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</p:sldIdLst>
  <p:sldSz cx="10693400" cy="7556500"/>
  <p:notesSz cx="10693400" cy="75565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2515"/>
            <a:ext cx="9089390" cy="1586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1640"/>
            <a:ext cx="7485380" cy="1889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50"/>
              <a:t>1</a:t>
            </a:r>
            <a:r>
              <a:rPr dirty="0" baseline="23809" sz="1050" spc="75"/>
              <a:t>ER.</a:t>
            </a:r>
            <a:r>
              <a:rPr dirty="0" baseline="23809" sz="1050" spc="165"/>
              <a:t> </a:t>
            </a:r>
            <a:r>
              <a:rPr dirty="0" sz="1100" spc="65"/>
              <a:t>EVENTO</a:t>
            </a:r>
            <a:r>
              <a:rPr dirty="0" sz="1100" spc="-10"/>
              <a:t> </a:t>
            </a:r>
            <a:r>
              <a:rPr dirty="0" sz="1100" spc="65"/>
              <a:t>DE</a:t>
            </a:r>
            <a:r>
              <a:rPr dirty="0" sz="1100" spc="-20"/>
              <a:t> </a:t>
            </a:r>
            <a:r>
              <a:rPr dirty="0" sz="1100" spc="80"/>
              <a:t>LAS</a:t>
            </a:r>
            <a:r>
              <a:rPr dirty="0" sz="1100" spc="-15"/>
              <a:t> </a:t>
            </a:r>
            <a:r>
              <a:rPr dirty="0" sz="1100" spc="95"/>
              <a:t>NORMAS</a:t>
            </a:r>
            <a:r>
              <a:rPr dirty="0" sz="1100" spc="-15"/>
              <a:t> </a:t>
            </a:r>
            <a:r>
              <a:rPr dirty="0" sz="1100" spc="70"/>
              <a:t>DE</a:t>
            </a:r>
            <a:r>
              <a:rPr dirty="0" sz="1100" spc="-5"/>
              <a:t> </a:t>
            </a:r>
            <a:r>
              <a:rPr dirty="0" sz="1100" spc="80"/>
              <a:t>CALIDAD</a:t>
            </a:r>
            <a:r>
              <a:rPr dirty="0" sz="1100" spc="-20"/>
              <a:t> </a:t>
            </a:r>
            <a:r>
              <a:rPr dirty="0" sz="1100" spc="70"/>
              <a:t>DEL</a:t>
            </a:r>
            <a:r>
              <a:rPr dirty="0" sz="1100" spc="-10"/>
              <a:t> </a:t>
            </a:r>
            <a:r>
              <a:rPr dirty="0" sz="1100" spc="80"/>
              <a:t>SERVICIO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 spc="-10"/>
              <a:t> </a:t>
            </a:r>
            <a:r>
              <a:rPr dirty="0" sz="1100" spc="90"/>
              <a:t>DISTRIBUCION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/>
              <a:t> </a:t>
            </a:r>
            <a:r>
              <a:rPr dirty="0" sz="1100" spc="75"/>
              <a:t>ELECTRICIDAD-</a:t>
            </a:r>
            <a:r>
              <a:rPr dirty="0" sz="1100" spc="-10"/>
              <a:t> </a:t>
            </a:r>
            <a:r>
              <a:rPr dirty="0" sz="1100" spc="75"/>
              <a:t>PRODUCTO</a:t>
            </a:r>
            <a:r>
              <a:rPr dirty="0" sz="1100" spc="-25"/>
              <a:t> </a:t>
            </a:r>
            <a:r>
              <a:rPr dirty="0" sz="1100" spc="60"/>
              <a:t>TECNICO</a:t>
            </a:r>
            <a:endParaRPr sz="1100"/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50"/>
              <a:t>1</a:t>
            </a:r>
            <a:r>
              <a:rPr dirty="0" baseline="23809" sz="1050" spc="75"/>
              <a:t>ER.</a:t>
            </a:r>
            <a:r>
              <a:rPr dirty="0" baseline="23809" sz="1050" spc="165"/>
              <a:t> </a:t>
            </a:r>
            <a:r>
              <a:rPr dirty="0" sz="1100" spc="65"/>
              <a:t>EVENTO</a:t>
            </a:r>
            <a:r>
              <a:rPr dirty="0" sz="1100" spc="-10"/>
              <a:t> </a:t>
            </a:r>
            <a:r>
              <a:rPr dirty="0" sz="1100" spc="65"/>
              <a:t>DE</a:t>
            </a:r>
            <a:r>
              <a:rPr dirty="0" sz="1100" spc="-20"/>
              <a:t> </a:t>
            </a:r>
            <a:r>
              <a:rPr dirty="0" sz="1100" spc="80"/>
              <a:t>LAS</a:t>
            </a:r>
            <a:r>
              <a:rPr dirty="0" sz="1100" spc="-15"/>
              <a:t> </a:t>
            </a:r>
            <a:r>
              <a:rPr dirty="0" sz="1100" spc="95"/>
              <a:t>NORMAS</a:t>
            </a:r>
            <a:r>
              <a:rPr dirty="0" sz="1100" spc="-15"/>
              <a:t> </a:t>
            </a:r>
            <a:r>
              <a:rPr dirty="0" sz="1100" spc="70"/>
              <a:t>DE</a:t>
            </a:r>
            <a:r>
              <a:rPr dirty="0" sz="1100" spc="-5"/>
              <a:t> </a:t>
            </a:r>
            <a:r>
              <a:rPr dirty="0" sz="1100" spc="80"/>
              <a:t>CALIDAD</a:t>
            </a:r>
            <a:r>
              <a:rPr dirty="0" sz="1100" spc="-20"/>
              <a:t> </a:t>
            </a:r>
            <a:r>
              <a:rPr dirty="0" sz="1100" spc="70"/>
              <a:t>DEL</a:t>
            </a:r>
            <a:r>
              <a:rPr dirty="0" sz="1100" spc="-10"/>
              <a:t> </a:t>
            </a:r>
            <a:r>
              <a:rPr dirty="0" sz="1100" spc="80"/>
              <a:t>SERVICIO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 spc="-10"/>
              <a:t> </a:t>
            </a:r>
            <a:r>
              <a:rPr dirty="0" sz="1100" spc="90"/>
              <a:t>DISTRIBUCION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/>
              <a:t> </a:t>
            </a:r>
            <a:r>
              <a:rPr dirty="0" sz="1100" spc="75"/>
              <a:t>ELECTRICIDAD-</a:t>
            </a:r>
            <a:r>
              <a:rPr dirty="0" sz="1100" spc="-10"/>
              <a:t> </a:t>
            </a:r>
            <a:r>
              <a:rPr dirty="0" sz="1100" spc="75"/>
              <a:t>PRODUCTO</a:t>
            </a:r>
            <a:r>
              <a:rPr dirty="0" sz="1100" spc="-25"/>
              <a:t> </a:t>
            </a:r>
            <a:r>
              <a:rPr dirty="0" sz="1100" spc="60"/>
              <a:t>TECNICO</a:t>
            </a:r>
            <a:endParaRPr sz="1100"/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34670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507101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50"/>
              <a:t>1</a:t>
            </a:r>
            <a:r>
              <a:rPr dirty="0" baseline="23809" sz="1050" spc="75"/>
              <a:t>ER.</a:t>
            </a:r>
            <a:r>
              <a:rPr dirty="0" baseline="23809" sz="1050" spc="165"/>
              <a:t> </a:t>
            </a:r>
            <a:r>
              <a:rPr dirty="0" sz="1100" spc="65"/>
              <a:t>EVENTO</a:t>
            </a:r>
            <a:r>
              <a:rPr dirty="0" sz="1100" spc="-10"/>
              <a:t> </a:t>
            </a:r>
            <a:r>
              <a:rPr dirty="0" sz="1100" spc="65"/>
              <a:t>DE</a:t>
            </a:r>
            <a:r>
              <a:rPr dirty="0" sz="1100" spc="-20"/>
              <a:t> </a:t>
            </a:r>
            <a:r>
              <a:rPr dirty="0" sz="1100" spc="80"/>
              <a:t>LAS</a:t>
            </a:r>
            <a:r>
              <a:rPr dirty="0" sz="1100" spc="-15"/>
              <a:t> </a:t>
            </a:r>
            <a:r>
              <a:rPr dirty="0" sz="1100" spc="95"/>
              <a:t>NORMAS</a:t>
            </a:r>
            <a:r>
              <a:rPr dirty="0" sz="1100" spc="-15"/>
              <a:t> </a:t>
            </a:r>
            <a:r>
              <a:rPr dirty="0" sz="1100" spc="70"/>
              <a:t>DE</a:t>
            </a:r>
            <a:r>
              <a:rPr dirty="0" sz="1100" spc="-5"/>
              <a:t> </a:t>
            </a:r>
            <a:r>
              <a:rPr dirty="0" sz="1100" spc="80"/>
              <a:t>CALIDAD</a:t>
            </a:r>
            <a:r>
              <a:rPr dirty="0" sz="1100" spc="-20"/>
              <a:t> </a:t>
            </a:r>
            <a:r>
              <a:rPr dirty="0" sz="1100" spc="70"/>
              <a:t>DEL</a:t>
            </a:r>
            <a:r>
              <a:rPr dirty="0" sz="1100" spc="-10"/>
              <a:t> </a:t>
            </a:r>
            <a:r>
              <a:rPr dirty="0" sz="1100" spc="80"/>
              <a:t>SERVICIO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 spc="-10"/>
              <a:t> </a:t>
            </a:r>
            <a:r>
              <a:rPr dirty="0" sz="1100" spc="90"/>
              <a:t>DISTRIBUCION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/>
              <a:t> </a:t>
            </a:r>
            <a:r>
              <a:rPr dirty="0" sz="1100" spc="75"/>
              <a:t>ELECTRICIDAD-</a:t>
            </a:r>
            <a:r>
              <a:rPr dirty="0" sz="1100" spc="-10"/>
              <a:t> </a:t>
            </a:r>
            <a:r>
              <a:rPr dirty="0" sz="1100" spc="75"/>
              <a:t>PRODUCTO</a:t>
            </a:r>
            <a:r>
              <a:rPr dirty="0" sz="1100" spc="-25"/>
              <a:t> </a:t>
            </a:r>
            <a:r>
              <a:rPr dirty="0" sz="1100" spc="60"/>
              <a:t>TECNICO</a:t>
            </a:r>
            <a:endParaRPr sz="1100"/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50"/>
              <a:t>1</a:t>
            </a:r>
            <a:r>
              <a:rPr dirty="0" baseline="23809" sz="1050" spc="75"/>
              <a:t>ER.</a:t>
            </a:r>
            <a:r>
              <a:rPr dirty="0" baseline="23809" sz="1050" spc="165"/>
              <a:t> </a:t>
            </a:r>
            <a:r>
              <a:rPr dirty="0" sz="1100" spc="65"/>
              <a:t>EVENTO</a:t>
            </a:r>
            <a:r>
              <a:rPr dirty="0" sz="1100" spc="-10"/>
              <a:t> </a:t>
            </a:r>
            <a:r>
              <a:rPr dirty="0" sz="1100" spc="65"/>
              <a:t>DE</a:t>
            </a:r>
            <a:r>
              <a:rPr dirty="0" sz="1100" spc="-20"/>
              <a:t> </a:t>
            </a:r>
            <a:r>
              <a:rPr dirty="0" sz="1100" spc="80"/>
              <a:t>LAS</a:t>
            </a:r>
            <a:r>
              <a:rPr dirty="0" sz="1100" spc="-15"/>
              <a:t> </a:t>
            </a:r>
            <a:r>
              <a:rPr dirty="0" sz="1100" spc="95"/>
              <a:t>NORMAS</a:t>
            </a:r>
            <a:r>
              <a:rPr dirty="0" sz="1100" spc="-15"/>
              <a:t> </a:t>
            </a:r>
            <a:r>
              <a:rPr dirty="0" sz="1100" spc="70"/>
              <a:t>DE</a:t>
            </a:r>
            <a:r>
              <a:rPr dirty="0" sz="1100" spc="-5"/>
              <a:t> </a:t>
            </a:r>
            <a:r>
              <a:rPr dirty="0" sz="1100" spc="80"/>
              <a:t>CALIDAD</a:t>
            </a:r>
            <a:r>
              <a:rPr dirty="0" sz="1100" spc="-20"/>
              <a:t> </a:t>
            </a:r>
            <a:r>
              <a:rPr dirty="0" sz="1100" spc="70"/>
              <a:t>DEL</a:t>
            </a:r>
            <a:r>
              <a:rPr dirty="0" sz="1100" spc="-10"/>
              <a:t> </a:t>
            </a:r>
            <a:r>
              <a:rPr dirty="0" sz="1100" spc="80"/>
              <a:t>SERVICIO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 spc="-10"/>
              <a:t> </a:t>
            </a:r>
            <a:r>
              <a:rPr dirty="0" sz="1100" spc="90"/>
              <a:t>DISTRIBUCION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/>
              <a:t> </a:t>
            </a:r>
            <a:r>
              <a:rPr dirty="0" sz="1100" spc="75"/>
              <a:t>ELECTRICIDAD-</a:t>
            </a:r>
            <a:r>
              <a:rPr dirty="0" sz="1100" spc="-10"/>
              <a:t> </a:t>
            </a:r>
            <a:r>
              <a:rPr dirty="0" sz="1100" spc="75"/>
              <a:t>PRODUCTO</a:t>
            </a:r>
            <a:r>
              <a:rPr dirty="0" sz="1100" spc="-25"/>
              <a:t> </a:t>
            </a:r>
            <a:r>
              <a:rPr dirty="0" sz="1100" spc="60"/>
              <a:t>TECNICO</a:t>
            </a:r>
            <a:endParaRPr sz="1100"/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50"/>
              <a:t>1</a:t>
            </a:r>
            <a:r>
              <a:rPr dirty="0" baseline="23809" sz="1050" spc="75"/>
              <a:t>ER.</a:t>
            </a:r>
            <a:r>
              <a:rPr dirty="0" baseline="23809" sz="1050" spc="165"/>
              <a:t> </a:t>
            </a:r>
            <a:r>
              <a:rPr dirty="0" sz="1100" spc="65"/>
              <a:t>EVENTO</a:t>
            </a:r>
            <a:r>
              <a:rPr dirty="0" sz="1100" spc="-10"/>
              <a:t> </a:t>
            </a:r>
            <a:r>
              <a:rPr dirty="0" sz="1100" spc="65"/>
              <a:t>DE</a:t>
            </a:r>
            <a:r>
              <a:rPr dirty="0" sz="1100" spc="-20"/>
              <a:t> </a:t>
            </a:r>
            <a:r>
              <a:rPr dirty="0" sz="1100" spc="80"/>
              <a:t>LAS</a:t>
            </a:r>
            <a:r>
              <a:rPr dirty="0" sz="1100" spc="-15"/>
              <a:t> </a:t>
            </a:r>
            <a:r>
              <a:rPr dirty="0" sz="1100" spc="95"/>
              <a:t>NORMAS</a:t>
            </a:r>
            <a:r>
              <a:rPr dirty="0" sz="1100" spc="-15"/>
              <a:t> </a:t>
            </a:r>
            <a:r>
              <a:rPr dirty="0" sz="1100" spc="70"/>
              <a:t>DE</a:t>
            </a:r>
            <a:r>
              <a:rPr dirty="0" sz="1100" spc="-5"/>
              <a:t> </a:t>
            </a:r>
            <a:r>
              <a:rPr dirty="0" sz="1100" spc="80"/>
              <a:t>CALIDAD</a:t>
            </a:r>
            <a:r>
              <a:rPr dirty="0" sz="1100" spc="-20"/>
              <a:t> </a:t>
            </a:r>
            <a:r>
              <a:rPr dirty="0" sz="1100" spc="70"/>
              <a:t>DEL</a:t>
            </a:r>
            <a:r>
              <a:rPr dirty="0" sz="1100" spc="-10"/>
              <a:t> </a:t>
            </a:r>
            <a:r>
              <a:rPr dirty="0" sz="1100" spc="80"/>
              <a:t>SERVICIO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 spc="-10"/>
              <a:t> </a:t>
            </a:r>
            <a:r>
              <a:rPr dirty="0" sz="1100" spc="90"/>
              <a:t>DISTRIBUCION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/>
              <a:t> </a:t>
            </a:r>
            <a:r>
              <a:rPr dirty="0" sz="1100" spc="75"/>
              <a:t>ELECTRICIDAD-</a:t>
            </a:r>
            <a:r>
              <a:rPr dirty="0" sz="1100" spc="-10"/>
              <a:t> </a:t>
            </a:r>
            <a:r>
              <a:rPr dirty="0" sz="1100" spc="75"/>
              <a:t>PRODUCTO</a:t>
            </a:r>
            <a:r>
              <a:rPr dirty="0" sz="1100" spc="-25"/>
              <a:t> </a:t>
            </a:r>
            <a:r>
              <a:rPr dirty="0" sz="1100" spc="60"/>
              <a:t>TECNICO</a:t>
            </a:r>
            <a:endParaRPr sz="1100"/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798444" y="1063746"/>
            <a:ext cx="9115425" cy="18415"/>
          </a:xfrm>
          <a:custGeom>
            <a:avLst/>
            <a:gdLst/>
            <a:ahLst/>
            <a:cxnLst/>
            <a:rect l="l" t="t" r="r" b="b"/>
            <a:pathLst>
              <a:path w="9115425" h="18415">
                <a:moveTo>
                  <a:pt x="0" y="18287"/>
                </a:moveTo>
                <a:lnTo>
                  <a:pt x="9115043" y="18287"/>
                </a:lnTo>
                <a:lnTo>
                  <a:pt x="9115043" y="0"/>
                </a:lnTo>
                <a:lnTo>
                  <a:pt x="0" y="0"/>
                </a:lnTo>
                <a:lnTo>
                  <a:pt x="0" y="18287"/>
                </a:lnTo>
                <a:close/>
              </a:path>
            </a:pathLst>
          </a:custGeom>
          <a:solidFill>
            <a:srgbClr val="E8E8E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786252" y="348990"/>
            <a:ext cx="9131935" cy="715010"/>
          </a:xfrm>
          <a:custGeom>
            <a:avLst/>
            <a:gdLst/>
            <a:ahLst/>
            <a:cxnLst/>
            <a:rect l="l" t="t" r="r" b="b"/>
            <a:pathLst>
              <a:path w="9131935" h="715010">
                <a:moveTo>
                  <a:pt x="9131801" y="714755"/>
                </a:moveTo>
                <a:lnTo>
                  <a:pt x="9131807" y="0"/>
                </a:lnTo>
                <a:lnTo>
                  <a:pt x="0" y="0"/>
                </a:lnTo>
                <a:lnTo>
                  <a:pt x="0" y="714755"/>
                </a:lnTo>
                <a:lnTo>
                  <a:pt x="9131801" y="714755"/>
                </a:lnTo>
                <a:close/>
              </a:path>
            </a:pathLst>
          </a:custGeom>
          <a:solidFill>
            <a:srgbClr val="99CC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1027036" y="422147"/>
            <a:ext cx="1503045" cy="463550"/>
          </a:xfrm>
          <a:custGeom>
            <a:avLst/>
            <a:gdLst/>
            <a:ahLst/>
            <a:cxnLst/>
            <a:rect l="l" t="t" r="r" b="b"/>
            <a:pathLst>
              <a:path w="1503045" h="463550">
                <a:moveTo>
                  <a:pt x="544068" y="224028"/>
                </a:moveTo>
                <a:lnTo>
                  <a:pt x="390144" y="224028"/>
                </a:lnTo>
                <a:lnTo>
                  <a:pt x="271272" y="318516"/>
                </a:lnTo>
                <a:lnTo>
                  <a:pt x="153924" y="224028"/>
                </a:lnTo>
                <a:lnTo>
                  <a:pt x="0" y="224028"/>
                </a:lnTo>
                <a:lnTo>
                  <a:pt x="0" y="463296"/>
                </a:lnTo>
                <a:lnTo>
                  <a:pt x="121920" y="463296"/>
                </a:lnTo>
                <a:lnTo>
                  <a:pt x="121920" y="344424"/>
                </a:lnTo>
                <a:lnTo>
                  <a:pt x="271272" y="463296"/>
                </a:lnTo>
                <a:lnTo>
                  <a:pt x="419100" y="344424"/>
                </a:lnTo>
                <a:lnTo>
                  <a:pt x="419100" y="463296"/>
                </a:lnTo>
                <a:lnTo>
                  <a:pt x="544068" y="463296"/>
                </a:lnTo>
                <a:lnTo>
                  <a:pt x="544068" y="224028"/>
                </a:lnTo>
                <a:close/>
              </a:path>
              <a:path w="1503045" h="463550">
                <a:moveTo>
                  <a:pt x="544068" y="112776"/>
                </a:moveTo>
                <a:lnTo>
                  <a:pt x="353568" y="112776"/>
                </a:lnTo>
                <a:lnTo>
                  <a:pt x="271272" y="176784"/>
                </a:lnTo>
                <a:lnTo>
                  <a:pt x="190500" y="112776"/>
                </a:lnTo>
                <a:lnTo>
                  <a:pt x="0" y="112776"/>
                </a:lnTo>
                <a:lnTo>
                  <a:pt x="0" y="211836"/>
                </a:lnTo>
                <a:lnTo>
                  <a:pt x="164592" y="211836"/>
                </a:lnTo>
                <a:lnTo>
                  <a:pt x="271272" y="297180"/>
                </a:lnTo>
                <a:lnTo>
                  <a:pt x="377952" y="211836"/>
                </a:lnTo>
                <a:lnTo>
                  <a:pt x="544068" y="211836"/>
                </a:lnTo>
                <a:lnTo>
                  <a:pt x="544068" y="112776"/>
                </a:lnTo>
                <a:close/>
              </a:path>
              <a:path w="1503045" h="463550">
                <a:moveTo>
                  <a:pt x="544068" y="1524"/>
                </a:moveTo>
                <a:lnTo>
                  <a:pt x="313944" y="1524"/>
                </a:lnTo>
                <a:lnTo>
                  <a:pt x="271272" y="36576"/>
                </a:lnTo>
                <a:lnTo>
                  <a:pt x="230124" y="1524"/>
                </a:lnTo>
                <a:lnTo>
                  <a:pt x="0" y="1524"/>
                </a:lnTo>
                <a:lnTo>
                  <a:pt x="0" y="100584"/>
                </a:lnTo>
                <a:lnTo>
                  <a:pt x="204216" y="100584"/>
                </a:lnTo>
                <a:lnTo>
                  <a:pt x="271272" y="155448"/>
                </a:lnTo>
                <a:lnTo>
                  <a:pt x="339852" y="100584"/>
                </a:lnTo>
                <a:lnTo>
                  <a:pt x="544068" y="100584"/>
                </a:lnTo>
                <a:lnTo>
                  <a:pt x="544068" y="1524"/>
                </a:lnTo>
                <a:close/>
              </a:path>
              <a:path w="1503045" h="463550">
                <a:moveTo>
                  <a:pt x="932688" y="222504"/>
                </a:moveTo>
                <a:lnTo>
                  <a:pt x="568452" y="222504"/>
                </a:lnTo>
                <a:lnTo>
                  <a:pt x="568452" y="321564"/>
                </a:lnTo>
                <a:lnTo>
                  <a:pt x="932688" y="321564"/>
                </a:lnTo>
                <a:lnTo>
                  <a:pt x="932688" y="222504"/>
                </a:lnTo>
                <a:close/>
              </a:path>
              <a:path w="1503045" h="463550">
                <a:moveTo>
                  <a:pt x="932688" y="111252"/>
                </a:moveTo>
                <a:lnTo>
                  <a:pt x="568452" y="111252"/>
                </a:lnTo>
                <a:lnTo>
                  <a:pt x="568452" y="210312"/>
                </a:lnTo>
                <a:lnTo>
                  <a:pt x="932688" y="210312"/>
                </a:lnTo>
                <a:lnTo>
                  <a:pt x="932688" y="111252"/>
                </a:lnTo>
                <a:close/>
              </a:path>
              <a:path w="1503045" h="463550">
                <a:moveTo>
                  <a:pt x="932688" y="0"/>
                </a:moveTo>
                <a:lnTo>
                  <a:pt x="568452" y="0"/>
                </a:lnTo>
                <a:lnTo>
                  <a:pt x="568452" y="99060"/>
                </a:lnTo>
                <a:lnTo>
                  <a:pt x="932688" y="99060"/>
                </a:lnTo>
                <a:lnTo>
                  <a:pt x="932688" y="0"/>
                </a:lnTo>
                <a:close/>
              </a:path>
              <a:path w="1503045" h="463550">
                <a:moveTo>
                  <a:pt x="1502664" y="224028"/>
                </a:moveTo>
                <a:lnTo>
                  <a:pt x="1347216" y="224028"/>
                </a:lnTo>
                <a:lnTo>
                  <a:pt x="1229868" y="318516"/>
                </a:lnTo>
                <a:lnTo>
                  <a:pt x="1109472" y="224028"/>
                </a:lnTo>
                <a:lnTo>
                  <a:pt x="957072" y="224028"/>
                </a:lnTo>
                <a:lnTo>
                  <a:pt x="957072" y="463296"/>
                </a:lnTo>
                <a:lnTo>
                  <a:pt x="1080516" y="463296"/>
                </a:lnTo>
                <a:lnTo>
                  <a:pt x="1080516" y="344424"/>
                </a:lnTo>
                <a:lnTo>
                  <a:pt x="1229868" y="463296"/>
                </a:lnTo>
                <a:lnTo>
                  <a:pt x="1377696" y="344424"/>
                </a:lnTo>
                <a:lnTo>
                  <a:pt x="1377696" y="463296"/>
                </a:lnTo>
                <a:lnTo>
                  <a:pt x="1502664" y="463296"/>
                </a:lnTo>
                <a:lnTo>
                  <a:pt x="1502664" y="224028"/>
                </a:lnTo>
                <a:close/>
              </a:path>
              <a:path w="1503045" h="463550">
                <a:moveTo>
                  <a:pt x="1502664" y="112776"/>
                </a:moveTo>
                <a:lnTo>
                  <a:pt x="1310640" y="112776"/>
                </a:lnTo>
                <a:lnTo>
                  <a:pt x="1229868" y="176784"/>
                </a:lnTo>
                <a:lnTo>
                  <a:pt x="1149096" y="112776"/>
                </a:lnTo>
                <a:lnTo>
                  <a:pt x="957072" y="112776"/>
                </a:lnTo>
                <a:lnTo>
                  <a:pt x="957072" y="211836"/>
                </a:lnTo>
                <a:lnTo>
                  <a:pt x="1121664" y="211836"/>
                </a:lnTo>
                <a:lnTo>
                  <a:pt x="1229868" y="297180"/>
                </a:lnTo>
                <a:lnTo>
                  <a:pt x="1336548" y="211836"/>
                </a:lnTo>
                <a:lnTo>
                  <a:pt x="1502664" y="211836"/>
                </a:lnTo>
                <a:lnTo>
                  <a:pt x="1502664" y="112776"/>
                </a:lnTo>
                <a:close/>
              </a:path>
              <a:path w="1503045" h="463550">
                <a:moveTo>
                  <a:pt x="1502664" y="1524"/>
                </a:moveTo>
                <a:lnTo>
                  <a:pt x="1271016" y="1524"/>
                </a:lnTo>
                <a:lnTo>
                  <a:pt x="1229868" y="36576"/>
                </a:lnTo>
                <a:lnTo>
                  <a:pt x="1187196" y="1524"/>
                </a:lnTo>
                <a:lnTo>
                  <a:pt x="957072" y="1524"/>
                </a:lnTo>
                <a:lnTo>
                  <a:pt x="957072" y="100584"/>
                </a:lnTo>
                <a:lnTo>
                  <a:pt x="1161288" y="100584"/>
                </a:lnTo>
                <a:lnTo>
                  <a:pt x="1229868" y="155448"/>
                </a:lnTo>
                <a:lnTo>
                  <a:pt x="1298448" y="100584"/>
                </a:lnTo>
                <a:lnTo>
                  <a:pt x="1502664" y="100584"/>
                </a:lnTo>
                <a:lnTo>
                  <a:pt x="1502664" y="15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57600" y="1088237"/>
            <a:ext cx="8378198" cy="7848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34246" y="1768855"/>
            <a:ext cx="7600950" cy="25006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965576" y="6851324"/>
            <a:ext cx="8354059" cy="194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50"/>
              <a:t>1</a:t>
            </a:r>
            <a:r>
              <a:rPr dirty="0" baseline="23809" sz="1050" spc="75"/>
              <a:t>ER.</a:t>
            </a:r>
            <a:r>
              <a:rPr dirty="0" baseline="23809" sz="1050" spc="165"/>
              <a:t> </a:t>
            </a:r>
            <a:r>
              <a:rPr dirty="0" sz="1100" spc="65"/>
              <a:t>EVENTO</a:t>
            </a:r>
            <a:r>
              <a:rPr dirty="0" sz="1100" spc="-10"/>
              <a:t> </a:t>
            </a:r>
            <a:r>
              <a:rPr dirty="0" sz="1100" spc="65"/>
              <a:t>DE</a:t>
            </a:r>
            <a:r>
              <a:rPr dirty="0" sz="1100" spc="-20"/>
              <a:t> </a:t>
            </a:r>
            <a:r>
              <a:rPr dirty="0" sz="1100" spc="80"/>
              <a:t>LAS</a:t>
            </a:r>
            <a:r>
              <a:rPr dirty="0" sz="1100" spc="-15"/>
              <a:t> </a:t>
            </a:r>
            <a:r>
              <a:rPr dirty="0" sz="1100" spc="95"/>
              <a:t>NORMAS</a:t>
            </a:r>
            <a:r>
              <a:rPr dirty="0" sz="1100" spc="-15"/>
              <a:t> </a:t>
            </a:r>
            <a:r>
              <a:rPr dirty="0" sz="1100" spc="70"/>
              <a:t>DE</a:t>
            </a:r>
            <a:r>
              <a:rPr dirty="0" sz="1100" spc="-5"/>
              <a:t> </a:t>
            </a:r>
            <a:r>
              <a:rPr dirty="0" sz="1100" spc="80"/>
              <a:t>CALIDAD</a:t>
            </a:r>
            <a:r>
              <a:rPr dirty="0" sz="1100" spc="-20"/>
              <a:t> </a:t>
            </a:r>
            <a:r>
              <a:rPr dirty="0" sz="1100" spc="70"/>
              <a:t>DEL</a:t>
            </a:r>
            <a:r>
              <a:rPr dirty="0" sz="1100" spc="-10"/>
              <a:t> </a:t>
            </a:r>
            <a:r>
              <a:rPr dirty="0" sz="1100" spc="80"/>
              <a:t>SERVICIO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 spc="-10"/>
              <a:t> </a:t>
            </a:r>
            <a:r>
              <a:rPr dirty="0" sz="1100" spc="90"/>
              <a:t>DISTRIBUCION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/>
              <a:t> </a:t>
            </a:r>
            <a:r>
              <a:rPr dirty="0" sz="1100" spc="75"/>
              <a:t>ELECTRICIDAD-</a:t>
            </a:r>
            <a:r>
              <a:rPr dirty="0" sz="1100" spc="-10"/>
              <a:t> </a:t>
            </a:r>
            <a:r>
              <a:rPr dirty="0" sz="1100" spc="75"/>
              <a:t>PRODUCTO</a:t>
            </a:r>
            <a:r>
              <a:rPr dirty="0" sz="1100" spc="-25"/>
              <a:t> </a:t>
            </a:r>
            <a:r>
              <a:rPr dirty="0" sz="1100" spc="60"/>
              <a:t>TECNICO</a:t>
            </a:r>
            <a:endParaRPr sz="1100"/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34670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699248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12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13.jpg"/><Relationship Id="rId4" Type="http://schemas.openxmlformats.org/officeDocument/2006/relationships/image" Target="../media/image14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7" Type="http://schemas.openxmlformats.org/officeDocument/2006/relationships/image" Target="../media/image19.png"/><Relationship Id="rId8" Type="http://schemas.openxmlformats.org/officeDocument/2006/relationships/image" Target="../media/image20.png"/><Relationship Id="rId9" Type="http://schemas.openxmlformats.org/officeDocument/2006/relationships/image" Target="../media/image21.png"/><Relationship Id="rId10" Type="http://schemas.openxmlformats.org/officeDocument/2006/relationships/image" Target="../media/image22.png"/><Relationship Id="rId11" Type="http://schemas.openxmlformats.org/officeDocument/2006/relationships/image" Target="../media/image23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4.png"/><Relationship Id="rId4" Type="http://schemas.openxmlformats.org/officeDocument/2006/relationships/image" Target="../media/image25.pn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6.png"/><Relationship Id="rId4" Type="http://schemas.openxmlformats.org/officeDocument/2006/relationships/image" Target="../media/image27.pn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8.pn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9.pn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30.png"/><Relationship Id="rId4" Type="http://schemas.openxmlformats.org/officeDocument/2006/relationships/image" Target="../media/image31.png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32.png"/><Relationship Id="rId4" Type="http://schemas.openxmlformats.org/officeDocument/2006/relationships/image" Target="../media/image33.png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34.png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jpg"/></Relationships>
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35.png"/></Relationships>
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36.png"/><Relationship Id="rId4" Type="http://schemas.openxmlformats.org/officeDocument/2006/relationships/image" Target="../media/image37.png"/></Relationships>
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Relationship Id="rId3" Type="http://schemas.openxmlformats.org/officeDocument/2006/relationships/image" Target="../media/image1.jpg"/></Relationships>
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39.png"/></Relationships>
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40.png"/><Relationship Id="rId4" Type="http://schemas.openxmlformats.org/officeDocument/2006/relationships/image" Target="../media/image41.png"/></Relationships>
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42.png"/><Relationship Id="rId4" Type="http://schemas.openxmlformats.org/officeDocument/2006/relationships/image" Target="../media/image43.png"/></Relationships>
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44.jpg"/><Relationship Id="rId4" Type="http://schemas.openxmlformats.org/officeDocument/2006/relationships/image" Target="../media/image45.jpg"/></Relationships>
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46.png"/></Relationships>
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47.png"/></Relationships>
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48.jpg"/><Relationship Id="rId4" Type="http://schemas.openxmlformats.org/officeDocument/2006/relationships/image" Target="../media/image49.png"/></Relationships>
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jpg"/><Relationship Id="rId3" Type="http://schemas.openxmlformats.org/officeDocument/2006/relationships/image" Target="../media/image50.png"/><Relationship Id="rId4" Type="http://schemas.openxmlformats.org/officeDocument/2006/relationships/image" Target="../media/image51.png"/></Relationships>
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52.jpg"/><Relationship Id="rId4" Type="http://schemas.openxmlformats.org/officeDocument/2006/relationships/image" Target="../media/image53.png"/><Relationship Id="rId5" Type="http://schemas.openxmlformats.org/officeDocument/2006/relationships/image" Target="../media/image54.png"/></Relationships>
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55.jpg"/><Relationship Id="rId4" Type="http://schemas.openxmlformats.org/officeDocument/2006/relationships/image" Target="../media/image56.png"/><Relationship Id="rId5" Type="http://schemas.openxmlformats.org/officeDocument/2006/relationships/image" Target="../media/image57.png"/></Relationships>

</file>

<file path=ppt/slides/_rels/slide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58.png"/><Relationship Id="rId4" Type="http://schemas.openxmlformats.org/officeDocument/2006/relationships/image" Target="../media/image59.png"/><Relationship Id="rId5" Type="http://schemas.openxmlformats.org/officeDocument/2006/relationships/image" Target="../media/image60.png"/><Relationship Id="rId6" Type="http://schemas.openxmlformats.org/officeDocument/2006/relationships/image" Target="../media/image61.png"/></Relationships>

</file>

<file path=ppt/slides/_rels/slide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62.png"/><Relationship Id="rId4" Type="http://schemas.openxmlformats.org/officeDocument/2006/relationships/image" Target="../media/image63.png"/><Relationship Id="rId5" Type="http://schemas.openxmlformats.org/officeDocument/2006/relationships/image" Target="../media/image64.png"/><Relationship Id="rId6" Type="http://schemas.openxmlformats.org/officeDocument/2006/relationships/image" Target="../media/image65.png"/></Relationships>

</file>

<file path=ppt/slides/_rels/slide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66.png"/><Relationship Id="rId4" Type="http://schemas.openxmlformats.org/officeDocument/2006/relationships/image" Target="../media/image67.png"/><Relationship Id="rId5" Type="http://schemas.openxmlformats.org/officeDocument/2006/relationships/image" Target="../media/image68.png"/></Relationships>

</file>

<file path=ppt/slides/_rels/slide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69.png"/><Relationship Id="rId4" Type="http://schemas.openxmlformats.org/officeDocument/2006/relationships/image" Target="../media/image70.png"/></Relationships>

</file>

<file path=ppt/slides/_rels/slide4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86252" y="369817"/>
            <a:ext cx="9131935" cy="675005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845310" marR="5328285">
              <a:lnSpc>
                <a:spcPct val="117400"/>
              </a:lnSpc>
              <a:spcBef>
                <a:spcPts val="140"/>
              </a:spcBef>
            </a:pPr>
            <a:r>
              <a:rPr dirty="0" sz="900" b="1">
                <a:latin typeface="Arial"/>
                <a:cs typeface="Arial"/>
              </a:rPr>
              <a:t>República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Bolivariana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25" b="1">
                <a:latin typeface="Arial"/>
                <a:cs typeface="Arial"/>
              </a:rPr>
              <a:t> </a:t>
            </a:r>
            <a:r>
              <a:rPr dirty="0" sz="900" spc="-10" b="1">
                <a:latin typeface="Arial"/>
                <a:cs typeface="Arial"/>
              </a:rPr>
              <a:t>Venezuela </a:t>
            </a:r>
            <a:r>
              <a:rPr dirty="0" sz="900" b="1">
                <a:latin typeface="Arial"/>
                <a:cs typeface="Arial"/>
              </a:rPr>
              <a:t>Ministerio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Energía</a:t>
            </a:r>
            <a:r>
              <a:rPr dirty="0" sz="900" spc="-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y</a:t>
            </a:r>
            <a:r>
              <a:rPr dirty="0" sz="900" spc="-45" b="1">
                <a:latin typeface="Arial"/>
                <a:cs typeface="Arial"/>
              </a:rPr>
              <a:t> </a:t>
            </a:r>
            <a:r>
              <a:rPr dirty="0" sz="900" spc="-20" b="1">
                <a:latin typeface="Arial"/>
                <a:cs typeface="Arial"/>
              </a:rPr>
              <a:t>Minas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2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General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Energía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Electricidad</a:t>
            </a:r>
            <a:endParaRPr sz="9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772528" y="6746747"/>
            <a:ext cx="9145905" cy="460375"/>
          </a:xfrm>
          <a:custGeom>
            <a:avLst/>
            <a:gdLst/>
            <a:ahLst/>
            <a:cxnLst/>
            <a:rect l="l" t="t" r="r" b="b"/>
            <a:pathLst>
              <a:path w="9145905" h="460375">
                <a:moveTo>
                  <a:pt x="9145524" y="228600"/>
                </a:moveTo>
                <a:lnTo>
                  <a:pt x="9127642" y="162496"/>
                </a:lnTo>
                <a:lnTo>
                  <a:pt x="9077439" y="104025"/>
                </a:lnTo>
                <a:lnTo>
                  <a:pt x="9041841" y="78536"/>
                </a:lnTo>
                <a:lnTo>
                  <a:pt x="9000096" y="55994"/>
                </a:lnTo>
                <a:lnTo>
                  <a:pt x="8952852" y="36779"/>
                </a:lnTo>
                <a:lnTo>
                  <a:pt x="8900770" y="21209"/>
                </a:lnTo>
                <a:lnTo>
                  <a:pt x="8844470" y="9664"/>
                </a:lnTo>
                <a:lnTo>
                  <a:pt x="8784615" y="2476"/>
                </a:lnTo>
                <a:lnTo>
                  <a:pt x="8721852" y="0"/>
                </a:lnTo>
                <a:lnTo>
                  <a:pt x="8659457" y="2476"/>
                </a:lnTo>
                <a:lnTo>
                  <a:pt x="8654720" y="3048"/>
                </a:lnTo>
                <a:lnTo>
                  <a:pt x="0" y="3048"/>
                </a:lnTo>
                <a:lnTo>
                  <a:pt x="0" y="460248"/>
                </a:lnTo>
                <a:lnTo>
                  <a:pt x="8695944" y="460248"/>
                </a:lnTo>
                <a:lnTo>
                  <a:pt x="8695944" y="456184"/>
                </a:lnTo>
                <a:lnTo>
                  <a:pt x="8721852" y="457200"/>
                </a:lnTo>
                <a:lnTo>
                  <a:pt x="8784615" y="454736"/>
                </a:lnTo>
                <a:lnTo>
                  <a:pt x="8844470" y="447548"/>
                </a:lnTo>
                <a:lnTo>
                  <a:pt x="8900770" y="436003"/>
                </a:lnTo>
                <a:lnTo>
                  <a:pt x="8952852" y="420433"/>
                </a:lnTo>
                <a:lnTo>
                  <a:pt x="9000096" y="401218"/>
                </a:lnTo>
                <a:lnTo>
                  <a:pt x="9041841" y="378675"/>
                </a:lnTo>
                <a:lnTo>
                  <a:pt x="9077439" y="353187"/>
                </a:lnTo>
                <a:lnTo>
                  <a:pt x="9106256" y="325081"/>
                </a:lnTo>
                <a:lnTo>
                  <a:pt x="9140939" y="262445"/>
                </a:lnTo>
                <a:lnTo>
                  <a:pt x="9145524" y="228600"/>
                </a:lnTo>
                <a:close/>
              </a:path>
            </a:pathLst>
          </a:custGeom>
          <a:solidFill>
            <a:srgbClr val="99CC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93286" y="348989"/>
            <a:ext cx="3224768" cy="729996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3964811" y="5633717"/>
            <a:ext cx="5270500" cy="92519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73431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Arial MT"/>
                <a:cs typeface="Arial MT"/>
              </a:rPr>
              <a:t>Ponente:</a:t>
            </a:r>
            <a:r>
              <a:rPr dirty="0" sz="1400" spc="-5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Ing.</a:t>
            </a:r>
            <a:r>
              <a:rPr dirty="0" sz="1400" spc="-4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Augusto</a:t>
            </a:r>
            <a:r>
              <a:rPr dirty="0" sz="1400" spc="-5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Abreu</a:t>
            </a:r>
            <a:r>
              <a:rPr dirty="0" sz="1400" spc="-35">
                <a:latin typeface="Arial MT"/>
                <a:cs typeface="Arial MT"/>
              </a:rPr>
              <a:t> </a:t>
            </a:r>
            <a:r>
              <a:rPr dirty="0" sz="1400" spc="-25">
                <a:latin typeface="Arial MT"/>
                <a:cs typeface="Arial MT"/>
              </a:rPr>
              <a:t>M.</a:t>
            </a:r>
            <a:endParaRPr sz="14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00"/>
              </a:spcBef>
            </a:pPr>
            <a:endParaRPr sz="14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400" b="1">
                <a:latin typeface="Arial"/>
                <a:cs typeface="Arial"/>
              </a:rPr>
              <a:t>Caracas,</a:t>
            </a:r>
            <a:r>
              <a:rPr dirty="0" sz="1400" spc="35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6</a:t>
            </a:r>
            <a:r>
              <a:rPr dirty="0" sz="1400" spc="-10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y</a:t>
            </a:r>
            <a:r>
              <a:rPr dirty="0" sz="1400" spc="-60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7</a:t>
            </a:r>
            <a:r>
              <a:rPr dirty="0" sz="1400" spc="-10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de</a:t>
            </a:r>
            <a:r>
              <a:rPr dirty="0" sz="1400" spc="-3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Octubre</a:t>
            </a:r>
            <a:r>
              <a:rPr dirty="0" sz="1400" spc="-30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del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20" b="1">
                <a:latin typeface="Arial"/>
                <a:cs typeface="Arial"/>
              </a:rPr>
              <a:t>2004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800475" y="2049271"/>
            <a:ext cx="508889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/>
              <a:t>LA</a:t>
            </a:r>
            <a:r>
              <a:rPr dirty="0" sz="2400" spc="-60"/>
              <a:t> </a:t>
            </a:r>
            <a:r>
              <a:rPr dirty="0" sz="2400"/>
              <a:t>CALIDAD</a:t>
            </a:r>
            <a:r>
              <a:rPr dirty="0" sz="2400" spc="-55"/>
              <a:t> </a:t>
            </a:r>
            <a:r>
              <a:rPr dirty="0" sz="2400"/>
              <a:t>DE</a:t>
            </a:r>
            <a:r>
              <a:rPr dirty="0" sz="2400" spc="-60"/>
              <a:t> </a:t>
            </a:r>
            <a:r>
              <a:rPr dirty="0" sz="2400"/>
              <a:t>POTENCIA</a:t>
            </a:r>
            <a:r>
              <a:rPr dirty="0" sz="2400" spc="-55"/>
              <a:t> </a:t>
            </a:r>
            <a:r>
              <a:rPr dirty="0" sz="2400"/>
              <a:t>EN</a:t>
            </a:r>
            <a:r>
              <a:rPr dirty="0" sz="2400" spc="-60"/>
              <a:t> </a:t>
            </a:r>
            <a:r>
              <a:rPr dirty="0" sz="2400" spc="-25"/>
              <a:t>UN</a:t>
            </a:r>
            <a:endParaRPr sz="2400"/>
          </a:p>
        </p:txBody>
      </p:sp>
      <p:sp>
        <p:nvSpPr>
          <p:cNvPr id="7" name="object 7" descr=""/>
          <p:cNvSpPr txBox="1"/>
          <p:nvPr/>
        </p:nvSpPr>
        <p:spPr>
          <a:xfrm>
            <a:off x="3621916" y="2413507"/>
            <a:ext cx="3446779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latin typeface="Arial"/>
                <a:cs typeface="Arial"/>
              </a:rPr>
              <a:t>AMBIENTE</a:t>
            </a:r>
            <a:r>
              <a:rPr dirty="0" sz="2400" spc="-90" b="1">
                <a:latin typeface="Arial"/>
                <a:cs typeface="Arial"/>
              </a:rPr>
              <a:t> </a:t>
            </a:r>
            <a:r>
              <a:rPr dirty="0" sz="2400" spc="-10" b="1">
                <a:latin typeface="Arial"/>
                <a:cs typeface="Arial"/>
              </a:rPr>
              <a:t>REGULADO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2531242" y="2502407"/>
            <a:ext cx="6225540" cy="2895600"/>
          </a:xfrm>
          <a:custGeom>
            <a:avLst/>
            <a:gdLst/>
            <a:ahLst/>
            <a:cxnLst/>
            <a:rect l="l" t="t" r="r" b="b"/>
            <a:pathLst>
              <a:path w="6225540" h="2895600">
                <a:moveTo>
                  <a:pt x="800099" y="0"/>
                </a:moveTo>
                <a:lnTo>
                  <a:pt x="815340" y="0"/>
                </a:lnTo>
              </a:path>
              <a:path w="6225540" h="2895600">
                <a:moveTo>
                  <a:pt x="800099" y="6096"/>
                </a:moveTo>
                <a:lnTo>
                  <a:pt x="815340" y="6096"/>
                </a:lnTo>
              </a:path>
              <a:path w="6225540" h="2895600">
                <a:moveTo>
                  <a:pt x="800099" y="12191"/>
                </a:moveTo>
                <a:lnTo>
                  <a:pt x="815340" y="12191"/>
                </a:lnTo>
              </a:path>
              <a:path w="6225540" h="2895600">
                <a:moveTo>
                  <a:pt x="800099" y="18287"/>
                </a:moveTo>
                <a:lnTo>
                  <a:pt x="815340" y="18287"/>
                </a:lnTo>
              </a:path>
              <a:path w="6225540" h="2895600">
                <a:moveTo>
                  <a:pt x="800099" y="24383"/>
                </a:moveTo>
                <a:lnTo>
                  <a:pt x="815340" y="24383"/>
                </a:lnTo>
              </a:path>
              <a:path w="6225540" h="2895600">
                <a:moveTo>
                  <a:pt x="800099" y="30479"/>
                </a:moveTo>
                <a:lnTo>
                  <a:pt x="815340" y="30479"/>
                </a:lnTo>
              </a:path>
              <a:path w="6225540" h="2895600">
                <a:moveTo>
                  <a:pt x="800099" y="36575"/>
                </a:moveTo>
                <a:lnTo>
                  <a:pt x="815340" y="36575"/>
                </a:lnTo>
              </a:path>
              <a:path w="6225540" h="2895600">
                <a:moveTo>
                  <a:pt x="800099" y="42672"/>
                </a:moveTo>
                <a:lnTo>
                  <a:pt x="815340" y="42672"/>
                </a:lnTo>
              </a:path>
              <a:path w="6225540" h="2895600">
                <a:moveTo>
                  <a:pt x="800099" y="48768"/>
                </a:moveTo>
                <a:lnTo>
                  <a:pt x="815340" y="48768"/>
                </a:lnTo>
              </a:path>
              <a:path w="6225540" h="2895600">
                <a:moveTo>
                  <a:pt x="800099" y="54863"/>
                </a:moveTo>
                <a:lnTo>
                  <a:pt x="815340" y="54863"/>
                </a:lnTo>
              </a:path>
              <a:path w="6225540" h="2895600">
                <a:moveTo>
                  <a:pt x="800099" y="60959"/>
                </a:moveTo>
                <a:lnTo>
                  <a:pt x="815340" y="60959"/>
                </a:lnTo>
              </a:path>
              <a:path w="6225540" h="2895600">
                <a:moveTo>
                  <a:pt x="800099" y="67055"/>
                </a:moveTo>
                <a:lnTo>
                  <a:pt x="815340" y="67055"/>
                </a:lnTo>
              </a:path>
              <a:path w="6225540" h="2895600">
                <a:moveTo>
                  <a:pt x="800099" y="73151"/>
                </a:moveTo>
                <a:lnTo>
                  <a:pt x="815340" y="73151"/>
                </a:lnTo>
              </a:path>
              <a:path w="6225540" h="2895600">
                <a:moveTo>
                  <a:pt x="800099" y="79248"/>
                </a:moveTo>
                <a:lnTo>
                  <a:pt x="815340" y="79248"/>
                </a:lnTo>
              </a:path>
              <a:path w="6225540" h="2895600">
                <a:moveTo>
                  <a:pt x="800099" y="85344"/>
                </a:moveTo>
                <a:lnTo>
                  <a:pt x="815340" y="85344"/>
                </a:lnTo>
              </a:path>
              <a:path w="6225540" h="2895600">
                <a:moveTo>
                  <a:pt x="800099" y="91439"/>
                </a:moveTo>
                <a:lnTo>
                  <a:pt x="815340" y="91439"/>
                </a:lnTo>
              </a:path>
              <a:path w="6225540" h="2895600">
                <a:moveTo>
                  <a:pt x="800099" y="97535"/>
                </a:moveTo>
                <a:lnTo>
                  <a:pt x="815340" y="97535"/>
                </a:lnTo>
              </a:path>
              <a:path w="6225540" h="2895600">
                <a:moveTo>
                  <a:pt x="800099" y="103631"/>
                </a:moveTo>
                <a:lnTo>
                  <a:pt x="815340" y="103631"/>
                </a:lnTo>
              </a:path>
              <a:path w="6225540" h="2895600">
                <a:moveTo>
                  <a:pt x="800099" y="109727"/>
                </a:moveTo>
                <a:lnTo>
                  <a:pt x="815340" y="109727"/>
                </a:lnTo>
              </a:path>
              <a:path w="6225540" h="2895600">
                <a:moveTo>
                  <a:pt x="800099" y="115824"/>
                </a:moveTo>
                <a:lnTo>
                  <a:pt x="815340" y="115824"/>
                </a:lnTo>
              </a:path>
              <a:path w="6225540" h="2895600">
                <a:moveTo>
                  <a:pt x="800099" y="121920"/>
                </a:moveTo>
                <a:lnTo>
                  <a:pt x="815340" y="121920"/>
                </a:lnTo>
              </a:path>
              <a:path w="6225540" h="2895600">
                <a:moveTo>
                  <a:pt x="800099" y="128015"/>
                </a:moveTo>
                <a:lnTo>
                  <a:pt x="815340" y="128015"/>
                </a:lnTo>
              </a:path>
              <a:path w="6225540" h="2895600">
                <a:moveTo>
                  <a:pt x="800099" y="134112"/>
                </a:moveTo>
                <a:lnTo>
                  <a:pt x="815340" y="134112"/>
                </a:lnTo>
              </a:path>
              <a:path w="6225540" h="2895600">
                <a:moveTo>
                  <a:pt x="800099" y="140207"/>
                </a:moveTo>
                <a:lnTo>
                  <a:pt x="815340" y="140207"/>
                </a:lnTo>
              </a:path>
              <a:path w="6225540" h="2895600">
                <a:moveTo>
                  <a:pt x="800099" y="146303"/>
                </a:moveTo>
                <a:lnTo>
                  <a:pt x="815340" y="146303"/>
                </a:lnTo>
              </a:path>
              <a:path w="6225540" h="2895600">
                <a:moveTo>
                  <a:pt x="800099" y="152400"/>
                </a:moveTo>
                <a:lnTo>
                  <a:pt x="815340" y="152400"/>
                </a:lnTo>
              </a:path>
              <a:path w="6225540" h="2895600">
                <a:moveTo>
                  <a:pt x="800099" y="158496"/>
                </a:moveTo>
                <a:lnTo>
                  <a:pt x="815340" y="158496"/>
                </a:lnTo>
              </a:path>
              <a:path w="6225540" h="2895600">
                <a:moveTo>
                  <a:pt x="800099" y="164591"/>
                </a:moveTo>
                <a:lnTo>
                  <a:pt x="815340" y="164591"/>
                </a:lnTo>
              </a:path>
              <a:path w="6225540" h="2895600">
                <a:moveTo>
                  <a:pt x="800099" y="170687"/>
                </a:moveTo>
                <a:lnTo>
                  <a:pt x="815340" y="170687"/>
                </a:lnTo>
              </a:path>
              <a:path w="6225540" h="2895600">
                <a:moveTo>
                  <a:pt x="800099" y="176783"/>
                </a:moveTo>
                <a:lnTo>
                  <a:pt x="815340" y="176783"/>
                </a:lnTo>
              </a:path>
              <a:path w="6225540" h="2895600">
                <a:moveTo>
                  <a:pt x="800099" y="182879"/>
                </a:moveTo>
                <a:lnTo>
                  <a:pt x="815340" y="182879"/>
                </a:lnTo>
              </a:path>
              <a:path w="6225540" h="2895600">
                <a:moveTo>
                  <a:pt x="800099" y="188975"/>
                </a:moveTo>
                <a:lnTo>
                  <a:pt x="815340" y="188975"/>
                </a:lnTo>
              </a:path>
              <a:path w="6225540" h="2895600">
                <a:moveTo>
                  <a:pt x="800099" y="195072"/>
                </a:moveTo>
                <a:lnTo>
                  <a:pt x="815340" y="195072"/>
                </a:lnTo>
              </a:path>
              <a:path w="6225540" h="2895600">
                <a:moveTo>
                  <a:pt x="800099" y="201168"/>
                </a:moveTo>
                <a:lnTo>
                  <a:pt x="815340" y="201168"/>
                </a:lnTo>
              </a:path>
              <a:path w="6225540" h="2895600">
                <a:moveTo>
                  <a:pt x="800099" y="207263"/>
                </a:moveTo>
                <a:lnTo>
                  <a:pt x="815340" y="207263"/>
                </a:lnTo>
              </a:path>
              <a:path w="6225540" h="2895600">
                <a:moveTo>
                  <a:pt x="800099" y="213359"/>
                </a:moveTo>
                <a:lnTo>
                  <a:pt x="815340" y="213359"/>
                </a:lnTo>
              </a:path>
              <a:path w="6225540" h="2895600">
                <a:moveTo>
                  <a:pt x="800099" y="219455"/>
                </a:moveTo>
                <a:lnTo>
                  <a:pt x="815340" y="219455"/>
                </a:lnTo>
              </a:path>
              <a:path w="6225540" h="2895600">
                <a:moveTo>
                  <a:pt x="800099" y="225551"/>
                </a:moveTo>
                <a:lnTo>
                  <a:pt x="815340" y="225551"/>
                </a:lnTo>
              </a:path>
              <a:path w="6225540" h="2895600">
                <a:moveTo>
                  <a:pt x="800099" y="231648"/>
                </a:moveTo>
                <a:lnTo>
                  <a:pt x="815340" y="231648"/>
                </a:lnTo>
              </a:path>
              <a:path w="6225540" h="2895600">
                <a:moveTo>
                  <a:pt x="800099" y="237744"/>
                </a:moveTo>
                <a:lnTo>
                  <a:pt x="815340" y="237744"/>
                </a:lnTo>
              </a:path>
              <a:path w="6225540" h="2895600">
                <a:moveTo>
                  <a:pt x="800099" y="243839"/>
                </a:moveTo>
                <a:lnTo>
                  <a:pt x="815340" y="243839"/>
                </a:lnTo>
              </a:path>
              <a:path w="6225540" h="2895600">
                <a:moveTo>
                  <a:pt x="800099" y="249935"/>
                </a:moveTo>
                <a:lnTo>
                  <a:pt x="815340" y="249935"/>
                </a:lnTo>
              </a:path>
              <a:path w="6225540" h="2895600">
                <a:moveTo>
                  <a:pt x="800099" y="256031"/>
                </a:moveTo>
                <a:lnTo>
                  <a:pt x="815340" y="256031"/>
                </a:lnTo>
              </a:path>
              <a:path w="6225540" h="2895600">
                <a:moveTo>
                  <a:pt x="800099" y="262127"/>
                </a:moveTo>
                <a:lnTo>
                  <a:pt x="815340" y="262127"/>
                </a:lnTo>
              </a:path>
              <a:path w="6225540" h="2895600">
                <a:moveTo>
                  <a:pt x="800099" y="268224"/>
                </a:moveTo>
                <a:lnTo>
                  <a:pt x="815340" y="268224"/>
                </a:lnTo>
              </a:path>
              <a:path w="6225540" h="2895600">
                <a:moveTo>
                  <a:pt x="800099" y="274320"/>
                </a:moveTo>
                <a:lnTo>
                  <a:pt x="815340" y="274320"/>
                </a:lnTo>
              </a:path>
              <a:path w="6225540" h="2895600">
                <a:moveTo>
                  <a:pt x="800099" y="280415"/>
                </a:moveTo>
                <a:lnTo>
                  <a:pt x="815340" y="280415"/>
                </a:lnTo>
              </a:path>
              <a:path w="6225540" h="2895600">
                <a:moveTo>
                  <a:pt x="800099" y="286512"/>
                </a:moveTo>
                <a:lnTo>
                  <a:pt x="815340" y="286512"/>
                </a:lnTo>
              </a:path>
              <a:path w="6225540" h="2895600">
                <a:moveTo>
                  <a:pt x="800099" y="292607"/>
                </a:moveTo>
                <a:lnTo>
                  <a:pt x="815340" y="292607"/>
                </a:lnTo>
              </a:path>
              <a:path w="6225540" h="2895600">
                <a:moveTo>
                  <a:pt x="800099" y="298703"/>
                </a:moveTo>
                <a:lnTo>
                  <a:pt x="815340" y="298703"/>
                </a:lnTo>
              </a:path>
              <a:path w="6225540" h="2895600">
                <a:moveTo>
                  <a:pt x="800099" y="304800"/>
                </a:moveTo>
                <a:lnTo>
                  <a:pt x="815340" y="304800"/>
                </a:lnTo>
              </a:path>
              <a:path w="6225540" h="2895600">
                <a:moveTo>
                  <a:pt x="800099" y="310896"/>
                </a:moveTo>
                <a:lnTo>
                  <a:pt x="815340" y="310896"/>
                </a:lnTo>
              </a:path>
              <a:path w="6225540" h="2895600">
                <a:moveTo>
                  <a:pt x="800099" y="316991"/>
                </a:moveTo>
                <a:lnTo>
                  <a:pt x="815340" y="316991"/>
                </a:lnTo>
              </a:path>
              <a:path w="6225540" h="2895600">
                <a:moveTo>
                  <a:pt x="800099" y="323088"/>
                </a:moveTo>
                <a:lnTo>
                  <a:pt x="815340" y="323088"/>
                </a:lnTo>
              </a:path>
              <a:path w="6225540" h="2895600">
                <a:moveTo>
                  <a:pt x="800099" y="329183"/>
                </a:moveTo>
                <a:lnTo>
                  <a:pt x="815340" y="329183"/>
                </a:lnTo>
              </a:path>
              <a:path w="6225540" h="2895600">
                <a:moveTo>
                  <a:pt x="800099" y="335279"/>
                </a:moveTo>
                <a:lnTo>
                  <a:pt x="815340" y="335279"/>
                </a:lnTo>
              </a:path>
              <a:path w="6225540" h="2895600">
                <a:moveTo>
                  <a:pt x="800099" y="341375"/>
                </a:moveTo>
                <a:lnTo>
                  <a:pt x="815340" y="341375"/>
                </a:lnTo>
              </a:path>
              <a:path w="6225540" h="2895600">
                <a:moveTo>
                  <a:pt x="800099" y="347472"/>
                </a:moveTo>
                <a:lnTo>
                  <a:pt x="815340" y="347472"/>
                </a:lnTo>
              </a:path>
              <a:path w="6225540" h="2895600">
                <a:moveTo>
                  <a:pt x="800099" y="353568"/>
                </a:moveTo>
                <a:lnTo>
                  <a:pt x="815340" y="353568"/>
                </a:lnTo>
              </a:path>
              <a:path w="6225540" h="2895600">
                <a:moveTo>
                  <a:pt x="800099" y="359663"/>
                </a:moveTo>
                <a:lnTo>
                  <a:pt x="815340" y="359663"/>
                </a:lnTo>
              </a:path>
              <a:path w="6225540" h="2895600">
                <a:moveTo>
                  <a:pt x="800099" y="365759"/>
                </a:moveTo>
                <a:lnTo>
                  <a:pt x="815340" y="365759"/>
                </a:lnTo>
              </a:path>
              <a:path w="6225540" h="2895600">
                <a:moveTo>
                  <a:pt x="800099" y="371855"/>
                </a:moveTo>
                <a:lnTo>
                  <a:pt x="815340" y="371855"/>
                </a:lnTo>
              </a:path>
              <a:path w="6225540" h="2895600">
                <a:moveTo>
                  <a:pt x="800099" y="377951"/>
                </a:moveTo>
                <a:lnTo>
                  <a:pt x="815340" y="377951"/>
                </a:lnTo>
              </a:path>
              <a:path w="6225540" h="2895600">
                <a:moveTo>
                  <a:pt x="800099" y="384048"/>
                </a:moveTo>
                <a:lnTo>
                  <a:pt x="815340" y="384048"/>
                </a:lnTo>
              </a:path>
              <a:path w="6225540" h="2895600">
                <a:moveTo>
                  <a:pt x="800099" y="390144"/>
                </a:moveTo>
                <a:lnTo>
                  <a:pt x="815340" y="390144"/>
                </a:lnTo>
              </a:path>
              <a:path w="6225540" h="2895600">
                <a:moveTo>
                  <a:pt x="800099" y="396239"/>
                </a:moveTo>
                <a:lnTo>
                  <a:pt x="815340" y="396239"/>
                </a:lnTo>
              </a:path>
              <a:path w="6225540" h="2895600">
                <a:moveTo>
                  <a:pt x="800099" y="402335"/>
                </a:moveTo>
                <a:lnTo>
                  <a:pt x="815340" y="402335"/>
                </a:lnTo>
              </a:path>
              <a:path w="6225540" h="2895600">
                <a:moveTo>
                  <a:pt x="800099" y="408431"/>
                </a:moveTo>
                <a:lnTo>
                  <a:pt x="815340" y="408431"/>
                </a:lnTo>
              </a:path>
              <a:path w="6225540" h="2895600">
                <a:moveTo>
                  <a:pt x="800099" y="414527"/>
                </a:moveTo>
                <a:lnTo>
                  <a:pt x="815340" y="414527"/>
                </a:lnTo>
              </a:path>
              <a:path w="6225540" h="2895600">
                <a:moveTo>
                  <a:pt x="800099" y="420624"/>
                </a:moveTo>
                <a:lnTo>
                  <a:pt x="815340" y="420624"/>
                </a:lnTo>
              </a:path>
              <a:path w="6225540" h="2895600">
                <a:moveTo>
                  <a:pt x="800099" y="426720"/>
                </a:moveTo>
                <a:lnTo>
                  <a:pt x="815340" y="426720"/>
                </a:lnTo>
              </a:path>
              <a:path w="6225540" h="2895600">
                <a:moveTo>
                  <a:pt x="800099" y="432815"/>
                </a:moveTo>
                <a:lnTo>
                  <a:pt x="815340" y="432815"/>
                </a:lnTo>
              </a:path>
              <a:path w="6225540" h="2895600">
                <a:moveTo>
                  <a:pt x="800099" y="438912"/>
                </a:moveTo>
                <a:lnTo>
                  <a:pt x="815340" y="438912"/>
                </a:lnTo>
              </a:path>
              <a:path w="6225540" h="2895600">
                <a:moveTo>
                  <a:pt x="800099" y="445007"/>
                </a:moveTo>
                <a:lnTo>
                  <a:pt x="815340" y="445007"/>
                </a:lnTo>
              </a:path>
              <a:path w="6225540" h="2895600">
                <a:moveTo>
                  <a:pt x="800099" y="451103"/>
                </a:moveTo>
                <a:lnTo>
                  <a:pt x="815340" y="451103"/>
                </a:lnTo>
              </a:path>
              <a:path w="6225540" h="2895600">
                <a:moveTo>
                  <a:pt x="800099" y="457200"/>
                </a:moveTo>
                <a:lnTo>
                  <a:pt x="815340" y="457200"/>
                </a:lnTo>
              </a:path>
              <a:path w="6225540" h="2895600">
                <a:moveTo>
                  <a:pt x="800099" y="463296"/>
                </a:moveTo>
                <a:lnTo>
                  <a:pt x="815340" y="463296"/>
                </a:lnTo>
              </a:path>
              <a:path w="6225540" h="2895600">
                <a:moveTo>
                  <a:pt x="800099" y="469391"/>
                </a:moveTo>
                <a:lnTo>
                  <a:pt x="815340" y="469391"/>
                </a:lnTo>
              </a:path>
              <a:path w="6225540" h="2895600">
                <a:moveTo>
                  <a:pt x="800099" y="475488"/>
                </a:moveTo>
                <a:lnTo>
                  <a:pt x="815340" y="475488"/>
                </a:lnTo>
              </a:path>
              <a:path w="6225540" h="2895600">
                <a:moveTo>
                  <a:pt x="800099" y="481583"/>
                </a:moveTo>
                <a:lnTo>
                  <a:pt x="815340" y="481583"/>
                </a:lnTo>
              </a:path>
              <a:path w="6225540" h="2895600">
                <a:moveTo>
                  <a:pt x="800099" y="487679"/>
                </a:moveTo>
                <a:lnTo>
                  <a:pt x="815340" y="487679"/>
                </a:lnTo>
              </a:path>
              <a:path w="6225540" h="2895600">
                <a:moveTo>
                  <a:pt x="800099" y="493775"/>
                </a:moveTo>
                <a:lnTo>
                  <a:pt x="815340" y="493775"/>
                </a:lnTo>
              </a:path>
              <a:path w="6225540" h="2895600">
                <a:moveTo>
                  <a:pt x="800099" y="499872"/>
                </a:moveTo>
                <a:lnTo>
                  <a:pt x="815340" y="499872"/>
                </a:lnTo>
              </a:path>
              <a:path w="6225540" h="2895600">
                <a:moveTo>
                  <a:pt x="800099" y="505968"/>
                </a:moveTo>
                <a:lnTo>
                  <a:pt x="815340" y="505968"/>
                </a:lnTo>
              </a:path>
              <a:path w="6225540" h="2895600">
                <a:moveTo>
                  <a:pt x="800099" y="512063"/>
                </a:moveTo>
                <a:lnTo>
                  <a:pt x="815340" y="512063"/>
                </a:lnTo>
              </a:path>
              <a:path w="6225540" h="2895600">
                <a:moveTo>
                  <a:pt x="800099" y="518159"/>
                </a:moveTo>
                <a:lnTo>
                  <a:pt x="815340" y="518159"/>
                </a:lnTo>
              </a:path>
              <a:path w="6225540" h="2895600">
                <a:moveTo>
                  <a:pt x="800099" y="524255"/>
                </a:moveTo>
                <a:lnTo>
                  <a:pt x="815340" y="524255"/>
                </a:lnTo>
              </a:path>
              <a:path w="6225540" h="2895600">
                <a:moveTo>
                  <a:pt x="1516379" y="524255"/>
                </a:moveTo>
                <a:lnTo>
                  <a:pt x="1531620" y="524255"/>
                </a:lnTo>
              </a:path>
              <a:path w="6225540" h="2895600">
                <a:moveTo>
                  <a:pt x="3627119" y="524255"/>
                </a:moveTo>
                <a:lnTo>
                  <a:pt x="3657600" y="524255"/>
                </a:lnTo>
              </a:path>
              <a:path w="6225540" h="2895600">
                <a:moveTo>
                  <a:pt x="800099" y="530351"/>
                </a:moveTo>
                <a:lnTo>
                  <a:pt x="815340" y="530351"/>
                </a:lnTo>
              </a:path>
              <a:path w="6225540" h="2895600">
                <a:moveTo>
                  <a:pt x="1516379" y="530351"/>
                </a:moveTo>
                <a:lnTo>
                  <a:pt x="1539239" y="530351"/>
                </a:lnTo>
              </a:path>
              <a:path w="6225540" h="2895600">
                <a:moveTo>
                  <a:pt x="3627119" y="530351"/>
                </a:moveTo>
                <a:lnTo>
                  <a:pt x="3665219" y="530351"/>
                </a:lnTo>
              </a:path>
              <a:path w="6225540" h="2895600">
                <a:moveTo>
                  <a:pt x="800099" y="536448"/>
                </a:moveTo>
                <a:lnTo>
                  <a:pt x="815340" y="536448"/>
                </a:lnTo>
              </a:path>
              <a:path w="6225540" h="2895600">
                <a:moveTo>
                  <a:pt x="1508759" y="536448"/>
                </a:moveTo>
                <a:lnTo>
                  <a:pt x="1539240" y="536448"/>
                </a:lnTo>
              </a:path>
              <a:path w="6225540" h="2895600">
                <a:moveTo>
                  <a:pt x="3619500" y="536448"/>
                </a:moveTo>
                <a:lnTo>
                  <a:pt x="3642359" y="536448"/>
                </a:lnTo>
              </a:path>
              <a:path w="6225540" h="2895600">
                <a:moveTo>
                  <a:pt x="3649979" y="536448"/>
                </a:moveTo>
                <a:lnTo>
                  <a:pt x="3665220" y="536448"/>
                </a:lnTo>
              </a:path>
              <a:path w="6225540" h="2895600">
                <a:moveTo>
                  <a:pt x="800099" y="542544"/>
                </a:moveTo>
                <a:lnTo>
                  <a:pt x="815340" y="542544"/>
                </a:lnTo>
              </a:path>
              <a:path w="6225540" h="2895600">
                <a:moveTo>
                  <a:pt x="1508759" y="542544"/>
                </a:moveTo>
                <a:lnTo>
                  <a:pt x="1539240" y="542544"/>
                </a:lnTo>
              </a:path>
              <a:path w="6225540" h="2895600">
                <a:moveTo>
                  <a:pt x="3619500" y="542544"/>
                </a:moveTo>
                <a:lnTo>
                  <a:pt x="3634740" y="542544"/>
                </a:lnTo>
              </a:path>
              <a:path w="6225540" h="2895600">
                <a:moveTo>
                  <a:pt x="3649979" y="542544"/>
                </a:moveTo>
                <a:lnTo>
                  <a:pt x="3672839" y="542544"/>
                </a:lnTo>
              </a:path>
              <a:path w="6225540" h="2895600">
                <a:moveTo>
                  <a:pt x="800099" y="548639"/>
                </a:moveTo>
                <a:lnTo>
                  <a:pt x="815340" y="548639"/>
                </a:lnTo>
              </a:path>
              <a:path w="6225540" h="2895600">
                <a:moveTo>
                  <a:pt x="1508759" y="548639"/>
                </a:moveTo>
                <a:lnTo>
                  <a:pt x="1539240" y="548639"/>
                </a:lnTo>
              </a:path>
              <a:path w="6225540" h="2895600">
                <a:moveTo>
                  <a:pt x="3611879" y="548639"/>
                </a:moveTo>
                <a:lnTo>
                  <a:pt x="3634739" y="548639"/>
                </a:lnTo>
              </a:path>
              <a:path w="6225540" h="2895600">
                <a:moveTo>
                  <a:pt x="3657600" y="548639"/>
                </a:moveTo>
                <a:lnTo>
                  <a:pt x="3672840" y="548639"/>
                </a:lnTo>
              </a:path>
              <a:path w="6225540" h="2895600">
                <a:moveTo>
                  <a:pt x="800099" y="554735"/>
                </a:moveTo>
                <a:lnTo>
                  <a:pt x="815340" y="554735"/>
                </a:lnTo>
              </a:path>
              <a:path w="6225540" h="2895600">
                <a:moveTo>
                  <a:pt x="1508759" y="554735"/>
                </a:moveTo>
                <a:lnTo>
                  <a:pt x="1539240" y="554735"/>
                </a:lnTo>
              </a:path>
              <a:path w="6225540" h="2895600">
                <a:moveTo>
                  <a:pt x="3611879" y="554735"/>
                </a:moveTo>
                <a:lnTo>
                  <a:pt x="3627120" y="554735"/>
                </a:lnTo>
              </a:path>
              <a:path w="6225540" h="2895600">
                <a:moveTo>
                  <a:pt x="3657600" y="554735"/>
                </a:moveTo>
                <a:lnTo>
                  <a:pt x="3680459" y="554735"/>
                </a:lnTo>
              </a:path>
              <a:path w="6225540" h="2895600">
                <a:moveTo>
                  <a:pt x="800099" y="560831"/>
                </a:moveTo>
                <a:lnTo>
                  <a:pt x="815340" y="560831"/>
                </a:lnTo>
              </a:path>
              <a:path w="6225540" h="2895600">
                <a:moveTo>
                  <a:pt x="1508759" y="560831"/>
                </a:moveTo>
                <a:lnTo>
                  <a:pt x="1539240" y="560831"/>
                </a:lnTo>
              </a:path>
              <a:path w="6225540" h="2895600">
                <a:moveTo>
                  <a:pt x="3611879" y="560831"/>
                </a:moveTo>
                <a:lnTo>
                  <a:pt x="3627120" y="560831"/>
                </a:lnTo>
              </a:path>
              <a:path w="6225540" h="2895600">
                <a:moveTo>
                  <a:pt x="3657600" y="560831"/>
                </a:moveTo>
                <a:lnTo>
                  <a:pt x="3680459" y="560831"/>
                </a:lnTo>
              </a:path>
              <a:path w="6225540" h="2895600">
                <a:moveTo>
                  <a:pt x="800099" y="566927"/>
                </a:moveTo>
                <a:lnTo>
                  <a:pt x="815340" y="566927"/>
                </a:lnTo>
              </a:path>
              <a:path w="6225540" h="2895600">
                <a:moveTo>
                  <a:pt x="1508759" y="566927"/>
                </a:moveTo>
                <a:lnTo>
                  <a:pt x="1539240" y="566927"/>
                </a:lnTo>
              </a:path>
              <a:path w="6225540" h="2895600">
                <a:moveTo>
                  <a:pt x="3611879" y="566927"/>
                </a:moveTo>
                <a:lnTo>
                  <a:pt x="3627120" y="566927"/>
                </a:lnTo>
              </a:path>
              <a:path w="6225540" h="2895600">
                <a:moveTo>
                  <a:pt x="3665219" y="566927"/>
                </a:moveTo>
                <a:lnTo>
                  <a:pt x="3688079" y="566927"/>
                </a:lnTo>
              </a:path>
              <a:path w="6225540" h="2895600">
                <a:moveTo>
                  <a:pt x="800099" y="573024"/>
                </a:moveTo>
                <a:lnTo>
                  <a:pt x="815340" y="573024"/>
                </a:lnTo>
              </a:path>
              <a:path w="6225540" h="2895600">
                <a:moveTo>
                  <a:pt x="1508759" y="573024"/>
                </a:moveTo>
                <a:lnTo>
                  <a:pt x="1546859" y="573024"/>
                </a:lnTo>
              </a:path>
              <a:path w="6225540" h="2895600">
                <a:moveTo>
                  <a:pt x="3604259" y="573024"/>
                </a:moveTo>
                <a:lnTo>
                  <a:pt x="3619500" y="573024"/>
                </a:lnTo>
              </a:path>
              <a:path w="6225540" h="2895600">
                <a:moveTo>
                  <a:pt x="3665219" y="573024"/>
                </a:moveTo>
                <a:lnTo>
                  <a:pt x="3688079" y="573024"/>
                </a:lnTo>
              </a:path>
              <a:path w="6225540" h="2895600">
                <a:moveTo>
                  <a:pt x="800099" y="579120"/>
                </a:moveTo>
                <a:lnTo>
                  <a:pt x="815340" y="579120"/>
                </a:lnTo>
              </a:path>
              <a:path w="6225540" h="2895600">
                <a:moveTo>
                  <a:pt x="1508759" y="579120"/>
                </a:moveTo>
                <a:lnTo>
                  <a:pt x="1546859" y="579120"/>
                </a:lnTo>
              </a:path>
              <a:path w="6225540" h="2895600">
                <a:moveTo>
                  <a:pt x="3604259" y="579120"/>
                </a:moveTo>
                <a:lnTo>
                  <a:pt x="3619500" y="579120"/>
                </a:lnTo>
              </a:path>
              <a:path w="6225540" h="2895600">
                <a:moveTo>
                  <a:pt x="3665219" y="579120"/>
                </a:moveTo>
                <a:lnTo>
                  <a:pt x="3688079" y="579120"/>
                </a:lnTo>
              </a:path>
              <a:path w="6225540" h="2895600">
                <a:moveTo>
                  <a:pt x="800099" y="585215"/>
                </a:moveTo>
                <a:lnTo>
                  <a:pt x="815340" y="585215"/>
                </a:lnTo>
              </a:path>
              <a:path w="6225540" h="2895600">
                <a:moveTo>
                  <a:pt x="1508759" y="585215"/>
                </a:moveTo>
                <a:lnTo>
                  <a:pt x="1546859" y="585215"/>
                </a:lnTo>
              </a:path>
              <a:path w="6225540" h="2895600">
                <a:moveTo>
                  <a:pt x="3604259" y="585215"/>
                </a:moveTo>
                <a:lnTo>
                  <a:pt x="3619500" y="585215"/>
                </a:lnTo>
              </a:path>
              <a:path w="6225540" h="2895600">
                <a:moveTo>
                  <a:pt x="3672839" y="585215"/>
                </a:moveTo>
                <a:lnTo>
                  <a:pt x="3688080" y="585215"/>
                </a:lnTo>
              </a:path>
              <a:path w="6225540" h="2895600">
                <a:moveTo>
                  <a:pt x="800099" y="591312"/>
                </a:moveTo>
                <a:lnTo>
                  <a:pt x="815340" y="591312"/>
                </a:lnTo>
              </a:path>
              <a:path w="6225540" h="2895600">
                <a:moveTo>
                  <a:pt x="1508759" y="591312"/>
                </a:moveTo>
                <a:lnTo>
                  <a:pt x="1546859" y="591312"/>
                </a:lnTo>
              </a:path>
              <a:path w="6225540" h="2895600">
                <a:moveTo>
                  <a:pt x="3596639" y="591312"/>
                </a:moveTo>
                <a:lnTo>
                  <a:pt x="3619499" y="591312"/>
                </a:lnTo>
              </a:path>
              <a:path w="6225540" h="2895600">
                <a:moveTo>
                  <a:pt x="3672839" y="591312"/>
                </a:moveTo>
                <a:lnTo>
                  <a:pt x="3688080" y="591312"/>
                </a:lnTo>
              </a:path>
              <a:path w="6225540" h="2895600">
                <a:moveTo>
                  <a:pt x="800099" y="597407"/>
                </a:moveTo>
                <a:lnTo>
                  <a:pt x="815340" y="597407"/>
                </a:lnTo>
              </a:path>
              <a:path w="6225540" h="2895600">
                <a:moveTo>
                  <a:pt x="1508759" y="597407"/>
                </a:moveTo>
                <a:lnTo>
                  <a:pt x="1546859" y="597407"/>
                </a:lnTo>
              </a:path>
              <a:path w="6225540" h="2895600">
                <a:moveTo>
                  <a:pt x="3596639" y="597407"/>
                </a:moveTo>
                <a:lnTo>
                  <a:pt x="3611880" y="597407"/>
                </a:lnTo>
              </a:path>
              <a:path w="6225540" h="2895600">
                <a:moveTo>
                  <a:pt x="3672839" y="597407"/>
                </a:moveTo>
                <a:lnTo>
                  <a:pt x="3688080" y="597407"/>
                </a:lnTo>
              </a:path>
              <a:path w="6225540" h="2895600">
                <a:moveTo>
                  <a:pt x="800099" y="603503"/>
                </a:moveTo>
                <a:lnTo>
                  <a:pt x="815340" y="603503"/>
                </a:lnTo>
              </a:path>
              <a:path w="6225540" h="2895600">
                <a:moveTo>
                  <a:pt x="1508759" y="603503"/>
                </a:moveTo>
                <a:lnTo>
                  <a:pt x="1546859" y="603503"/>
                </a:lnTo>
              </a:path>
              <a:path w="6225540" h="2895600">
                <a:moveTo>
                  <a:pt x="3596639" y="603503"/>
                </a:moveTo>
                <a:lnTo>
                  <a:pt x="3611880" y="603503"/>
                </a:lnTo>
              </a:path>
              <a:path w="6225540" h="2895600">
                <a:moveTo>
                  <a:pt x="3672839" y="603503"/>
                </a:moveTo>
                <a:lnTo>
                  <a:pt x="3688080" y="603503"/>
                </a:lnTo>
              </a:path>
              <a:path w="6225540" h="2895600">
                <a:moveTo>
                  <a:pt x="800099" y="609600"/>
                </a:moveTo>
                <a:lnTo>
                  <a:pt x="815340" y="609600"/>
                </a:lnTo>
              </a:path>
              <a:path w="6225540" h="2895600">
                <a:moveTo>
                  <a:pt x="1508759" y="609600"/>
                </a:moveTo>
                <a:lnTo>
                  <a:pt x="1546859" y="609600"/>
                </a:lnTo>
              </a:path>
              <a:path w="6225540" h="2895600">
                <a:moveTo>
                  <a:pt x="3596639" y="609600"/>
                </a:moveTo>
                <a:lnTo>
                  <a:pt x="3611880" y="609600"/>
                </a:lnTo>
              </a:path>
              <a:path w="6225540" h="2895600">
                <a:moveTo>
                  <a:pt x="3672839" y="609600"/>
                </a:moveTo>
                <a:lnTo>
                  <a:pt x="3688080" y="609600"/>
                </a:lnTo>
              </a:path>
              <a:path w="6225540" h="2895600">
                <a:moveTo>
                  <a:pt x="800099" y="615696"/>
                </a:moveTo>
                <a:lnTo>
                  <a:pt x="815340" y="615696"/>
                </a:lnTo>
              </a:path>
              <a:path w="6225540" h="2895600">
                <a:moveTo>
                  <a:pt x="1508759" y="615696"/>
                </a:moveTo>
                <a:lnTo>
                  <a:pt x="1524000" y="615696"/>
                </a:lnTo>
              </a:path>
              <a:path w="6225540" h="2895600">
                <a:moveTo>
                  <a:pt x="1531619" y="615696"/>
                </a:moveTo>
                <a:lnTo>
                  <a:pt x="1546860" y="615696"/>
                </a:lnTo>
              </a:path>
              <a:path w="6225540" h="2895600">
                <a:moveTo>
                  <a:pt x="3596639" y="615696"/>
                </a:moveTo>
                <a:lnTo>
                  <a:pt x="3611880" y="615696"/>
                </a:lnTo>
              </a:path>
              <a:path w="6225540" h="2895600">
                <a:moveTo>
                  <a:pt x="3680459" y="615696"/>
                </a:moveTo>
                <a:lnTo>
                  <a:pt x="3695700" y="615696"/>
                </a:lnTo>
              </a:path>
              <a:path w="6225540" h="2895600">
                <a:moveTo>
                  <a:pt x="800099" y="621791"/>
                </a:moveTo>
                <a:lnTo>
                  <a:pt x="815340" y="621791"/>
                </a:lnTo>
              </a:path>
              <a:path w="6225540" h="2895600">
                <a:moveTo>
                  <a:pt x="1508759" y="621791"/>
                </a:moveTo>
                <a:lnTo>
                  <a:pt x="1524000" y="621791"/>
                </a:lnTo>
              </a:path>
              <a:path w="6225540" h="2895600">
                <a:moveTo>
                  <a:pt x="1531619" y="621791"/>
                </a:moveTo>
                <a:lnTo>
                  <a:pt x="1546860" y="621791"/>
                </a:lnTo>
              </a:path>
              <a:path w="6225540" h="2895600">
                <a:moveTo>
                  <a:pt x="3589019" y="621791"/>
                </a:moveTo>
                <a:lnTo>
                  <a:pt x="3604260" y="621791"/>
                </a:lnTo>
              </a:path>
              <a:path w="6225540" h="2895600">
                <a:moveTo>
                  <a:pt x="3680459" y="621791"/>
                </a:moveTo>
                <a:lnTo>
                  <a:pt x="3695700" y="621791"/>
                </a:lnTo>
              </a:path>
              <a:path w="6225540" h="2895600">
                <a:moveTo>
                  <a:pt x="800099" y="627888"/>
                </a:moveTo>
                <a:lnTo>
                  <a:pt x="815340" y="627888"/>
                </a:lnTo>
              </a:path>
              <a:path w="6225540" h="2895600">
                <a:moveTo>
                  <a:pt x="1508759" y="627888"/>
                </a:moveTo>
                <a:lnTo>
                  <a:pt x="1524000" y="627888"/>
                </a:lnTo>
              </a:path>
              <a:path w="6225540" h="2895600">
                <a:moveTo>
                  <a:pt x="1531619" y="627888"/>
                </a:moveTo>
                <a:lnTo>
                  <a:pt x="1546860" y="627888"/>
                </a:lnTo>
              </a:path>
              <a:path w="6225540" h="2895600">
                <a:moveTo>
                  <a:pt x="3589019" y="627888"/>
                </a:moveTo>
                <a:lnTo>
                  <a:pt x="3604260" y="627888"/>
                </a:lnTo>
              </a:path>
              <a:path w="6225540" h="2895600">
                <a:moveTo>
                  <a:pt x="3680459" y="627888"/>
                </a:moveTo>
                <a:lnTo>
                  <a:pt x="3695700" y="627888"/>
                </a:lnTo>
              </a:path>
              <a:path w="6225540" h="2895600">
                <a:moveTo>
                  <a:pt x="800099" y="633983"/>
                </a:moveTo>
                <a:lnTo>
                  <a:pt x="815340" y="633983"/>
                </a:lnTo>
              </a:path>
              <a:path w="6225540" h="2895600">
                <a:moveTo>
                  <a:pt x="1508759" y="633983"/>
                </a:moveTo>
                <a:lnTo>
                  <a:pt x="1524000" y="633983"/>
                </a:lnTo>
              </a:path>
              <a:path w="6225540" h="2895600">
                <a:moveTo>
                  <a:pt x="1531619" y="633983"/>
                </a:moveTo>
                <a:lnTo>
                  <a:pt x="1546860" y="633983"/>
                </a:lnTo>
              </a:path>
              <a:path w="6225540" h="2895600">
                <a:moveTo>
                  <a:pt x="3589019" y="633983"/>
                </a:moveTo>
                <a:lnTo>
                  <a:pt x="3604260" y="633983"/>
                </a:lnTo>
              </a:path>
              <a:path w="6225540" h="2895600">
                <a:moveTo>
                  <a:pt x="3680459" y="633983"/>
                </a:moveTo>
                <a:lnTo>
                  <a:pt x="3695700" y="633983"/>
                </a:lnTo>
              </a:path>
              <a:path w="6225540" h="2895600">
                <a:moveTo>
                  <a:pt x="800099" y="640079"/>
                </a:moveTo>
                <a:lnTo>
                  <a:pt x="815340" y="640079"/>
                </a:lnTo>
              </a:path>
              <a:path w="6225540" h="2895600">
                <a:moveTo>
                  <a:pt x="1508759" y="640079"/>
                </a:moveTo>
                <a:lnTo>
                  <a:pt x="1524000" y="640079"/>
                </a:lnTo>
              </a:path>
              <a:path w="6225540" h="2895600">
                <a:moveTo>
                  <a:pt x="1531619" y="640079"/>
                </a:moveTo>
                <a:lnTo>
                  <a:pt x="1546860" y="640079"/>
                </a:lnTo>
              </a:path>
              <a:path w="6225540" h="2895600">
                <a:moveTo>
                  <a:pt x="1584959" y="640079"/>
                </a:moveTo>
                <a:lnTo>
                  <a:pt x="1592580" y="640079"/>
                </a:lnTo>
              </a:path>
              <a:path w="6225540" h="2895600">
                <a:moveTo>
                  <a:pt x="3589019" y="640079"/>
                </a:moveTo>
                <a:lnTo>
                  <a:pt x="3604260" y="640079"/>
                </a:lnTo>
              </a:path>
              <a:path w="6225540" h="2895600">
                <a:moveTo>
                  <a:pt x="3688079" y="640079"/>
                </a:moveTo>
                <a:lnTo>
                  <a:pt x="3703320" y="640079"/>
                </a:lnTo>
              </a:path>
              <a:path w="6225540" h="2895600">
                <a:moveTo>
                  <a:pt x="800099" y="646176"/>
                </a:moveTo>
                <a:lnTo>
                  <a:pt x="815340" y="646176"/>
                </a:lnTo>
              </a:path>
              <a:path w="6225540" h="2895600">
                <a:moveTo>
                  <a:pt x="1508759" y="646176"/>
                </a:moveTo>
                <a:lnTo>
                  <a:pt x="1524000" y="646176"/>
                </a:lnTo>
              </a:path>
              <a:path w="6225540" h="2895600">
                <a:moveTo>
                  <a:pt x="1531619" y="646176"/>
                </a:moveTo>
                <a:lnTo>
                  <a:pt x="1546860" y="646176"/>
                </a:lnTo>
              </a:path>
              <a:path w="6225540" h="2895600">
                <a:moveTo>
                  <a:pt x="1577339" y="646176"/>
                </a:moveTo>
                <a:lnTo>
                  <a:pt x="1592580" y="646176"/>
                </a:lnTo>
              </a:path>
              <a:path w="6225540" h="2895600">
                <a:moveTo>
                  <a:pt x="3589019" y="646176"/>
                </a:moveTo>
                <a:lnTo>
                  <a:pt x="3604260" y="646176"/>
                </a:lnTo>
              </a:path>
              <a:path w="6225540" h="2895600">
                <a:moveTo>
                  <a:pt x="3688079" y="646176"/>
                </a:moveTo>
                <a:lnTo>
                  <a:pt x="3703320" y="646176"/>
                </a:lnTo>
              </a:path>
              <a:path w="6225540" h="2895600">
                <a:moveTo>
                  <a:pt x="800099" y="652272"/>
                </a:moveTo>
                <a:lnTo>
                  <a:pt x="815340" y="652272"/>
                </a:lnTo>
              </a:path>
              <a:path w="6225540" h="2895600">
                <a:moveTo>
                  <a:pt x="1508759" y="652272"/>
                </a:moveTo>
                <a:lnTo>
                  <a:pt x="1524000" y="652272"/>
                </a:lnTo>
              </a:path>
              <a:path w="6225540" h="2895600">
                <a:moveTo>
                  <a:pt x="1531619" y="652272"/>
                </a:moveTo>
                <a:lnTo>
                  <a:pt x="1546860" y="652272"/>
                </a:lnTo>
              </a:path>
              <a:path w="6225540" h="2895600">
                <a:moveTo>
                  <a:pt x="1569719" y="652272"/>
                </a:moveTo>
                <a:lnTo>
                  <a:pt x="1592579" y="652272"/>
                </a:lnTo>
              </a:path>
              <a:path w="6225540" h="2895600">
                <a:moveTo>
                  <a:pt x="3589019" y="652272"/>
                </a:moveTo>
                <a:lnTo>
                  <a:pt x="3596640" y="652272"/>
                </a:lnTo>
              </a:path>
              <a:path w="6225540" h="2895600">
                <a:moveTo>
                  <a:pt x="3688079" y="652272"/>
                </a:moveTo>
                <a:lnTo>
                  <a:pt x="3703320" y="652272"/>
                </a:lnTo>
              </a:path>
              <a:path w="6225540" h="2895600">
                <a:moveTo>
                  <a:pt x="800099" y="658368"/>
                </a:moveTo>
                <a:lnTo>
                  <a:pt x="815340" y="658368"/>
                </a:lnTo>
              </a:path>
              <a:path w="6225540" h="2895600">
                <a:moveTo>
                  <a:pt x="1508759" y="658368"/>
                </a:moveTo>
                <a:lnTo>
                  <a:pt x="1524000" y="658368"/>
                </a:lnTo>
              </a:path>
              <a:path w="6225540" h="2895600">
                <a:moveTo>
                  <a:pt x="1531619" y="658368"/>
                </a:moveTo>
                <a:lnTo>
                  <a:pt x="1546860" y="658368"/>
                </a:lnTo>
              </a:path>
              <a:path w="6225540" h="2895600">
                <a:moveTo>
                  <a:pt x="1569719" y="658368"/>
                </a:moveTo>
                <a:lnTo>
                  <a:pt x="1592579" y="658368"/>
                </a:lnTo>
              </a:path>
              <a:path w="6225540" h="2895600">
                <a:moveTo>
                  <a:pt x="3589019" y="658368"/>
                </a:moveTo>
                <a:lnTo>
                  <a:pt x="3596640" y="658368"/>
                </a:lnTo>
              </a:path>
              <a:path w="6225540" h="2895600">
                <a:moveTo>
                  <a:pt x="3688079" y="658368"/>
                </a:moveTo>
                <a:lnTo>
                  <a:pt x="3703320" y="658368"/>
                </a:lnTo>
              </a:path>
              <a:path w="6225540" h="2895600">
                <a:moveTo>
                  <a:pt x="800099" y="664463"/>
                </a:moveTo>
                <a:lnTo>
                  <a:pt x="815340" y="664463"/>
                </a:lnTo>
              </a:path>
              <a:path w="6225540" h="2895600">
                <a:moveTo>
                  <a:pt x="1508759" y="664463"/>
                </a:moveTo>
                <a:lnTo>
                  <a:pt x="1524000" y="664463"/>
                </a:lnTo>
              </a:path>
              <a:path w="6225540" h="2895600">
                <a:moveTo>
                  <a:pt x="1531619" y="664463"/>
                </a:moveTo>
                <a:lnTo>
                  <a:pt x="1546860" y="664463"/>
                </a:lnTo>
              </a:path>
              <a:path w="6225540" h="2895600">
                <a:moveTo>
                  <a:pt x="1569719" y="664463"/>
                </a:moveTo>
                <a:lnTo>
                  <a:pt x="1592579" y="664463"/>
                </a:lnTo>
              </a:path>
              <a:path w="6225540" h="2895600">
                <a:moveTo>
                  <a:pt x="3589019" y="664463"/>
                </a:moveTo>
                <a:lnTo>
                  <a:pt x="3596640" y="664463"/>
                </a:lnTo>
              </a:path>
              <a:path w="6225540" h="2895600">
                <a:moveTo>
                  <a:pt x="3688079" y="664463"/>
                </a:moveTo>
                <a:lnTo>
                  <a:pt x="3710939" y="664463"/>
                </a:lnTo>
              </a:path>
              <a:path w="6225540" h="2895600">
                <a:moveTo>
                  <a:pt x="800099" y="670559"/>
                </a:moveTo>
                <a:lnTo>
                  <a:pt x="815340" y="670559"/>
                </a:lnTo>
              </a:path>
              <a:path w="6225540" h="2895600">
                <a:moveTo>
                  <a:pt x="1508759" y="670559"/>
                </a:moveTo>
                <a:lnTo>
                  <a:pt x="1524000" y="670559"/>
                </a:lnTo>
              </a:path>
              <a:path w="6225540" h="2895600">
                <a:moveTo>
                  <a:pt x="1531619" y="670559"/>
                </a:moveTo>
                <a:lnTo>
                  <a:pt x="1546860" y="670559"/>
                </a:lnTo>
              </a:path>
              <a:path w="6225540" h="2895600">
                <a:moveTo>
                  <a:pt x="1569719" y="670559"/>
                </a:moveTo>
                <a:lnTo>
                  <a:pt x="1592579" y="670559"/>
                </a:lnTo>
              </a:path>
              <a:path w="6225540" h="2895600">
                <a:moveTo>
                  <a:pt x="3589019" y="670559"/>
                </a:moveTo>
                <a:lnTo>
                  <a:pt x="3596640" y="670559"/>
                </a:lnTo>
              </a:path>
              <a:path w="6225540" h="2895600">
                <a:moveTo>
                  <a:pt x="3688079" y="670559"/>
                </a:moveTo>
                <a:lnTo>
                  <a:pt x="3710939" y="670559"/>
                </a:lnTo>
              </a:path>
              <a:path w="6225540" h="2895600">
                <a:moveTo>
                  <a:pt x="800099" y="676655"/>
                </a:moveTo>
                <a:lnTo>
                  <a:pt x="815340" y="676655"/>
                </a:lnTo>
              </a:path>
              <a:path w="6225540" h="2895600">
                <a:moveTo>
                  <a:pt x="1508759" y="676655"/>
                </a:moveTo>
                <a:lnTo>
                  <a:pt x="1524000" y="676655"/>
                </a:lnTo>
              </a:path>
              <a:path w="6225540" h="2895600">
                <a:moveTo>
                  <a:pt x="1531619" y="676655"/>
                </a:moveTo>
                <a:lnTo>
                  <a:pt x="1546860" y="676655"/>
                </a:lnTo>
              </a:path>
              <a:path w="6225540" h="2895600">
                <a:moveTo>
                  <a:pt x="1569719" y="676655"/>
                </a:moveTo>
                <a:lnTo>
                  <a:pt x="1592579" y="676655"/>
                </a:lnTo>
              </a:path>
              <a:path w="6225540" h="2895600">
                <a:moveTo>
                  <a:pt x="3581400" y="676655"/>
                </a:moveTo>
                <a:lnTo>
                  <a:pt x="3589020" y="676655"/>
                </a:lnTo>
              </a:path>
              <a:path w="6225540" h="2895600">
                <a:moveTo>
                  <a:pt x="3688079" y="676655"/>
                </a:moveTo>
                <a:lnTo>
                  <a:pt x="3710939" y="676655"/>
                </a:lnTo>
              </a:path>
              <a:path w="6225540" h="2895600">
                <a:moveTo>
                  <a:pt x="800099" y="682751"/>
                </a:moveTo>
                <a:lnTo>
                  <a:pt x="815340" y="682751"/>
                </a:lnTo>
              </a:path>
              <a:path w="6225540" h="2895600">
                <a:moveTo>
                  <a:pt x="1508759" y="682751"/>
                </a:moveTo>
                <a:lnTo>
                  <a:pt x="1524000" y="682751"/>
                </a:lnTo>
              </a:path>
              <a:path w="6225540" h="2895600">
                <a:moveTo>
                  <a:pt x="1531619" y="682751"/>
                </a:moveTo>
                <a:lnTo>
                  <a:pt x="1546860" y="682751"/>
                </a:lnTo>
              </a:path>
              <a:path w="6225540" h="2895600">
                <a:moveTo>
                  <a:pt x="1569719" y="682751"/>
                </a:moveTo>
                <a:lnTo>
                  <a:pt x="1592579" y="682751"/>
                </a:lnTo>
              </a:path>
              <a:path w="6225540" h="2895600">
                <a:moveTo>
                  <a:pt x="3581400" y="682751"/>
                </a:moveTo>
                <a:lnTo>
                  <a:pt x="3589020" y="682751"/>
                </a:lnTo>
              </a:path>
              <a:path w="6225540" h="2895600">
                <a:moveTo>
                  <a:pt x="3688079" y="682751"/>
                </a:moveTo>
                <a:lnTo>
                  <a:pt x="3710939" y="682751"/>
                </a:lnTo>
              </a:path>
              <a:path w="6225540" h="2895600">
                <a:moveTo>
                  <a:pt x="800099" y="688848"/>
                </a:moveTo>
                <a:lnTo>
                  <a:pt x="815340" y="688848"/>
                </a:lnTo>
              </a:path>
              <a:path w="6225540" h="2895600">
                <a:moveTo>
                  <a:pt x="1508759" y="688848"/>
                </a:moveTo>
                <a:lnTo>
                  <a:pt x="1524000" y="688848"/>
                </a:lnTo>
              </a:path>
              <a:path w="6225540" h="2895600">
                <a:moveTo>
                  <a:pt x="1531619" y="688848"/>
                </a:moveTo>
                <a:lnTo>
                  <a:pt x="1546860" y="688848"/>
                </a:lnTo>
              </a:path>
              <a:path w="6225540" h="2895600">
                <a:moveTo>
                  <a:pt x="1569719" y="688848"/>
                </a:moveTo>
                <a:lnTo>
                  <a:pt x="1592579" y="688848"/>
                </a:lnTo>
              </a:path>
              <a:path w="6225540" h="2895600">
                <a:moveTo>
                  <a:pt x="3581400" y="688848"/>
                </a:moveTo>
                <a:lnTo>
                  <a:pt x="3589020" y="688848"/>
                </a:lnTo>
              </a:path>
              <a:path w="6225540" h="2895600">
                <a:moveTo>
                  <a:pt x="3688079" y="688848"/>
                </a:moveTo>
                <a:lnTo>
                  <a:pt x="3710939" y="688848"/>
                </a:lnTo>
              </a:path>
              <a:path w="6225540" h="2895600">
                <a:moveTo>
                  <a:pt x="800099" y="694944"/>
                </a:moveTo>
                <a:lnTo>
                  <a:pt x="815340" y="694944"/>
                </a:lnTo>
              </a:path>
              <a:path w="6225540" h="2895600">
                <a:moveTo>
                  <a:pt x="1508759" y="694944"/>
                </a:moveTo>
                <a:lnTo>
                  <a:pt x="1524000" y="694944"/>
                </a:lnTo>
              </a:path>
              <a:path w="6225540" h="2895600">
                <a:moveTo>
                  <a:pt x="1531619" y="694944"/>
                </a:moveTo>
                <a:lnTo>
                  <a:pt x="1546860" y="694944"/>
                </a:lnTo>
              </a:path>
              <a:path w="6225540" h="2895600">
                <a:moveTo>
                  <a:pt x="1569719" y="694944"/>
                </a:moveTo>
                <a:lnTo>
                  <a:pt x="1592579" y="694944"/>
                </a:lnTo>
              </a:path>
              <a:path w="6225540" h="2895600">
                <a:moveTo>
                  <a:pt x="3581400" y="694944"/>
                </a:moveTo>
                <a:lnTo>
                  <a:pt x="3589020" y="694944"/>
                </a:lnTo>
              </a:path>
              <a:path w="6225540" h="2895600">
                <a:moveTo>
                  <a:pt x="3688079" y="694944"/>
                </a:moveTo>
                <a:lnTo>
                  <a:pt x="3710939" y="694944"/>
                </a:lnTo>
              </a:path>
              <a:path w="6225540" h="2895600">
                <a:moveTo>
                  <a:pt x="800099" y="701039"/>
                </a:moveTo>
                <a:lnTo>
                  <a:pt x="815340" y="701039"/>
                </a:lnTo>
              </a:path>
              <a:path w="6225540" h="2895600">
                <a:moveTo>
                  <a:pt x="1508759" y="701039"/>
                </a:moveTo>
                <a:lnTo>
                  <a:pt x="1524000" y="701039"/>
                </a:lnTo>
              </a:path>
              <a:path w="6225540" h="2895600">
                <a:moveTo>
                  <a:pt x="1531619" y="701039"/>
                </a:moveTo>
                <a:lnTo>
                  <a:pt x="1546860" y="701039"/>
                </a:lnTo>
              </a:path>
              <a:path w="6225540" h="2895600">
                <a:moveTo>
                  <a:pt x="1569719" y="701039"/>
                </a:moveTo>
                <a:lnTo>
                  <a:pt x="1592579" y="701039"/>
                </a:lnTo>
              </a:path>
              <a:path w="6225540" h="2895600">
                <a:moveTo>
                  <a:pt x="3581400" y="701039"/>
                </a:moveTo>
                <a:lnTo>
                  <a:pt x="3589020" y="701039"/>
                </a:lnTo>
              </a:path>
              <a:path w="6225540" h="2895600">
                <a:moveTo>
                  <a:pt x="3695700" y="701039"/>
                </a:moveTo>
                <a:lnTo>
                  <a:pt x="3718559" y="701039"/>
                </a:lnTo>
              </a:path>
              <a:path w="6225540" h="2895600">
                <a:moveTo>
                  <a:pt x="800099" y="707135"/>
                </a:moveTo>
                <a:lnTo>
                  <a:pt x="815340" y="707135"/>
                </a:lnTo>
              </a:path>
              <a:path w="6225540" h="2895600">
                <a:moveTo>
                  <a:pt x="1508759" y="707135"/>
                </a:moveTo>
                <a:lnTo>
                  <a:pt x="1524000" y="707135"/>
                </a:lnTo>
              </a:path>
              <a:path w="6225540" h="2895600">
                <a:moveTo>
                  <a:pt x="1531619" y="707135"/>
                </a:moveTo>
                <a:lnTo>
                  <a:pt x="1546860" y="707135"/>
                </a:lnTo>
              </a:path>
              <a:path w="6225540" h="2895600">
                <a:moveTo>
                  <a:pt x="1569719" y="707135"/>
                </a:moveTo>
                <a:lnTo>
                  <a:pt x="1592579" y="707135"/>
                </a:lnTo>
              </a:path>
              <a:path w="6225540" h="2895600">
                <a:moveTo>
                  <a:pt x="3581400" y="707135"/>
                </a:moveTo>
                <a:lnTo>
                  <a:pt x="3589020" y="707135"/>
                </a:lnTo>
              </a:path>
              <a:path w="6225540" h="2895600">
                <a:moveTo>
                  <a:pt x="3695700" y="707135"/>
                </a:moveTo>
                <a:lnTo>
                  <a:pt x="3718559" y="707135"/>
                </a:lnTo>
              </a:path>
              <a:path w="6225540" h="2895600">
                <a:moveTo>
                  <a:pt x="800099" y="713231"/>
                </a:moveTo>
                <a:lnTo>
                  <a:pt x="815340" y="713231"/>
                </a:lnTo>
              </a:path>
              <a:path w="6225540" h="2895600">
                <a:moveTo>
                  <a:pt x="1508759" y="713231"/>
                </a:moveTo>
                <a:lnTo>
                  <a:pt x="1524000" y="713231"/>
                </a:lnTo>
              </a:path>
              <a:path w="6225540" h="2895600">
                <a:moveTo>
                  <a:pt x="1531619" y="713231"/>
                </a:moveTo>
                <a:lnTo>
                  <a:pt x="1546860" y="713231"/>
                </a:lnTo>
              </a:path>
              <a:path w="6225540" h="2895600">
                <a:moveTo>
                  <a:pt x="1569719" y="713231"/>
                </a:moveTo>
                <a:lnTo>
                  <a:pt x="1600200" y="713231"/>
                </a:lnTo>
              </a:path>
              <a:path w="6225540" h="2895600">
                <a:moveTo>
                  <a:pt x="3581400" y="713231"/>
                </a:moveTo>
                <a:lnTo>
                  <a:pt x="3589020" y="713231"/>
                </a:lnTo>
              </a:path>
              <a:path w="6225540" h="2895600">
                <a:moveTo>
                  <a:pt x="3695700" y="713231"/>
                </a:moveTo>
                <a:lnTo>
                  <a:pt x="3718559" y="713231"/>
                </a:lnTo>
              </a:path>
              <a:path w="6225540" h="2895600">
                <a:moveTo>
                  <a:pt x="800099" y="719327"/>
                </a:moveTo>
                <a:lnTo>
                  <a:pt x="815340" y="719327"/>
                </a:lnTo>
              </a:path>
              <a:path w="6225540" h="2895600">
                <a:moveTo>
                  <a:pt x="1508759" y="719327"/>
                </a:moveTo>
                <a:lnTo>
                  <a:pt x="1524000" y="719327"/>
                </a:lnTo>
              </a:path>
              <a:path w="6225540" h="2895600">
                <a:moveTo>
                  <a:pt x="1531619" y="719327"/>
                </a:moveTo>
                <a:lnTo>
                  <a:pt x="1546860" y="719327"/>
                </a:lnTo>
              </a:path>
              <a:path w="6225540" h="2895600">
                <a:moveTo>
                  <a:pt x="1569719" y="719327"/>
                </a:moveTo>
                <a:lnTo>
                  <a:pt x="1600200" y="719327"/>
                </a:lnTo>
              </a:path>
              <a:path w="6225540" h="2895600">
                <a:moveTo>
                  <a:pt x="3573779" y="719327"/>
                </a:moveTo>
                <a:lnTo>
                  <a:pt x="3589020" y="719327"/>
                </a:lnTo>
              </a:path>
              <a:path w="6225540" h="2895600">
                <a:moveTo>
                  <a:pt x="3695700" y="719327"/>
                </a:moveTo>
                <a:lnTo>
                  <a:pt x="3718559" y="719327"/>
                </a:lnTo>
              </a:path>
              <a:path w="6225540" h="2895600">
                <a:moveTo>
                  <a:pt x="800099" y="725424"/>
                </a:moveTo>
                <a:lnTo>
                  <a:pt x="815340" y="725424"/>
                </a:lnTo>
              </a:path>
              <a:path w="6225540" h="2895600">
                <a:moveTo>
                  <a:pt x="1508759" y="725424"/>
                </a:moveTo>
                <a:lnTo>
                  <a:pt x="1524000" y="725424"/>
                </a:lnTo>
              </a:path>
              <a:path w="6225540" h="2895600">
                <a:moveTo>
                  <a:pt x="1531619" y="725424"/>
                </a:moveTo>
                <a:lnTo>
                  <a:pt x="1546860" y="725424"/>
                </a:lnTo>
              </a:path>
              <a:path w="6225540" h="2895600">
                <a:moveTo>
                  <a:pt x="1569719" y="725424"/>
                </a:moveTo>
                <a:lnTo>
                  <a:pt x="1600200" y="725424"/>
                </a:lnTo>
              </a:path>
              <a:path w="6225540" h="2895600">
                <a:moveTo>
                  <a:pt x="3573779" y="725424"/>
                </a:moveTo>
                <a:lnTo>
                  <a:pt x="3589020" y="725424"/>
                </a:lnTo>
              </a:path>
              <a:path w="6225540" h="2895600">
                <a:moveTo>
                  <a:pt x="3695700" y="725424"/>
                </a:moveTo>
                <a:lnTo>
                  <a:pt x="3718559" y="725424"/>
                </a:lnTo>
              </a:path>
              <a:path w="6225540" h="2895600">
                <a:moveTo>
                  <a:pt x="800099" y="731520"/>
                </a:moveTo>
                <a:lnTo>
                  <a:pt x="815340" y="731520"/>
                </a:lnTo>
              </a:path>
              <a:path w="6225540" h="2895600">
                <a:moveTo>
                  <a:pt x="1508759" y="731520"/>
                </a:moveTo>
                <a:lnTo>
                  <a:pt x="1524000" y="731520"/>
                </a:lnTo>
              </a:path>
              <a:path w="6225540" h="2895600">
                <a:moveTo>
                  <a:pt x="1531619" y="731520"/>
                </a:moveTo>
                <a:lnTo>
                  <a:pt x="1546860" y="731520"/>
                </a:lnTo>
              </a:path>
              <a:path w="6225540" h="2895600">
                <a:moveTo>
                  <a:pt x="1562099" y="731520"/>
                </a:moveTo>
                <a:lnTo>
                  <a:pt x="1600199" y="731520"/>
                </a:lnTo>
              </a:path>
              <a:path w="6225540" h="2895600">
                <a:moveTo>
                  <a:pt x="3573779" y="731520"/>
                </a:moveTo>
                <a:lnTo>
                  <a:pt x="3589020" y="731520"/>
                </a:lnTo>
              </a:path>
              <a:path w="6225540" h="2895600">
                <a:moveTo>
                  <a:pt x="3695700" y="731520"/>
                </a:moveTo>
                <a:lnTo>
                  <a:pt x="3718559" y="731520"/>
                </a:lnTo>
              </a:path>
              <a:path w="6225540" h="2895600">
                <a:moveTo>
                  <a:pt x="800099" y="737615"/>
                </a:moveTo>
                <a:lnTo>
                  <a:pt x="815340" y="737615"/>
                </a:lnTo>
              </a:path>
              <a:path w="6225540" h="2895600">
                <a:moveTo>
                  <a:pt x="1508759" y="737615"/>
                </a:moveTo>
                <a:lnTo>
                  <a:pt x="1524000" y="737615"/>
                </a:lnTo>
              </a:path>
              <a:path w="6225540" h="2895600">
                <a:moveTo>
                  <a:pt x="1531619" y="737615"/>
                </a:moveTo>
                <a:lnTo>
                  <a:pt x="1546860" y="737615"/>
                </a:lnTo>
              </a:path>
              <a:path w="6225540" h="2895600">
                <a:moveTo>
                  <a:pt x="1562099" y="737615"/>
                </a:moveTo>
                <a:lnTo>
                  <a:pt x="1600199" y="737615"/>
                </a:lnTo>
              </a:path>
              <a:path w="6225540" h="2895600">
                <a:moveTo>
                  <a:pt x="3573779" y="737615"/>
                </a:moveTo>
                <a:lnTo>
                  <a:pt x="3589020" y="737615"/>
                </a:lnTo>
              </a:path>
              <a:path w="6225540" h="2895600">
                <a:moveTo>
                  <a:pt x="3695700" y="737615"/>
                </a:moveTo>
                <a:lnTo>
                  <a:pt x="3718559" y="737615"/>
                </a:lnTo>
              </a:path>
              <a:path w="6225540" h="2895600">
                <a:moveTo>
                  <a:pt x="800099" y="743712"/>
                </a:moveTo>
                <a:lnTo>
                  <a:pt x="815340" y="743712"/>
                </a:lnTo>
              </a:path>
              <a:path w="6225540" h="2895600">
                <a:moveTo>
                  <a:pt x="1508759" y="743712"/>
                </a:moveTo>
                <a:lnTo>
                  <a:pt x="1524000" y="743712"/>
                </a:lnTo>
              </a:path>
              <a:path w="6225540" h="2895600">
                <a:moveTo>
                  <a:pt x="1531619" y="743712"/>
                </a:moveTo>
                <a:lnTo>
                  <a:pt x="1546860" y="743712"/>
                </a:lnTo>
              </a:path>
              <a:path w="6225540" h="2895600">
                <a:moveTo>
                  <a:pt x="1562099" y="743712"/>
                </a:moveTo>
                <a:lnTo>
                  <a:pt x="1600199" y="743712"/>
                </a:lnTo>
              </a:path>
              <a:path w="6225540" h="2895600">
                <a:moveTo>
                  <a:pt x="3573779" y="743712"/>
                </a:moveTo>
                <a:lnTo>
                  <a:pt x="3589020" y="743712"/>
                </a:lnTo>
              </a:path>
              <a:path w="6225540" h="2895600">
                <a:moveTo>
                  <a:pt x="3703319" y="743712"/>
                </a:moveTo>
                <a:lnTo>
                  <a:pt x="3718560" y="743712"/>
                </a:lnTo>
              </a:path>
              <a:path w="6225540" h="2895600">
                <a:moveTo>
                  <a:pt x="800099" y="749808"/>
                </a:moveTo>
                <a:lnTo>
                  <a:pt x="815340" y="749808"/>
                </a:lnTo>
              </a:path>
              <a:path w="6225540" h="2895600">
                <a:moveTo>
                  <a:pt x="1508759" y="749808"/>
                </a:moveTo>
                <a:lnTo>
                  <a:pt x="1524000" y="749808"/>
                </a:lnTo>
              </a:path>
              <a:path w="6225540" h="2895600">
                <a:moveTo>
                  <a:pt x="1531619" y="749808"/>
                </a:moveTo>
                <a:lnTo>
                  <a:pt x="1546860" y="749808"/>
                </a:lnTo>
              </a:path>
              <a:path w="6225540" h="2895600">
                <a:moveTo>
                  <a:pt x="1562099" y="749808"/>
                </a:moveTo>
                <a:lnTo>
                  <a:pt x="1600199" y="749808"/>
                </a:lnTo>
              </a:path>
              <a:path w="6225540" h="2895600">
                <a:moveTo>
                  <a:pt x="3573779" y="749807"/>
                </a:moveTo>
                <a:lnTo>
                  <a:pt x="3589020" y="749807"/>
                </a:lnTo>
              </a:path>
              <a:path w="6225540" h="2895600">
                <a:moveTo>
                  <a:pt x="3703319" y="749807"/>
                </a:moveTo>
                <a:lnTo>
                  <a:pt x="3718560" y="749807"/>
                </a:lnTo>
              </a:path>
              <a:path w="6225540" h="2895600">
                <a:moveTo>
                  <a:pt x="800099" y="755904"/>
                </a:moveTo>
                <a:lnTo>
                  <a:pt x="815340" y="755904"/>
                </a:lnTo>
              </a:path>
              <a:path w="6225540" h="2895600">
                <a:moveTo>
                  <a:pt x="1508759" y="755904"/>
                </a:moveTo>
                <a:lnTo>
                  <a:pt x="1524000" y="755904"/>
                </a:lnTo>
              </a:path>
              <a:path w="6225540" h="2895600">
                <a:moveTo>
                  <a:pt x="1531619" y="755904"/>
                </a:moveTo>
                <a:lnTo>
                  <a:pt x="1546860" y="755904"/>
                </a:lnTo>
              </a:path>
              <a:path w="6225540" h="2895600">
                <a:moveTo>
                  <a:pt x="1562099" y="755904"/>
                </a:moveTo>
                <a:lnTo>
                  <a:pt x="1600199" y="755904"/>
                </a:lnTo>
              </a:path>
              <a:path w="6225540" h="2895600">
                <a:moveTo>
                  <a:pt x="3566159" y="755903"/>
                </a:moveTo>
                <a:lnTo>
                  <a:pt x="3589019" y="755903"/>
                </a:lnTo>
              </a:path>
              <a:path w="6225540" h="2895600">
                <a:moveTo>
                  <a:pt x="3703319" y="755903"/>
                </a:moveTo>
                <a:lnTo>
                  <a:pt x="3726179" y="755903"/>
                </a:lnTo>
              </a:path>
              <a:path w="6225540" h="2895600">
                <a:moveTo>
                  <a:pt x="800099" y="762000"/>
                </a:moveTo>
                <a:lnTo>
                  <a:pt x="815340" y="762000"/>
                </a:lnTo>
              </a:path>
              <a:path w="6225540" h="2895600">
                <a:moveTo>
                  <a:pt x="1508759" y="762000"/>
                </a:moveTo>
                <a:lnTo>
                  <a:pt x="1524000" y="762000"/>
                </a:lnTo>
              </a:path>
              <a:path w="6225540" h="2895600">
                <a:moveTo>
                  <a:pt x="1531619" y="762000"/>
                </a:moveTo>
                <a:lnTo>
                  <a:pt x="1546860" y="762000"/>
                </a:lnTo>
              </a:path>
              <a:path w="6225540" h="2895600">
                <a:moveTo>
                  <a:pt x="1562099" y="762000"/>
                </a:moveTo>
                <a:lnTo>
                  <a:pt x="1600199" y="762000"/>
                </a:lnTo>
              </a:path>
              <a:path w="6225540" h="2895600">
                <a:moveTo>
                  <a:pt x="3566159" y="761999"/>
                </a:moveTo>
                <a:lnTo>
                  <a:pt x="3589019" y="761999"/>
                </a:lnTo>
              </a:path>
              <a:path w="6225540" h="2895600">
                <a:moveTo>
                  <a:pt x="3703319" y="761999"/>
                </a:moveTo>
                <a:lnTo>
                  <a:pt x="3726179" y="761999"/>
                </a:lnTo>
              </a:path>
              <a:path w="6225540" h="2895600">
                <a:moveTo>
                  <a:pt x="800099" y="768096"/>
                </a:moveTo>
                <a:lnTo>
                  <a:pt x="815340" y="768096"/>
                </a:lnTo>
              </a:path>
              <a:path w="6225540" h="2895600">
                <a:moveTo>
                  <a:pt x="1508759" y="768096"/>
                </a:moveTo>
                <a:lnTo>
                  <a:pt x="1524000" y="768096"/>
                </a:lnTo>
              </a:path>
              <a:path w="6225540" h="2895600">
                <a:moveTo>
                  <a:pt x="1531619" y="768096"/>
                </a:moveTo>
                <a:lnTo>
                  <a:pt x="1546860" y="768096"/>
                </a:lnTo>
              </a:path>
              <a:path w="6225540" h="2895600">
                <a:moveTo>
                  <a:pt x="1562099" y="768096"/>
                </a:moveTo>
                <a:lnTo>
                  <a:pt x="1600199" y="768096"/>
                </a:lnTo>
              </a:path>
              <a:path w="6225540" h="2895600">
                <a:moveTo>
                  <a:pt x="3566159" y="768095"/>
                </a:moveTo>
                <a:lnTo>
                  <a:pt x="3581400" y="768095"/>
                </a:lnTo>
              </a:path>
              <a:path w="6225540" h="2895600">
                <a:moveTo>
                  <a:pt x="3710939" y="768095"/>
                </a:moveTo>
                <a:lnTo>
                  <a:pt x="3726180" y="768095"/>
                </a:lnTo>
              </a:path>
              <a:path w="6225540" h="2895600">
                <a:moveTo>
                  <a:pt x="800099" y="774192"/>
                </a:moveTo>
                <a:lnTo>
                  <a:pt x="815340" y="774192"/>
                </a:lnTo>
              </a:path>
              <a:path w="6225540" h="2895600">
                <a:moveTo>
                  <a:pt x="1508759" y="774192"/>
                </a:moveTo>
                <a:lnTo>
                  <a:pt x="1524000" y="774192"/>
                </a:lnTo>
              </a:path>
              <a:path w="6225540" h="2895600">
                <a:moveTo>
                  <a:pt x="1531619" y="774192"/>
                </a:moveTo>
                <a:lnTo>
                  <a:pt x="1546860" y="774192"/>
                </a:lnTo>
              </a:path>
              <a:path w="6225540" h="2895600">
                <a:moveTo>
                  <a:pt x="1562099" y="774192"/>
                </a:moveTo>
                <a:lnTo>
                  <a:pt x="1600199" y="774192"/>
                </a:lnTo>
              </a:path>
              <a:path w="6225540" h="2895600">
                <a:moveTo>
                  <a:pt x="3566159" y="774191"/>
                </a:moveTo>
                <a:lnTo>
                  <a:pt x="3581400" y="774191"/>
                </a:lnTo>
              </a:path>
              <a:path w="6225540" h="2895600">
                <a:moveTo>
                  <a:pt x="3710939" y="774191"/>
                </a:moveTo>
                <a:lnTo>
                  <a:pt x="3726180" y="774191"/>
                </a:lnTo>
              </a:path>
              <a:path w="6225540" h="2895600">
                <a:moveTo>
                  <a:pt x="800099" y="780288"/>
                </a:moveTo>
                <a:lnTo>
                  <a:pt x="815340" y="780288"/>
                </a:lnTo>
              </a:path>
              <a:path w="6225540" h="2895600">
                <a:moveTo>
                  <a:pt x="1508759" y="780288"/>
                </a:moveTo>
                <a:lnTo>
                  <a:pt x="1524000" y="780288"/>
                </a:lnTo>
              </a:path>
              <a:path w="6225540" h="2895600">
                <a:moveTo>
                  <a:pt x="1531619" y="780288"/>
                </a:moveTo>
                <a:lnTo>
                  <a:pt x="1546860" y="780288"/>
                </a:lnTo>
              </a:path>
              <a:path w="6225540" h="2895600">
                <a:moveTo>
                  <a:pt x="1562099" y="780288"/>
                </a:moveTo>
                <a:lnTo>
                  <a:pt x="1600199" y="780288"/>
                </a:lnTo>
              </a:path>
              <a:path w="6225540" h="2895600">
                <a:moveTo>
                  <a:pt x="3558539" y="780287"/>
                </a:moveTo>
                <a:lnTo>
                  <a:pt x="3581399" y="780287"/>
                </a:lnTo>
              </a:path>
              <a:path w="6225540" h="2895600">
                <a:moveTo>
                  <a:pt x="3710939" y="780287"/>
                </a:moveTo>
                <a:lnTo>
                  <a:pt x="3726180" y="780287"/>
                </a:lnTo>
              </a:path>
              <a:path w="6225540" h="2895600">
                <a:moveTo>
                  <a:pt x="800099" y="786384"/>
                </a:moveTo>
                <a:lnTo>
                  <a:pt x="815340" y="786384"/>
                </a:lnTo>
              </a:path>
              <a:path w="6225540" h="2895600">
                <a:moveTo>
                  <a:pt x="1508759" y="786384"/>
                </a:moveTo>
                <a:lnTo>
                  <a:pt x="1524000" y="786384"/>
                </a:lnTo>
              </a:path>
              <a:path w="6225540" h="2895600">
                <a:moveTo>
                  <a:pt x="1531619" y="786384"/>
                </a:moveTo>
                <a:lnTo>
                  <a:pt x="1546860" y="786384"/>
                </a:lnTo>
              </a:path>
              <a:path w="6225540" h="2895600">
                <a:moveTo>
                  <a:pt x="1562099" y="786384"/>
                </a:moveTo>
                <a:lnTo>
                  <a:pt x="1584959" y="786384"/>
                </a:lnTo>
              </a:path>
              <a:path w="6225540" h="2895600">
                <a:moveTo>
                  <a:pt x="1592579" y="786384"/>
                </a:moveTo>
                <a:lnTo>
                  <a:pt x="1600200" y="786384"/>
                </a:lnTo>
              </a:path>
              <a:path w="6225540" h="2895600">
                <a:moveTo>
                  <a:pt x="3558539" y="786383"/>
                </a:moveTo>
                <a:lnTo>
                  <a:pt x="3581399" y="786383"/>
                </a:lnTo>
              </a:path>
              <a:path w="6225540" h="2895600">
                <a:moveTo>
                  <a:pt x="3710939" y="786383"/>
                </a:moveTo>
                <a:lnTo>
                  <a:pt x="3726180" y="786383"/>
                </a:lnTo>
              </a:path>
              <a:path w="6225540" h="2895600">
                <a:moveTo>
                  <a:pt x="800099" y="792480"/>
                </a:moveTo>
                <a:lnTo>
                  <a:pt x="815340" y="792480"/>
                </a:lnTo>
              </a:path>
              <a:path w="6225540" h="2895600">
                <a:moveTo>
                  <a:pt x="1508759" y="792480"/>
                </a:moveTo>
                <a:lnTo>
                  <a:pt x="1524000" y="792480"/>
                </a:lnTo>
              </a:path>
              <a:path w="6225540" h="2895600">
                <a:moveTo>
                  <a:pt x="1531619" y="792480"/>
                </a:moveTo>
                <a:lnTo>
                  <a:pt x="1546860" y="792480"/>
                </a:lnTo>
              </a:path>
              <a:path w="6225540" h="2895600">
                <a:moveTo>
                  <a:pt x="1562099" y="792480"/>
                </a:moveTo>
                <a:lnTo>
                  <a:pt x="1584959" y="792480"/>
                </a:lnTo>
              </a:path>
              <a:path w="6225540" h="2895600">
                <a:moveTo>
                  <a:pt x="1592579" y="792480"/>
                </a:moveTo>
                <a:lnTo>
                  <a:pt x="1600200" y="792480"/>
                </a:lnTo>
              </a:path>
              <a:path w="6225540" h="2895600">
                <a:moveTo>
                  <a:pt x="3558539" y="792479"/>
                </a:moveTo>
                <a:lnTo>
                  <a:pt x="3581399" y="792479"/>
                </a:lnTo>
              </a:path>
              <a:path w="6225540" h="2895600">
                <a:moveTo>
                  <a:pt x="3710939" y="792479"/>
                </a:moveTo>
                <a:lnTo>
                  <a:pt x="3726180" y="792479"/>
                </a:lnTo>
              </a:path>
              <a:path w="6225540" h="2895600">
                <a:moveTo>
                  <a:pt x="800099" y="798576"/>
                </a:moveTo>
                <a:lnTo>
                  <a:pt x="815340" y="798576"/>
                </a:lnTo>
              </a:path>
              <a:path w="6225540" h="2895600">
                <a:moveTo>
                  <a:pt x="1508759" y="798576"/>
                </a:moveTo>
                <a:lnTo>
                  <a:pt x="1524000" y="798576"/>
                </a:lnTo>
              </a:path>
              <a:path w="6225540" h="2895600">
                <a:moveTo>
                  <a:pt x="1531619" y="798576"/>
                </a:moveTo>
                <a:lnTo>
                  <a:pt x="1546860" y="798576"/>
                </a:lnTo>
              </a:path>
              <a:path w="6225540" h="2895600">
                <a:moveTo>
                  <a:pt x="1562099" y="798576"/>
                </a:moveTo>
                <a:lnTo>
                  <a:pt x="1584959" y="798576"/>
                </a:lnTo>
              </a:path>
              <a:path w="6225540" h="2895600">
                <a:moveTo>
                  <a:pt x="1592579" y="798576"/>
                </a:moveTo>
                <a:lnTo>
                  <a:pt x="1600200" y="798576"/>
                </a:lnTo>
              </a:path>
              <a:path w="6225540" h="2895600">
                <a:moveTo>
                  <a:pt x="3558539" y="798575"/>
                </a:moveTo>
                <a:lnTo>
                  <a:pt x="3581399" y="798575"/>
                </a:lnTo>
              </a:path>
              <a:path w="6225540" h="2895600">
                <a:moveTo>
                  <a:pt x="3710939" y="798575"/>
                </a:moveTo>
                <a:lnTo>
                  <a:pt x="3726180" y="798575"/>
                </a:lnTo>
              </a:path>
              <a:path w="6225540" h="2895600">
                <a:moveTo>
                  <a:pt x="800099" y="804672"/>
                </a:moveTo>
                <a:lnTo>
                  <a:pt x="815340" y="804672"/>
                </a:lnTo>
              </a:path>
              <a:path w="6225540" h="2895600">
                <a:moveTo>
                  <a:pt x="1508759" y="804672"/>
                </a:moveTo>
                <a:lnTo>
                  <a:pt x="1524000" y="804672"/>
                </a:lnTo>
              </a:path>
              <a:path w="6225540" h="2895600">
                <a:moveTo>
                  <a:pt x="1531619" y="804672"/>
                </a:moveTo>
                <a:lnTo>
                  <a:pt x="1546860" y="804672"/>
                </a:lnTo>
              </a:path>
              <a:path w="6225540" h="2895600">
                <a:moveTo>
                  <a:pt x="1562099" y="804672"/>
                </a:moveTo>
                <a:lnTo>
                  <a:pt x="1584959" y="804672"/>
                </a:lnTo>
              </a:path>
              <a:path w="6225540" h="2895600">
                <a:moveTo>
                  <a:pt x="1592579" y="804672"/>
                </a:moveTo>
                <a:lnTo>
                  <a:pt x="1600200" y="804672"/>
                </a:lnTo>
              </a:path>
              <a:path w="6225540" h="2895600">
                <a:moveTo>
                  <a:pt x="3558539" y="804671"/>
                </a:moveTo>
                <a:lnTo>
                  <a:pt x="3581399" y="804671"/>
                </a:lnTo>
              </a:path>
              <a:path w="6225540" h="2895600">
                <a:moveTo>
                  <a:pt x="3710939" y="804671"/>
                </a:moveTo>
                <a:lnTo>
                  <a:pt x="3726180" y="804671"/>
                </a:lnTo>
              </a:path>
              <a:path w="6225540" h="2895600">
                <a:moveTo>
                  <a:pt x="800099" y="810768"/>
                </a:moveTo>
                <a:lnTo>
                  <a:pt x="815340" y="810768"/>
                </a:lnTo>
              </a:path>
              <a:path w="6225540" h="2895600">
                <a:moveTo>
                  <a:pt x="1508759" y="810768"/>
                </a:moveTo>
                <a:lnTo>
                  <a:pt x="1524000" y="810768"/>
                </a:lnTo>
              </a:path>
              <a:path w="6225540" h="2895600">
                <a:moveTo>
                  <a:pt x="1531619" y="810768"/>
                </a:moveTo>
                <a:lnTo>
                  <a:pt x="1546860" y="810768"/>
                </a:lnTo>
              </a:path>
              <a:path w="6225540" h="2895600">
                <a:moveTo>
                  <a:pt x="1562099" y="810768"/>
                </a:moveTo>
                <a:lnTo>
                  <a:pt x="1584959" y="810768"/>
                </a:lnTo>
              </a:path>
              <a:path w="6225540" h="2895600">
                <a:moveTo>
                  <a:pt x="1592579" y="810768"/>
                </a:moveTo>
                <a:lnTo>
                  <a:pt x="1600200" y="810768"/>
                </a:lnTo>
              </a:path>
              <a:path w="6225540" h="2895600">
                <a:moveTo>
                  <a:pt x="3558539" y="810767"/>
                </a:moveTo>
                <a:lnTo>
                  <a:pt x="3581399" y="810767"/>
                </a:lnTo>
              </a:path>
              <a:path w="6225540" h="2895600">
                <a:moveTo>
                  <a:pt x="3718559" y="810767"/>
                </a:moveTo>
                <a:lnTo>
                  <a:pt x="3733800" y="810767"/>
                </a:lnTo>
              </a:path>
              <a:path w="6225540" h="2895600">
                <a:moveTo>
                  <a:pt x="5692139" y="810767"/>
                </a:moveTo>
                <a:lnTo>
                  <a:pt x="5707380" y="810767"/>
                </a:lnTo>
              </a:path>
              <a:path w="6225540" h="2895600">
                <a:moveTo>
                  <a:pt x="175259" y="816863"/>
                </a:moveTo>
                <a:lnTo>
                  <a:pt x="190500" y="816863"/>
                </a:lnTo>
              </a:path>
              <a:path w="6225540" h="2895600">
                <a:moveTo>
                  <a:pt x="800099" y="816863"/>
                </a:moveTo>
                <a:lnTo>
                  <a:pt x="815340" y="816863"/>
                </a:lnTo>
              </a:path>
              <a:path w="6225540" h="2895600">
                <a:moveTo>
                  <a:pt x="1508759" y="816863"/>
                </a:moveTo>
                <a:lnTo>
                  <a:pt x="1524000" y="816863"/>
                </a:lnTo>
              </a:path>
              <a:path w="6225540" h="2895600">
                <a:moveTo>
                  <a:pt x="1531619" y="816863"/>
                </a:moveTo>
                <a:lnTo>
                  <a:pt x="1546860" y="816863"/>
                </a:lnTo>
              </a:path>
              <a:path w="6225540" h="2895600">
                <a:moveTo>
                  <a:pt x="1562099" y="816863"/>
                </a:moveTo>
                <a:lnTo>
                  <a:pt x="1577340" y="816863"/>
                </a:lnTo>
              </a:path>
              <a:path w="6225540" h="2895600">
                <a:moveTo>
                  <a:pt x="1592579" y="816863"/>
                </a:moveTo>
                <a:lnTo>
                  <a:pt x="1600200" y="816863"/>
                </a:lnTo>
              </a:path>
              <a:path w="6225540" h="2895600">
                <a:moveTo>
                  <a:pt x="3550919" y="816863"/>
                </a:moveTo>
                <a:lnTo>
                  <a:pt x="3573779" y="816863"/>
                </a:lnTo>
              </a:path>
              <a:path w="6225540" h="2895600">
                <a:moveTo>
                  <a:pt x="3718559" y="816863"/>
                </a:moveTo>
                <a:lnTo>
                  <a:pt x="3733800" y="816863"/>
                </a:lnTo>
              </a:path>
              <a:path w="6225540" h="2895600">
                <a:moveTo>
                  <a:pt x="5676899" y="816863"/>
                </a:moveTo>
                <a:lnTo>
                  <a:pt x="5722619" y="816863"/>
                </a:lnTo>
              </a:path>
              <a:path w="6225540" h="2895600">
                <a:moveTo>
                  <a:pt x="160019" y="822960"/>
                </a:moveTo>
                <a:lnTo>
                  <a:pt x="198119" y="822960"/>
                </a:lnTo>
              </a:path>
              <a:path w="6225540" h="2895600">
                <a:moveTo>
                  <a:pt x="800099" y="822960"/>
                </a:moveTo>
                <a:lnTo>
                  <a:pt x="815340" y="822960"/>
                </a:lnTo>
              </a:path>
              <a:path w="6225540" h="2895600">
                <a:moveTo>
                  <a:pt x="861059" y="822960"/>
                </a:moveTo>
                <a:lnTo>
                  <a:pt x="883919" y="822960"/>
                </a:lnTo>
              </a:path>
              <a:path w="6225540" h="2895600">
                <a:moveTo>
                  <a:pt x="1508759" y="822960"/>
                </a:moveTo>
                <a:lnTo>
                  <a:pt x="1524000" y="822960"/>
                </a:lnTo>
              </a:path>
              <a:path w="6225540" h="2895600">
                <a:moveTo>
                  <a:pt x="1531619" y="822960"/>
                </a:moveTo>
                <a:lnTo>
                  <a:pt x="1546860" y="822960"/>
                </a:lnTo>
              </a:path>
              <a:path w="6225540" h="2895600">
                <a:moveTo>
                  <a:pt x="1562099" y="822960"/>
                </a:moveTo>
                <a:lnTo>
                  <a:pt x="1577340" y="822960"/>
                </a:lnTo>
              </a:path>
              <a:path w="6225540" h="2895600">
                <a:moveTo>
                  <a:pt x="1592579" y="822960"/>
                </a:moveTo>
                <a:lnTo>
                  <a:pt x="1600200" y="822960"/>
                </a:lnTo>
              </a:path>
              <a:path w="6225540" h="2895600">
                <a:moveTo>
                  <a:pt x="3550919" y="822959"/>
                </a:moveTo>
                <a:lnTo>
                  <a:pt x="3573779" y="822959"/>
                </a:lnTo>
              </a:path>
              <a:path w="6225540" h="2895600">
                <a:moveTo>
                  <a:pt x="3718559" y="822959"/>
                </a:moveTo>
                <a:lnTo>
                  <a:pt x="3733800" y="822959"/>
                </a:lnTo>
              </a:path>
              <a:path w="6225540" h="2895600">
                <a:moveTo>
                  <a:pt x="4305299" y="822959"/>
                </a:moveTo>
                <a:lnTo>
                  <a:pt x="4312920" y="822959"/>
                </a:lnTo>
              </a:path>
              <a:path w="6225540" h="2895600">
                <a:moveTo>
                  <a:pt x="4358639" y="822959"/>
                </a:moveTo>
                <a:lnTo>
                  <a:pt x="4366260" y="822959"/>
                </a:lnTo>
              </a:path>
              <a:path w="6225540" h="2895600">
                <a:moveTo>
                  <a:pt x="5006339" y="822959"/>
                </a:moveTo>
                <a:lnTo>
                  <a:pt x="5021580" y="822959"/>
                </a:lnTo>
              </a:path>
              <a:path w="6225540" h="2895600">
                <a:moveTo>
                  <a:pt x="5676899" y="822959"/>
                </a:moveTo>
                <a:lnTo>
                  <a:pt x="5684520" y="822959"/>
                </a:lnTo>
              </a:path>
              <a:path w="6225540" h="2895600">
                <a:moveTo>
                  <a:pt x="5707379" y="822959"/>
                </a:moveTo>
                <a:lnTo>
                  <a:pt x="5730239" y="822959"/>
                </a:lnTo>
              </a:path>
              <a:path w="6225540" h="2895600">
                <a:moveTo>
                  <a:pt x="160019" y="829056"/>
                </a:moveTo>
                <a:lnTo>
                  <a:pt x="205739" y="829056"/>
                </a:lnTo>
              </a:path>
              <a:path w="6225540" h="2895600">
                <a:moveTo>
                  <a:pt x="800099" y="829056"/>
                </a:moveTo>
                <a:lnTo>
                  <a:pt x="815340" y="829056"/>
                </a:lnTo>
              </a:path>
              <a:path w="6225540" h="2895600">
                <a:moveTo>
                  <a:pt x="845819" y="829056"/>
                </a:moveTo>
                <a:lnTo>
                  <a:pt x="891539" y="829056"/>
                </a:lnTo>
              </a:path>
              <a:path w="6225540" h="2895600">
                <a:moveTo>
                  <a:pt x="1508759" y="829056"/>
                </a:moveTo>
                <a:lnTo>
                  <a:pt x="1524000" y="829056"/>
                </a:lnTo>
              </a:path>
              <a:path w="6225540" h="2895600">
                <a:moveTo>
                  <a:pt x="1531619" y="829056"/>
                </a:moveTo>
                <a:lnTo>
                  <a:pt x="1546860" y="829056"/>
                </a:lnTo>
              </a:path>
              <a:path w="6225540" h="2895600">
                <a:moveTo>
                  <a:pt x="1562099" y="829056"/>
                </a:moveTo>
                <a:lnTo>
                  <a:pt x="1577340" y="829056"/>
                </a:lnTo>
              </a:path>
              <a:path w="6225540" h="2895600">
                <a:moveTo>
                  <a:pt x="1592579" y="829056"/>
                </a:moveTo>
                <a:lnTo>
                  <a:pt x="1600200" y="829056"/>
                </a:lnTo>
              </a:path>
              <a:path w="6225540" h="2895600">
                <a:moveTo>
                  <a:pt x="3550919" y="829055"/>
                </a:moveTo>
                <a:lnTo>
                  <a:pt x="3573779" y="829055"/>
                </a:lnTo>
              </a:path>
              <a:path w="6225540" h="2895600">
                <a:moveTo>
                  <a:pt x="3718559" y="829055"/>
                </a:moveTo>
                <a:lnTo>
                  <a:pt x="3733800" y="829055"/>
                </a:lnTo>
              </a:path>
              <a:path w="6225540" h="2895600">
                <a:moveTo>
                  <a:pt x="4297679" y="829055"/>
                </a:moveTo>
                <a:lnTo>
                  <a:pt x="4312920" y="829055"/>
                </a:lnTo>
              </a:path>
              <a:path w="6225540" h="2895600">
                <a:moveTo>
                  <a:pt x="4351019" y="829055"/>
                </a:moveTo>
                <a:lnTo>
                  <a:pt x="4373879" y="829055"/>
                </a:lnTo>
              </a:path>
              <a:path w="6225540" h="2895600">
                <a:moveTo>
                  <a:pt x="4998719" y="829055"/>
                </a:moveTo>
                <a:lnTo>
                  <a:pt x="5036819" y="829055"/>
                </a:lnTo>
              </a:path>
              <a:path w="6225540" h="2895600">
                <a:moveTo>
                  <a:pt x="5669279" y="829055"/>
                </a:moveTo>
                <a:lnTo>
                  <a:pt x="5684520" y="829055"/>
                </a:lnTo>
              </a:path>
              <a:path w="6225540" h="2895600">
                <a:moveTo>
                  <a:pt x="5707379" y="829055"/>
                </a:moveTo>
                <a:lnTo>
                  <a:pt x="5730239" y="829055"/>
                </a:lnTo>
              </a:path>
              <a:path w="6225540" h="2895600">
                <a:moveTo>
                  <a:pt x="152399" y="835151"/>
                </a:moveTo>
                <a:lnTo>
                  <a:pt x="167640" y="835151"/>
                </a:lnTo>
              </a:path>
              <a:path w="6225540" h="2895600">
                <a:moveTo>
                  <a:pt x="190499" y="835151"/>
                </a:moveTo>
                <a:lnTo>
                  <a:pt x="213359" y="835151"/>
                </a:lnTo>
              </a:path>
              <a:path w="6225540" h="2895600">
                <a:moveTo>
                  <a:pt x="800099" y="835151"/>
                </a:moveTo>
                <a:lnTo>
                  <a:pt x="815340" y="835151"/>
                </a:lnTo>
              </a:path>
              <a:path w="6225540" h="2895600">
                <a:moveTo>
                  <a:pt x="838199" y="835151"/>
                </a:moveTo>
                <a:lnTo>
                  <a:pt x="861059" y="835151"/>
                </a:lnTo>
              </a:path>
              <a:path w="6225540" h="2895600">
                <a:moveTo>
                  <a:pt x="876299" y="835151"/>
                </a:moveTo>
                <a:lnTo>
                  <a:pt x="899159" y="835151"/>
                </a:lnTo>
              </a:path>
              <a:path w="6225540" h="2895600">
                <a:moveTo>
                  <a:pt x="1508759" y="835151"/>
                </a:moveTo>
                <a:lnTo>
                  <a:pt x="1524000" y="835151"/>
                </a:lnTo>
              </a:path>
              <a:path w="6225540" h="2895600">
                <a:moveTo>
                  <a:pt x="1531619" y="835151"/>
                </a:moveTo>
                <a:lnTo>
                  <a:pt x="1546860" y="835151"/>
                </a:lnTo>
              </a:path>
              <a:path w="6225540" h="2895600">
                <a:moveTo>
                  <a:pt x="1562099" y="835151"/>
                </a:moveTo>
                <a:lnTo>
                  <a:pt x="1577340" y="835151"/>
                </a:lnTo>
              </a:path>
              <a:path w="6225540" h="2895600">
                <a:moveTo>
                  <a:pt x="1592579" y="835151"/>
                </a:moveTo>
                <a:lnTo>
                  <a:pt x="1600200" y="835151"/>
                </a:lnTo>
              </a:path>
              <a:path w="6225540" h="2895600">
                <a:moveTo>
                  <a:pt x="3550919" y="835151"/>
                </a:moveTo>
                <a:lnTo>
                  <a:pt x="3573779" y="835151"/>
                </a:lnTo>
              </a:path>
              <a:path w="6225540" h="2895600">
                <a:moveTo>
                  <a:pt x="3718559" y="835151"/>
                </a:moveTo>
                <a:lnTo>
                  <a:pt x="3733800" y="835151"/>
                </a:lnTo>
              </a:path>
              <a:path w="6225540" h="2895600">
                <a:moveTo>
                  <a:pt x="4290059" y="835151"/>
                </a:moveTo>
                <a:lnTo>
                  <a:pt x="4320540" y="835151"/>
                </a:lnTo>
              </a:path>
              <a:path w="6225540" h="2895600">
                <a:moveTo>
                  <a:pt x="4351019" y="835151"/>
                </a:moveTo>
                <a:lnTo>
                  <a:pt x="4381500" y="835151"/>
                </a:lnTo>
              </a:path>
              <a:path w="6225540" h="2895600">
                <a:moveTo>
                  <a:pt x="4991099" y="835151"/>
                </a:moveTo>
                <a:lnTo>
                  <a:pt x="5006340" y="835151"/>
                </a:lnTo>
              </a:path>
              <a:path w="6225540" h="2895600">
                <a:moveTo>
                  <a:pt x="5021579" y="835151"/>
                </a:moveTo>
                <a:lnTo>
                  <a:pt x="5044439" y="835151"/>
                </a:lnTo>
              </a:path>
              <a:path w="6225540" h="2895600">
                <a:moveTo>
                  <a:pt x="5669279" y="835151"/>
                </a:moveTo>
                <a:lnTo>
                  <a:pt x="5684520" y="835151"/>
                </a:lnTo>
              </a:path>
              <a:path w="6225540" h="2895600">
                <a:moveTo>
                  <a:pt x="5714999" y="835151"/>
                </a:moveTo>
                <a:lnTo>
                  <a:pt x="5730240" y="835151"/>
                </a:lnTo>
              </a:path>
              <a:path w="6225540" h="2895600">
                <a:moveTo>
                  <a:pt x="152399" y="841248"/>
                </a:moveTo>
                <a:lnTo>
                  <a:pt x="160020" y="841248"/>
                </a:lnTo>
              </a:path>
              <a:path w="6225540" h="2895600">
                <a:moveTo>
                  <a:pt x="198119" y="841248"/>
                </a:moveTo>
                <a:lnTo>
                  <a:pt x="213360" y="841248"/>
                </a:lnTo>
              </a:path>
              <a:path w="6225540" h="2895600">
                <a:moveTo>
                  <a:pt x="800099" y="841248"/>
                </a:moveTo>
                <a:lnTo>
                  <a:pt x="815340" y="841248"/>
                </a:lnTo>
              </a:path>
              <a:path w="6225540" h="2895600">
                <a:moveTo>
                  <a:pt x="838199" y="841248"/>
                </a:moveTo>
                <a:lnTo>
                  <a:pt x="861059" y="841248"/>
                </a:lnTo>
              </a:path>
              <a:path w="6225540" h="2895600">
                <a:moveTo>
                  <a:pt x="883919" y="841248"/>
                </a:moveTo>
                <a:lnTo>
                  <a:pt x="906779" y="841248"/>
                </a:lnTo>
              </a:path>
              <a:path w="6225540" h="2895600">
                <a:moveTo>
                  <a:pt x="1508759" y="841248"/>
                </a:moveTo>
                <a:lnTo>
                  <a:pt x="1524000" y="841248"/>
                </a:lnTo>
              </a:path>
              <a:path w="6225540" h="2895600">
                <a:moveTo>
                  <a:pt x="1531619" y="841248"/>
                </a:moveTo>
                <a:lnTo>
                  <a:pt x="1546860" y="841248"/>
                </a:lnTo>
              </a:path>
              <a:path w="6225540" h="2895600">
                <a:moveTo>
                  <a:pt x="1562099" y="841248"/>
                </a:moveTo>
                <a:lnTo>
                  <a:pt x="1577340" y="841248"/>
                </a:lnTo>
              </a:path>
              <a:path w="6225540" h="2895600">
                <a:moveTo>
                  <a:pt x="1592579" y="841248"/>
                </a:moveTo>
                <a:lnTo>
                  <a:pt x="1600200" y="841248"/>
                </a:lnTo>
              </a:path>
              <a:path w="6225540" h="2895600">
                <a:moveTo>
                  <a:pt x="3550919" y="841247"/>
                </a:moveTo>
                <a:lnTo>
                  <a:pt x="3573779" y="841247"/>
                </a:lnTo>
              </a:path>
              <a:path w="6225540" h="2895600">
                <a:moveTo>
                  <a:pt x="3718559" y="841247"/>
                </a:moveTo>
                <a:lnTo>
                  <a:pt x="3733800" y="841247"/>
                </a:lnTo>
              </a:path>
              <a:path w="6225540" h="2895600">
                <a:moveTo>
                  <a:pt x="4290059" y="841247"/>
                </a:moveTo>
                <a:lnTo>
                  <a:pt x="4320540" y="841247"/>
                </a:lnTo>
              </a:path>
              <a:path w="6225540" h="2895600">
                <a:moveTo>
                  <a:pt x="4351019" y="841247"/>
                </a:moveTo>
                <a:lnTo>
                  <a:pt x="4381500" y="841247"/>
                </a:lnTo>
              </a:path>
              <a:path w="6225540" h="2895600">
                <a:moveTo>
                  <a:pt x="4983479" y="841247"/>
                </a:moveTo>
                <a:lnTo>
                  <a:pt x="5006339" y="841247"/>
                </a:lnTo>
              </a:path>
              <a:path w="6225540" h="2895600">
                <a:moveTo>
                  <a:pt x="5021579" y="841247"/>
                </a:moveTo>
                <a:lnTo>
                  <a:pt x="5044439" y="841247"/>
                </a:lnTo>
              </a:path>
              <a:path w="6225540" h="2895600">
                <a:moveTo>
                  <a:pt x="5661659" y="841247"/>
                </a:moveTo>
                <a:lnTo>
                  <a:pt x="5684519" y="841247"/>
                </a:lnTo>
              </a:path>
              <a:path w="6225540" h="2895600">
                <a:moveTo>
                  <a:pt x="5722619" y="841247"/>
                </a:moveTo>
                <a:lnTo>
                  <a:pt x="5737860" y="841247"/>
                </a:lnTo>
              </a:path>
              <a:path w="6225540" h="2895600">
                <a:moveTo>
                  <a:pt x="152399" y="847344"/>
                </a:moveTo>
                <a:lnTo>
                  <a:pt x="160020" y="847344"/>
                </a:lnTo>
              </a:path>
              <a:path w="6225540" h="2895600">
                <a:moveTo>
                  <a:pt x="198119" y="847344"/>
                </a:moveTo>
                <a:lnTo>
                  <a:pt x="213360" y="847344"/>
                </a:lnTo>
              </a:path>
              <a:path w="6225540" h="2895600">
                <a:moveTo>
                  <a:pt x="800099" y="847344"/>
                </a:moveTo>
                <a:lnTo>
                  <a:pt x="815340" y="847344"/>
                </a:lnTo>
              </a:path>
              <a:path w="6225540" h="2895600">
                <a:moveTo>
                  <a:pt x="838199" y="847344"/>
                </a:moveTo>
                <a:lnTo>
                  <a:pt x="853440" y="847344"/>
                </a:lnTo>
              </a:path>
              <a:path w="6225540" h="2895600">
                <a:moveTo>
                  <a:pt x="883919" y="847344"/>
                </a:moveTo>
                <a:lnTo>
                  <a:pt x="906779" y="847344"/>
                </a:lnTo>
              </a:path>
              <a:path w="6225540" h="2895600">
                <a:moveTo>
                  <a:pt x="1508759" y="847344"/>
                </a:moveTo>
                <a:lnTo>
                  <a:pt x="1524000" y="847344"/>
                </a:lnTo>
              </a:path>
              <a:path w="6225540" h="2895600">
                <a:moveTo>
                  <a:pt x="1531619" y="847344"/>
                </a:moveTo>
                <a:lnTo>
                  <a:pt x="1546860" y="847344"/>
                </a:lnTo>
              </a:path>
              <a:path w="6225540" h="2895600">
                <a:moveTo>
                  <a:pt x="1562099" y="847344"/>
                </a:moveTo>
                <a:lnTo>
                  <a:pt x="1577340" y="847344"/>
                </a:lnTo>
              </a:path>
              <a:path w="6225540" h="2895600">
                <a:moveTo>
                  <a:pt x="1592579" y="847344"/>
                </a:moveTo>
                <a:lnTo>
                  <a:pt x="1600200" y="847344"/>
                </a:lnTo>
              </a:path>
              <a:path w="6225540" h="2895600">
                <a:moveTo>
                  <a:pt x="3550919" y="847343"/>
                </a:moveTo>
                <a:lnTo>
                  <a:pt x="3573779" y="847343"/>
                </a:lnTo>
              </a:path>
              <a:path w="6225540" h="2895600">
                <a:moveTo>
                  <a:pt x="3718559" y="847343"/>
                </a:moveTo>
                <a:lnTo>
                  <a:pt x="3733800" y="847343"/>
                </a:lnTo>
              </a:path>
              <a:path w="6225540" h="2895600">
                <a:moveTo>
                  <a:pt x="4290059" y="847343"/>
                </a:moveTo>
                <a:lnTo>
                  <a:pt x="4320540" y="847343"/>
                </a:lnTo>
              </a:path>
              <a:path w="6225540" h="2895600">
                <a:moveTo>
                  <a:pt x="4351019" y="847343"/>
                </a:moveTo>
                <a:lnTo>
                  <a:pt x="4358640" y="847343"/>
                </a:lnTo>
              </a:path>
              <a:path w="6225540" h="2895600">
                <a:moveTo>
                  <a:pt x="4366259" y="847343"/>
                </a:moveTo>
                <a:lnTo>
                  <a:pt x="4381500" y="847343"/>
                </a:lnTo>
              </a:path>
              <a:path w="6225540" h="2895600">
                <a:moveTo>
                  <a:pt x="4983479" y="847343"/>
                </a:moveTo>
                <a:lnTo>
                  <a:pt x="4998720" y="847343"/>
                </a:lnTo>
              </a:path>
              <a:path w="6225540" h="2895600">
                <a:moveTo>
                  <a:pt x="5029199" y="847343"/>
                </a:moveTo>
                <a:lnTo>
                  <a:pt x="5044440" y="847343"/>
                </a:lnTo>
              </a:path>
              <a:path w="6225540" h="2895600">
                <a:moveTo>
                  <a:pt x="5661659" y="847343"/>
                </a:moveTo>
                <a:lnTo>
                  <a:pt x="5676900" y="847343"/>
                </a:lnTo>
              </a:path>
              <a:path w="6225540" h="2895600">
                <a:moveTo>
                  <a:pt x="5722619" y="847343"/>
                </a:moveTo>
                <a:lnTo>
                  <a:pt x="5737860" y="847343"/>
                </a:lnTo>
              </a:path>
              <a:path w="6225540" h="2895600">
                <a:moveTo>
                  <a:pt x="144779" y="853440"/>
                </a:moveTo>
                <a:lnTo>
                  <a:pt x="160020" y="853440"/>
                </a:lnTo>
              </a:path>
              <a:path w="6225540" h="2895600">
                <a:moveTo>
                  <a:pt x="205739" y="853440"/>
                </a:moveTo>
                <a:lnTo>
                  <a:pt x="220980" y="853440"/>
                </a:lnTo>
              </a:path>
              <a:path w="6225540" h="2895600">
                <a:moveTo>
                  <a:pt x="800099" y="853440"/>
                </a:moveTo>
                <a:lnTo>
                  <a:pt x="815340" y="853440"/>
                </a:lnTo>
              </a:path>
              <a:path w="6225540" h="2895600">
                <a:moveTo>
                  <a:pt x="830579" y="853440"/>
                </a:moveTo>
                <a:lnTo>
                  <a:pt x="853439" y="853440"/>
                </a:lnTo>
              </a:path>
              <a:path w="6225540" h="2895600">
                <a:moveTo>
                  <a:pt x="891539" y="853440"/>
                </a:moveTo>
                <a:lnTo>
                  <a:pt x="914399" y="853440"/>
                </a:lnTo>
              </a:path>
              <a:path w="6225540" h="2895600">
                <a:moveTo>
                  <a:pt x="1501139" y="853440"/>
                </a:moveTo>
                <a:lnTo>
                  <a:pt x="1523999" y="853440"/>
                </a:lnTo>
              </a:path>
              <a:path w="6225540" h="2895600">
                <a:moveTo>
                  <a:pt x="1531619" y="853440"/>
                </a:moveTo>
                <a:lnTo>
                  <a:pt x="1546860" y="853440"/>
                </a:lnTo>
              </a:path>
              <a:path w="6225540" h="2895600">
                <a:moveTo>
                  <a:pt x="1562099" y="853440"/>
                </a:moveTo>
                <a:lnTo>
                  <a:pt x="1577340" y="853440"/>
                </a:lnTo>
              </a:path>
              <a:path w="6225540" h="2895600">
                <a:moveTo>
                  <a:pt x="1592579" y="853440"/>
                </a:moveTo>
                <a:lnTo>
                  <a:pt x="1600200" y="853440"/>
                </a:lnTo>
              </a:path>
              <a:path w="6225540" h="2895600">
                <a:moveTo>
                  <a:pt x="3550919" y="853439"/>
                </a:moveTo>
                <a:lnTo>
                  <a:pt x="3573779" y="853439"/>
                </a:lnTo>
              </a:path>
              <a:path w="6225540" h="2895600">
                <a:moveTo>
                  <a:pt x="3718559" y="853439"/>
                </a:moveTo>
                <a:lnTo>
                  <a:pt x="3733800" y="853439"/>
                </a:lnTo>
              </a:path>
              <a:path w="6225540" h="2895600">
                <a:moveTo>
                  <a:pt x="4282439" y="853439"/>
                </a:moveTo>
                <a:lnTo>
                  <a:pt x="4320539" y="853439"/>
                </a:lnTo>
              </a:path>
              <a:path w="6225540" h="2895600">
                <a:moveTo>
                  <a:pt x="4351019" y="853439"/>
                </a:moveTo>
                <a:lnTo>
                  <a:pt x="4358640" y="853439"/>
                </a:lnTo>
              </a:path>
              <a:path w="6225540" h="2895600">
                <a:moveTo>
                  <a:pt x="4366259" y="853439"/>
                </a:moveTo>
                <a:lnTo>
                  <a:pt x="4389119" y="853439"/>
                </a:lnTo>
              </a:path>
              <a:path w="6225540" h="2895600">
                <a:moveTo>
                  <a:pt x="4975859" y="853439"/>
                </a:moveTo>
                <a:lnTo>
                  <a:pt x="4998719" y="853439"/>
                </a:lnTo>
              </a:path>
              <a:path w="6225540" h="2895600">
                <a:moveTo>
                  <a:pt x="5029199" y="853439"/>
                </a:moveTo>
                <a:lnTo>
                  <a:pt x="5052059" y="853439"/>
                </a:lnTo>
              </a:path>
              <a:path w="6225540" h="2895600">
                <a:moveTo>
                  <a:pt x="5661659" y="853439"/>
                </a:moveTo>
                <a:lnTo>
                  <a:pt x="5676900" y="853439"/>
                </a:lnTo>
              </a:path>
              <a:path w="6225540" h="2895600">
                <a:moveTo>
                  <a:pt x="5722619" y="853439"/>
                </a:moveTo>
                <a:lnTo>
                  <a:pt x="5745479" y="853439"/>
                </a:lnTo>
              </a:path>
              <a:path w="6225540" h="2895600">
                <a:moveTo>
                  <a:pt x="144779" y="859536"/>
                </a:moveTo>
                <a:lnTo>
                  <a:pt x="160020" y="859536"/>
                </a:lnTo>
              </a:path>
              <a:path w="6225540" h="2895600">
                <a:moveTo>
                  <a:pt x="205739" y="859536"/>
                </a:moveTo>
                <a:lnTo>
                  <a:pt x="220980" y="859536"/>
                </a:lnTo>
              </a:path>
              <a:path w="6225540" h="2895600">
                <a:moveTo>
                  <a:pt x="800099" y="859536"/>
                </a:moveTo>
                <a:lnTo>
                  <a:pt x="815340" y="859536"/>
                </a:lnTo>
              </a:path>
              <a:path w="6225540" h="2895600">
                <a:moveTo>
                  <a:pt x="830579" y="859536"/>
                </a:moveTo>
                <a:lnTo>
                  <a:pt x="845820" y="859536"/>
                </a:lnTo>
              </a:path>
              <a:path w="6225540" h="2895600">
                <a:moveTo>
                  <a:pt x="891539" y="859536"/>
                </a:moveTo>
                <a:lnTo>
                  <a:pt x="914399" y="859536"/>
                </a:lnTo>
              </a:path>
              <a:path w="6225540" h="2895600">
                <a:moveTo>
                  <a:pt x="1501139" y="859536"/>
                </a:moveTo>
                <a:lnTo>
                  <a:pt x="1523999" y="859536"/>
                </a:lnTo>
              </a:path>
              <a:path w="6225540" h="2895600">
                <a:moveTo>
                  <a:pt x="1531619" y="859536"/>
                </a:moveTo>
                <a:lnTo>
                  <a:pt x="1546860" y="859536"/>
                </a:lnTo>
              </a:path>
              <a:path w="6225540" h="2895600">
                <a:moveTo>
                  <a:pt x="1562099" y="859536"/>
                </a:moveTo>
                <a:lnTo>
                  <a:pt x="1577340" y="859536"/>
                </a:lnTo>
              </a:path>
              <a:path w="6225540" h="2895600">
                <a:moveTo>
                  <a:pt x="1592579" y="859536"/>
                </a:moveTo>
                <a:lnTo>
                  <a:pt x="1600200" y="859536"/>
                </a:lnTo>
              </a:path>
              <a:path w="6225540" h="2895600">
                <a:moveTo>
                  <a:pt x="3550919" y="859535"/>
                </a:moveTo>
                <a:lnTo>
                  <a:pt x="3566160" y="859535"/>
                </a:lnTo>
              </a:path>
              <a:path w="6225540" h="2895600">
                <a:moveTo>
                  <a:pt x="3718559" y="859535"/>
                </a:moveTo>
                <a:lnTo>
                  <a:pt x="3733800" y="859535"/>
                </a:lnTo>
              </a:path>
              <a:path w="6225540" h="2895600">
                <a:moveTo>
                  <a:pt x="4282439" y="859535"/>
                </a:moveTo>
                <a:lnTo>
                  <a:pt x="4297680" y="859535"/>
                </a:lnTo>
              </a:path>
              <a:path w="6225540" h="2895600">
                <a:moveTo>
                  <a:pt x="4305299" y="859535"/>
                </a:moveTo>
                <a:lnTo>
                  <a:pt x="4320540" y="859535"/>
                </a:lnTo>
              </a:path>
              <a:path w="6225540" h="2895600">
                <a:moveTo>
                  <a:pt x="4351019" y="859535"/>
                </a:moveTo>
                <a:lnTo>
                  <a:pt x="4358640" y="859535"/>
                </a:lnTo>
              </a:path>
              <a:path w="6225540" h="2895600">
                <a:moveTo>
                  <a:pt x="4366259" y="859535"/>
                </a:moveTo>
                <a:lnTo>
                  <a:pt x="4389119" y="859535"/>
                </a:lnTo>
              </a:path>
              <a:path w="6225540" h="2895600">
                <a:moveTo>
                  <a:pt x="4975859" y="859535"/>
                </a:moveTo>
                <a:lnTo>
                  <a:pt x="4998719" y="859535"/>
                </a:lnTo>
              </a:path>
              <a:path w="6225540" h="2895600">
                <a:moveTo>
                  <a:pt x="5036819" y="859535"/>
                </a:moveTo>
                <a:lnTo>
                  <a:pt x="5052060" y="859535"/>
                </a:lnTo>
              </a:path>
              <a:path w="6225540" h="2895600">
                <a:moveTo>
                  <a:pt x="5661659" y="859535"/>
                </a:moveTo>
                <a:lnTo>
                  <a:pt x="5676900" y="859535"/>
                </a:lnTo>
              </a:path>
              <a:path w="6225540" h="2895600">
                <a:moveTo>
                  <a:pt x="5730239" y="859535"/>
                </a:moveTo>
                <a:lnTo>
                  <a:pt x="5745480" y="859535"/>
                </a:lnTo>
              </a:path>
              <a:path w="6225540" h="2895600">
                <a:moveTo>
                  <a:pt x="144779" y="865632"/>
                </a:moveTo>
                <a:lnTo>
                  <a:pt x="160020" y="865632"/>
                </a:lnTo>
              </a:path>
              <a:path w="6225540" h="2895600">
                <a:moveTo>
                  <a:pt x="205739" y="865632"/>
                </a:moveTo>
                <a:lnTo>
                  <a:pt x="228599" y="865632"/>
                </a:lnTo>
              </a:path>
              <a:path w="6225540" h="2895600">
                <a:moveTo>
                  <a:pt x="800099" y="865632"/>
                </a:moveTo>
                <a:lnTo>
                  <a:pt x="815340" y="865632"/>
                </a:lnTo>
              </a:path>
              <a:path w="6225540" h="2895600">
                <a:moveTo>
                  <a:pt x="830579" y="865632"/>
                </a:moveTo>
                <a:lnTo>
                  <a:pt x="845820" y="865632"/>
                </a:lnTo>
              </a:path>
              <a:path w="6225540" h="2895600">
                <a:moveTo>
                  <a:pt x="891539" y="865632"/>
                </a:moveTo>
                <a:lnTo>
                  <a:pt x="922020" y="865632"/>
                </a:lnTo>
              </a:path>
              <a:path w="6225540" h="2895600">
                <a:moveTo>
                  <a:pt x="1501139" y="865632"/>
                </a:moveTo>
                <a:lnTo>
                  <a:pt x="1523999" y="865632"/>
                </a:lnTo>
              </a:path>
              <a:path w="6225540" h="2895600">
                <a:moveTo>
                  <a:pt x="1531619" y="865632"/>
                </a:moveTo>
                <a:lnTo>
                  <a:pt x="1546860" y="865632"/>
                </a:lnTo>
              </a:path>
              <a:path w="6225540" h="2895600">
                <a:moveTo>
                  <a:pt x="1562099" y="865632"/>
                </a:moveTo>
                <a:lnTo>
                  <a:pt x="1577340" y="865632"/>
                </a:lnTo>
              </a:path>
              <a:path w="6225540" h="2895600">
                <a:moveTo>
                  <a:pt x="1592579" y="865632"/>
                </a:moveTo>
                <a:lnTo>
                  <a:pt x="1600200" y="865632"/>
                </a:lnTo>
              </a:path>
              <a:path w="6225540" h="2895600">
                <a:moveTo>
                  <a:pt x="3550919" y="865631"/>
                </a:moveTo>
                <a:lnTo>
                  <a:pt x="3566160" y="865631"/>
                </a:lnTo>
              </a:path>
              <a:path w="6225540" h="2895600">
                <a:moveTo>
                  <a:pt x="3726179" y="865631"/>
                </a:moveTo>
                <a:lnTo>
                  <a:pt x="3733800" y="865631"/>
                </a:lnTo>
              </a:path>
              <a:path w="6225540" h="2895600">
                <a:moveTo>
                  <a:pt x="4282439" y="865631"/>
                </a:moveTo>
                <a:lnTo>
                  <a:pt x="4297680" y="865631"/>
                </a:lnTo>
              </a:path>
              <a:path w="6225540" h="2895600">
                <a:moveTo>
                  <a:pt x="4305299" y="865631"/>
                </a:moveTo>
                <a:lnTo>
                  <a:pt x="4328159" y="865631"/>
                </a:lnTo>
              </a:path>
              <a:path w="6225540" h="2895600">
                <a:moveTo>
                  <a:pt x="4343399" y="865631"/>
                </a:moveTo>
                <a:lnTo>
                  <a:pt x="4358640" y="865631"/>
                </a:lnTo>
              </a:path>
              <a:path w="6225540" h="2895600">
                <a:moveTo>
                  <a:pt x="4373879" y="865631"/>
                </a:moveTo>
                <a:lnTo>
                  <a:pt x="4389120" y="865631"/>
                </a:lnTo>
              </a:path>
              <a:path w="6225540" h="2895600">
                <a:moveTo>
                  <a:pt x="4968239" y="865631"/>
                </a:moveTo>
                <a:lnTo>
                  <a:pt x="4991099" y="865631"/>
                </a:lnTo>
              </a:path>
              <a:path w="6225540" h="2895600">
                <a:moveTo>
                  <a:pt x="5036819" y="865631"/>
                </a:moveTo>
                <a:lnTo>
                  <a:pt x="5052060" y="865631"/>
                </a:lnTo>
              </a:path>
              <a:path w="6225540" h="2895600">
                <a:moveTo>
                  <a:pt x="5654039" y="865631"/>
                </a:moveTo>
                <a:lnTo>
                  <a:pt x="5676899" y="865631"/>
                </a:lnTo>
              </a:path>
              <a:path w="6225540" h="2895600">
                <a:moveTo>
                  <a:pt x="5730239" y="865631"/>
                </a:moveTo>
                <a:lnTo>
                  <a:pt x="5745480" y="865631"/>
                </a:lnTo>
              </a:path>
              <a:path w="6225540" h="2895600">
                <a:moveTo>
                  <a:pt x="137159" y="871728"/>
                </a:moveTo>
                <a:lnTo>
                  <a:pt x="160019" y="871728"/>
                </a:lnTo>
              </a:path>
              <a:path w="6225540" h="2895600">
                <a:moveTo>
                  <a:pt x="213359" y="871728"/>
                </a:moveTo>
                <a:lnTo>
                  <a:pt x="228600" y="871728"/>
                </a:lnTo>
              </a:path>
              <a:path w="6225540" h="2895600">
                <a:moveTo>
                  <a:pt x="800099" y="871728"/>
                </a:moveTo>
                <a:lnTo>
                  <a:pt x="815340" y="871728"/>
                </a:lnTo>
              </a:path>
              <a:path w="6225540" h="2895600">
                <a:moveTo>
                  <a:pt x="830579" y="871728"/>
                </a:moveTo>
                <a:lnTo>
                  <a:pt x="845820" y="871728"/>
                </a:lnTo>
              </a:path>
              <a:path w="6225540" h="2895600">
                <a:moveTo>
                  <a:pt x="899159" y="871728"/>
                </a:moveTo>
                <a:lnTo>
                  <a:pt x="922019" y="871728"/>
                </a:lnTo>
              </a:path>
              <a:path w="6225540" h="2895600">
                <a:moveTo>
                  <a:pt x="1501139" y="871728"/>
                </a:moveTo>
                <a:lnTo>
                  <a:pt x="1523999" y="871728"/>
                </a:lnTo>
              </a:path>
              <a:path w="6225540" h="2895600">
                <a:moveTo>
                  <a:pt x="1531619" y="871728"/>
                </a:moveTo>
                <a:lnTo>
                  <a:pt x="1546860" y="871728"/>
                </a:lnTo>
              </a:path>
              <a:path w="6225540" h="2895600">
                <a:moveTo>
                  <a:pt x="1562099" y="871728"/>
                </a:moveTo>
                <a:lnTo>
                  <a:pt x="1577340" y="871728"/>
                </a:lnTo>
              </a:path>
              <a:path w="6225540" h="2895600">
                <a:moveTo>
                  <a:pt x="1592579" y="871728"/>
                </a:moveTo>
                <a:lnTo>
                  <a:pt x="1600200" y="871728"/>
                </a:lnTo>
              </a:path>
              <a:path w="6225540" h="2895600">
                <a:moveTo>
                  <a:pt x="3543300" y="871727"/>
                </a:moveTo>
                <a:lnTo>
                  <a:pt x="3566159" y="871727"/>
                </a:lnTo>
              </a:path>
              <a:path w="6225540" h="2895600">
                <a:moveTo>
                  <a:pt x="3726179" y="871727"/>
                </a:moveTo>
                <a:lnTo>
                  <a:pt x="3733800" y="871727"/>
                </a:lnTo>
              </a:path>
              <a:path w="6225540" h="2895600">
                <a:moveTo>
                  <a:pt x="4282439" y="871727"/>
                </a:moveTo>
                <a:lnTo>
                  <a:pt x="4297680" y="871727"/>
                </a:lnTo>
              </a:path>
              <a:path w="6225540" h="2895600">
                <a:moveTo>
                  <a:pt x="4305299" y="871727"/>
                </a:moveTo>
                <a:lnTo>
                  <a:pt x="4328159" y="871727"/>
                </a:lnTo>
              </a:path>
              <a:path w="6225540" h="2895600">
                <a:moveTo>
                  <a:pt x="4343399" y="871727"/>
                </a:moveTo>
                <a:lnTo>
                  <a:pt x="4351020" y="871727"/>
                </a:lnTo>
              </a:path>
              <a:path w="6225540" h="2895600">
                <a:moveTo>
                  <a:pt x="4373879" y="871727"/>
                </a:moveTo>
                <a:lnTo>
                  <a:pt x="4389120" y="871727"/>
                </a:lnTo>
              </a:path>
              <a:path w="6225540" h="2895600">
                <a:moveTo>
                  <a:pt x="4968239" y="871727"/>
                </a:moveTo>
                <a:lnTo>
                  <a:pt x="4991099" y="871727"/>
                </a:lnTo>
              </a:path>
              <a:path w="6225540" h="2895600">
                <a:moveTo>
                  <a:pt x="5044439" y="871727"/>
                </a:moveTo>
                <a:lnTo>
                  <a:pt x="5059680" y="871727"/>
                </a:lnTo>
              </a:path>
              <a:path w="6225540" h="2895600">
                <a:moveTo>
                  <a:pt x="5654039" y="871727"/>
                </a:moveTo>
                <a:lnTo>
                  <a:pt x="5669280" y="871727"/>
                </a:lnTo>
              </a:path>
              <a:path w="6225540" h="2895600">
                <a:moveTo>
                  <a:pt x="5730239" y="871727"/>
                </a:moveTo>
                <a:lnTo>
                  <a:pt x="5753099" y="871727"/>
                </a:lnTo>
              </a:path>
              <a:path w="6225540" h="2895600">
                <a:moveTo>
                  <a:pt x="137159" y="877824"/>
                </a:moveTo>
                <a:lnTo>
                  <a:pt x="152400" y="877824"/>
                </a:lnTo>
              </a:path>
              <a:path w="6225540" h="2895600">
                <a:moveTo>
                  <a:pt x="213359" y="877824"/>
                </a:moveTo>
                <a:lnTo>
                  <a:pt x="228600" y="877824"/>
                </a:lnTo>
              </a:path>
              <a:path w="6225540" h="2895600">
                <a:moveTo>
                  <a:pt x="800099" y="877824"/>
                </a:moveTo>
                <a:lnTo>
                  <a:pt x="815340" y="877824"/>
                </a:lnTo>
              </a:path>
              <a:path w="6225540" h="2895600">
                <a:moveTo>
                  <a:pt x="830579" y="877824"/>
                </a:moveTo>
                <a:lnTo>
                  <a:pt x="838200" y="877824"/>
                </a:lnTo>
              </a:path>
              <a:path w="6225540" h="2895600">
                <a:moveTo>
                  <a:pt x="899159" y="877824"/>
                </a:moveTo>
                <a:lnTo>
                  <a:pt x="922019" y="877824"/>
                </a:lnTo>
              </a:path>
              <a:path w="6225540" h="2895600">
                <a:moveTo>
                  <a:pt x="1501139" y="877824"/>
                </a:moveTo>
                <a:lnTo>
                  <a:pt x="1523999" y="877824"/>
                </a:lnTo>
              </a:path>
              <a:path w="6225540" h="2895600">
                <a:moveTo>
                  <a:pt x="1531619" y="877824"/>
                </a:moveTo>
                <a:lnTo>
                  <a:pt x="1546860" y="877824"/>
                </a:lnTo>
              </a:path>
              <a:path w="6225540" h="2895600">
                <a:moveTo>
                  <a:pt x="1562099" y="877824"/>
                </a:moveTo>
                <a:lnTo>
                  <a:pt x="1577340" y="877824"/>
                </a:lnTo>
              </a:path>
              <a:path w="6225540" h="2895600">
                <a:moveTo>
                  <a:pt x="1592579" y="877824"/>
                </a:moveTo>
                <a:lnTo>
                  <a:pt x="1600200" y="877824"/>
                </a:lnTo>
              </a:path>
              <a:path w="6225540" h="2895600">
                <a:moveTo>
                  <a:pt x="3543300" y="877823"/>
                </a:moveTo>
                <a:lnTo>
                  <a:pt x="3566159" y="877823"/>
                </a:lnTo>
              </a:path>
              <a:path w="6225540" h="2895600">
                <a:moveTo>
                  <a:pt x="3726179" y="877823"/>
                </a:moveTo>
                <a:lnTo>
                  <a:pt x="3733800" y="877823"/>
                </a:lnTo>
              </a:path>
              <a:path w="6225540" h="2895600">
                <a:moveTo>
                  <a:pt x="4282439" y="877823"/>
                </a:moveTo>
                <a:lnTo>
                  <a:pt x="4297680" y="877823"/>
                </a:lnTo>
              </a:path>
              <a:path w="6225540" h="2895600">
                <a:moveTo>
                  <a:pt x="4305299" y="877823"/>
                </a:moveTo>
                <a:lnTo>
                  <a:pt x="4328159" y="877823"/>
                </a:lnTo>
              </a:path>
              <a:path w="6225540" h="2895600">
                <a:moveTo>
                  <a:pt x="4343399" y="877823"/>
                </a:moveTo>
                <a:lnTo>
                  <a:pt x="4351020" y="877823"/>
                </a:lnTo>
              </a:path>
              <a:path w="6225540" h="2895600">
                <a:moveTo>
                  <a:pt x="4373879" y="877823"/>
                </a:moveTo>
                <a:lnTo>
                  <a:pt x="4389120" y="877823"/>
                </a:lnTo>
              </a:path>
              <a:path w="6225540" h="2895600">
                <a:moveTo>
                  <a:pt x="4968239" y="877823"/>
                </a:moveTo>
                <a:lnTo>
                  <a:pt x="4991099" y="877823"/>
                </a:lnTo>
              </a:path>
              <a:path w="6225540" h="2895600">
                <a:moveTo>
                  <a:pt x="5044439" y="877823"/>
                </a:moveTo>
                <a:lnTo>
                  <a:pt x="5067299" y="877823"/>
                </a:lnTo>
              </a:path>
              <a:path w="6225540" h="2895600">
                <a:moveTo>
                  <a:pt x="5654039" y="877823"/>
                </a:moveTo>
                <a:lnTo>
                  <a:pt x="5669280" y="877823"/>
                </a:lnTo>
              </a:path>
              <a:path w="6225540" h="2895600">
                <a:moveTo>
                  <a:pt x="5737859" y="877823"/>
                </a:moveTo>
                <a:lnTo>
                  <a:pt x="5753100" y="877823"/>
                </a:lnTo>
              </a:path>
              <a:path w="6225540" h="2895600">
                <a:moveTo>
                  <a:pt x="137159" y="883920"/>
                </a:moveTo>
                <a:lnTo>
                  <a:pt x="152400" y="883920"/>
                </a:lnTo>
              </a:path>
              <a:path w="6225540" h="2895600">
                <a:moveTo>
                  <a:pt x="213359" y="883920"/>
                </a:moveTo>
                <a:lnTo>
                  <a:pt x="236219" y="883920"/>
                </a:lnTo>
              </a:path>
              <a:path w="6225540" h="2895600">
                <a:moveTo>
                  <a:pt x="800099" y="883920"/>
                </a:moveTo>
                <a:lnTo>
                  <a:pt x="815340" y="883920"/>
                </a:lnTo>
              </a:path>
              <a:path w="6225540" h="2895600">
                <a:moveTo>
                  <a:pt x="830579" y="883920"/>
                </a:moveTo>
                <a:lnTo>
                  <a:pt x="838200" y="883920"/>
                </a:lnTo>
              </a:path>
              <a:path w="6225540" h="2895600">
                <a:moveTo>
                  <a:pt x="899159" y="883920"/>
                </a:moveTo>
                <a:lnTo>
                  <a:pt x="922019" y="883920"/>
                </a:lnTo>
              </a:path>
              <a:path w="6225540" h="2895600">
                <a:moveTo>
                  <a:pt x="1501139" y="883920"/>
                </a:moveTo>
                <a:lnTo>
                  <a:pt x="1523999" y="883920"/>
                </a:lnTo>
              </a:path>
              <a:path w="6225540" h="2895600">
                <a:moveTo>
                  <a:pt x="1531619" y="883920"/>
                </a:moveTo>
                <a:lnTo>
                  <a:pt x="1546860" y="883920"/>
                </a:lnTo>
              </a:path>
              <a:path w="6225540" h="2895600">
                <a:moveTo>
                  <a:pt x="1562099" y="883920"/>
                </a:moveTo>
                <a:lnTo>
                  <a:pt x="1577340" y="883920"/>
                </a:lnTo>
              </a:path>
              <a:path w="6225540" h="2895600">
                <a:moveTo>
                  <a:pt x="1592579" y="883920"/>
                </a:moveTo>
                <a:lnTo>
                  <a:pt x="1600200" y="883920"/>
                </a:lnTo>
              </a:path>
              <a:path w="6225540" h="2895600">
                <a:moveTo>
                  <a:pt x="3543300" y="883919"/>
                </a:moveTo>
                <a:lnTo>
                  <a:pt x="3558540" y="883919"/>
                </a:lnTo>
              </a:path>
              <a:path w="6225540" h="2895600">
                <a:moveTo>
                  <a:pt x="3726179" y="883919"/>
                </a:moveTo>
                <a:lnTo>
                  <a:pt x="3733800" y="883919"/>
                </a:lnTo>
              </a:path>
              <a:path w="6225540" h="2895600">
                <a:moveTo>
                  <a:pt x="4282439" y="883919"/>
                </a:moveTo>
                <a:lnTo>
                  <a:pt x="4297680" y="883919"/>
                </a:lnTo>
              </a:path>
              <a:path w="6225540" h="2895600">
                <a:moveTo>
                  <a:pt x="4305299" y="883919"/>
                </a:moveTo>
                <a:lnTo>
                  <a:pt x="4328159" y="883919"/>
                </a:lnTo>
              </a:path>
              <a:path w="6225540" h="2895600">
                <a:moveTo>
                  <a:pt x="4343399" y="883919"/>
                </a:moveTo>
                <a:lnTo>
                  <a:pt x="4351020" y="883919"/>
                </a:lnTo>
              </a:path>
              <a:path w="6225540" h="2895600">
                <a:moveTo>
                  <a:pt x="4373879" y="883919"/>
                </a:moveTo>
                <a:lnTo>
                  <a:pt x="4389120" y="883919"/>
                </a:lnTo>
              </a:path>
              <a:path w="6225540" h="2895600">
                <a:moveTo>
                  <a:pt x="4968239" y="883919"/>
                </a:moveTo>
                <a:lnTo>
                  <a:pt x="4983480" y="883919"/>
                </a:lnTo>
              </a:path>
              <a:path w="6225540" h="2895600">
                <a:moveTo>
                  <a:pt x="5044439" y="883919"/>
                </a:moveTo>
                <a:lnTo>
                  <a:pt x="5067299" y="883919"/>
                </a:lnTo>
              </a:path>
              <a:path w="6225540" h="2895600">
                <a:moveTo>
                  <a:pt x="5646419" y="883919"/>
                </a:moveTo>
                <a:lnTo>
                  <a:pt x="5669279" y="883919"/>
                </a:lnTo>
              </a:path>
              <a:path w="6225540" h="2895600">
                <a:moveTo>
                  <a:pt x="5737859" y="883919"/>
                </a:moveTo>
                <a:lnTo>
                  <a:pt x="5753100" y="883919"/>
                </a:lnTo>
              </a:path>
              <a:path w="6225540" h="2895600">
                <a:moveTo>
                  <a:pt x="137159" y="890016"/>
                </a:moveTo>
                <a:lnTo>
                  <a:pt x="152400" y="890016"/>
                </a:lnTo>
              </a:path>
              <a:path w="6225540" h="2895600">
                <a:moveTo>
                  <a:pt x="213359" y="890016"/>
                </a:moveTo>
                <a:lnTo>
                  <a:pt x="236219" y="890016"/>
                </a:lnTo>
              </a:path>
              <a:path w="6225540" h="2895600">
                <a:moveTo>
                  <a:pt x="800099" y="890016"/>
                </a:moveTo>
                <a:lnTo>
                  <a:pt x="815340" y="890016"/>
                </a:lnTo>
              </a:path>
              <a:path w="6225540" h="2895600">
                <a:moveTo>
                  <a:pt x="830579" y="890016"/>
                </a:moveTo>
                <a:lnTo>
                  <a:pt x="838200" y="890016"/>
                </a:lnTo>
              </a:path>
              <a:path w="6225540" h="2895600">
                <a:moveTo>
                  <a:pt x="906779" y="890016"/>
                </a:moveTo>
                <a:lnTo>
                  <a:pt x="922020" y="890016"/>
                </a:lnTo>
              </a:path>
              <a:path w="6225540" h="2895600">
                <a:moveTo>
                  <a:pt x="1501139" y="890016"/>
                </a:moveTo>
                <a:lnTo>
                  <a:pt x="1523999" y="890016"/>
                </a:lnTo>
              </a:path>
              <a:path w="6225540" h="2895600">
                <a:moveTo>
                  <a:pt x="1531619" y="890016"/>
                </a:moveTo>
                <a:lnTo>
                  <a:pt x="1546860" y="890016"/>
                </a:lnTo>
              </a:path>
              <a:path w="6225540" h="2895600">
                <a:moveTo>
                  <a:pt x="1562099" y="890016"/>
                </a:moveTo>
                <a:lnTo>
                  <a:pt x="1577340" y="890016"/>
                </a:lnTo>
              </a:path>
              <a:path w="6225540" h="2895600">
                <a:moveTo>
                  <a:pt x="1592579" y="890016"/>
                </a:moveTo>
                <a:lnTo>
                  <a:pt x="1600200" y="890016"/>
                </a:lnTo>
              </a:path>
              <a:path w="6225540" h="2895600">
                <a:moveTo>
                  <a:pt x="3543300" y="890015"/>
                </a:moveTo>
                <a:lnTo>
                  <a:pt x="3558540" y="890015"/>
                </a:lnTo>
              </a:path>
              <a:path w="6225540" h="2895600">
                <a:moveTo>
                  <a:pt x="3726179" y="890015"/>
                </a:moveTo>
                <a:lnTo>
                  <a:pt x="3733800" y="890015"/>
                </a:lnTo>
              </a:path>
              <a:path w="6225540" h="2895600">
                <a:moveTo>
                  <a:pt x="4282439" y="890015"/>
                </a:moveTo>
                <a:lnTo>
                  <a:pt x="4297680" y="890015"/>
                </a:lnTo>
              </a:path>
              <a:path w="6225540" h="2895600">
                <a:moveTo>
                  <a:pt x="4305299" y="890015"/>
                </a:moveTo>
                <a:lnTo>
                  <a:pt x="4328159" y="890015"/>
                </a:lnTo>
              </a:path>
              <a:path w="6225540" h="2895600">
                <a:moveTo>
                  <a:pt x="4343399" y="890015"/>
                </a:moveTo>
                <a:lnTo>
                  <a:pt x="4351020" y="890015"/>
                </a:lnTo>
              </a:path>
              <a:path w="6225540" h="2895600">
                <a:moveTo>
                  <a:pt x="4381499" y="890015"/>
                </a:moveTo>
                <a:lnTo>
                  <a:pt x="4396740" y="890015"/>
                </a:lnTo>
              </a:path>
              <a:path w="6225540" h="2895600">
                <a:moveTo>
                  <a:pt x="4968239" y="890015"/>
                </a:moveTo>
                <a:lnTo>
                  <a:pt x="4983480" y="890015"/>
                </a:lnTo>
              </a:path>
              <a:path w="6225540" h="2895600">
                <a:moveTo>
                  <a:pt x="5044439" y="890015"/>
                </a:moveTo>
                <a:lnTo>
                  <a:pt x="5067299" y="890015"/>
                </a:lnTo>
              </a:path>
              <a:path w="6225540" h="2895600">
                <a:moveTo>
                  <a:pt x="5646419" y="890015"/>
                </a:moveTo>
                <a:lnTo>
                  <a:pt x="5661660" y="890015"/>
                </a:lnTo>
              </a:path>
              <a:path w="6225540" h="2895600">
                <a:moveTo>
                  <a:pt x="5737859" y="890015"/>
                </a:moveTo>
                <a:lnTo>
                  <a:pt x="5753100" y="890015"/>
                </a:lnTo>
              </a:path>
              <a:path w="6225540" h="2895600">
                <a:moveTo>
                  <a:pt x="129539" y="896112"/>
                </a:moveTo>
                <a:lnTo>
                  <a:pt x="152399" y="896112"/>
                </a:lnTo>
              </a:path>
              <a:path w="6225540" h="2895600">
                <a:moveTo>
                  <a:pt x="213359" y="896112"/>
                </a:moveTo>
                <a:lnTo>
                  <a:pt x="236219" y="896112"/>
                </a:lnTo>
              </a:path>
              <a:path w="6225540" h="2895600">
                <a:moveTo>
                  <a:pt x="800099" y="896112"/>
                </a:moveTo>
                <a:lnTo>
                  <a:pt x="815340" y="896112"/>
                </a:lnTo>
              </a:path>
              <a:path w="6225540" h="2895600">
                <a:moveTo>
                  <a:pt x="822959" y="896112"/>
                </a:moveTo>
                <a:lnTo>
                  <a:pt x="838200" y="896112"/>
                </a:lnTo>
              </a:path>
              <a:path w="6225540" h="2895600">
                <a:moveTo>
                  <a:pt x="906779" y="896112"/>
                </a:moveTo>
                <a:lnTo>
                  <a:pt x="922020" y="896112"/>
                </a:lnTo>
              </a:path>
              <a:path w="6225540" h="2895600">
                <a:moveTo>
                  <a:pt x="1501139" y="896112"/>
                </a:moveTo>
                <a:lnTo>
                  <a:pt x="1523999" y="896112"/>
                </a:lnTo>
              </a:path>
              <a:path w="6225540" h="2895600">
                <a:moveTo>
                  <a:pt x="1531619" y="896112"/>
                </a:moveTo>
                <a:lnTo>
                  <a:pt x="1546860" y="896112"/>
                </a:lnTo>
              </a:path>
              <a:path w="6225540" h="2895600">
                <a:moveTo>
                  <a:pt x="1562099" y="896112"/>
                </a:moveTo>
                <a:lnTo>
                  <a:pt x="1577340" y="896112"/>
                </a:lnTo>
              </a:path>
              <a:path w="6225540" h="2895600">
                <a:moveTo>
                  <a:pt x="1592579" y="896112"/>
                </a:moveTo>
                <a:lnTo>
                  <a:pt x="1600200" y="896112"/>
                </a:lnTo>
              </a:path>
              <a:path w="6225540" h="2895600">
                <a:moveTo>
                  <a:pt x="3543300" y="896111"/>
                </a:moveTo>
                <a:lnTo>
                  <a:pt x="3558540" y="896111"/>
                </a:lnTo>
              </a:path>
              <a:path w="6225540" h="2895600">
                <a:moveTo>
                  <a:pt x="3726179" y="896111"/>
                </a:moveTo>
                <a:lnTo>
                  <a:pt x="3733800" y="896111"/>
                </a:lnTo>
              </a:path>
              <a:path w="6225540" h="2895600">
                <a:moveTo>
                  <a:pt x="4274819" y="896111"/>
                </a:moveTo>
                <a:lnTo>
                  <a:pt x="4290060" y="896111"/>
                </a:lnTo>
              </a:path>
              <a:path w="6225540" h="2895600">
                <a:moveTo>
                  <a:pt x="4305299" y="896111"/>
                </a:moveTo>
                <a:lnTo>
                  <a:pt x="4328159" y="896111"/>
                </a:lnTo>
              </a:path>
              <a:path w="6225540" h="2895600">
                <a:moveTo>
                  <a:pt x="4343399" y="896111"/>
                </a:moveTo>
                <a:lnTo>
                  <a:pt x="4351020" y="896111"/>
                </a:lnTo>
              </a:path>
              <a:path w="6225540" h="2895600">
                <a:moveTo>
                  <a:pt x="4381499" y="896111"/>
                </a:moveTo>
                <a:lnTo>
                  <a:pt x="4396740" y="896111"/>
                </a:lnTo>
              </a:path>
              <a:path w="6225540" h="2895600">
                <a:moveTo>
                  <a:pt x="4968239" y="896111"/>
                </a:moveTo>
                <a:lnTo>
                  <a:pt x="4983480" y="896111"/>
                </a:lnTo>
              </a:path>
              <a:path w="6225540" h="2895600">
                <a:moveTo>
                  <a:pt x="5052059" y="896111"/>
                </a:moveTo>
                <a:lnTo>
                  <a:pt x="5067300" y="896111"/>
                </a:lnTo>
              </a:path>
              <a:path w="6225540" h="2895600">
                <a:moveTo>
                  <a:pt x="5646419" y="896111"/>
                </a:moveTo>
                <a:lnTo>
                  <a:pt x="5661660" y="896111"/>
                </a:lnTo>
              </a:path>
              <a:path w="6225540" h="2895600">
                <a:moveTo>
                  <a:pt x="5737859" y="896111"/>
                </a:moveTo>
                <a:lnTo>
                  <a:pt x="5760719" y="896111"/>
                </a:lnTo>
              </a:path>
              <a:path w="6225540" h="2895600">
                <a:moveTo>
                  <a:pt x="129539" y="902208"/>
                </a:moveTo>
                <a:lnTo>
                  <a:pt x="144780" y="902208"/>
                </a:lnTo>
              </a:path>
              <a:path w="6225540" h="2895600">
                <a:moveTo>
                  <a:pt x="213359" y="902208"/>
                </a:moveTo>
                <a:lnTo>
                  <a:pt x="236219" y="902208"/>
                </a:lnTo>
              </a:path>
              <a:path w="6225540" h="2895600">
                <a:moveTo>
                  <a:pt x="800099" y="902208"/>
                </a:moveTo>
                <a:lnTo>
                  <a:pt x="815340" y="902208"/>
                </a:lnTo>
              </a:path>
              <a:path w="6225540" h="2895600">
                <a:moveTo>
                  <a:pt x="822959" y="902208"/>
                </a:moveTo>
                <a:lnTo>
                  <a:pt x="830580" y="902208"/>
                </a:lnTo>
              </a:path>
              <a:path w="6225540" h="2895600">
                <a:moveTo>
                  <a:pt x="906779" y="902208"/>
                </a:moveTo>
                <a:lnTo>
                  <a:pt x="922020" y="902208"/>
                </a:lnTo>
              </a:path>
              <a:path w="6225540" h="2895600">
                <a:moveTo>
                  <a:pt x="1501139" y="902208"/>
                </a:moveTo>
                <a:lnTo>
                  <a:pt x="1523999" y="902208"/>
                </a:lnTo>
              </a:path>
              <a:path w="6225540" h="2895600">
                <a:moveTo>
                  <a:pt x="1531619" y="902208"/>
                </a:moveTo>
                <a:lnTo>
                  <a:pt x="1546860" y="902208"/>
                </a:lnTo>
              </a:path>
              <a:path w="6225540" h="2895600">
                <a:moveTo>
                  <a:pt x="1562099" y="902208"/>
                </a:moveTo>
                <a:lnTo>
                  <a:pt x="1577340" y="902208"/>
                </a:lnTo>
              </a:path>
              <a:path w="6225540" h="2895600">
                <a:moveTo>
                  <a:pt x="1592579" y="902208"/>
                </a:moveTo>
                <a:lnTo>
                  <a:pt x="1600200" y="902208"/>
                </a:lnTo>
              </a:path>
              <a:path w="6225540" h="2895600">
                <a:moveTo>
                  <a:pt x="3543300" y="902207"/>
                </a:moveTo>
                <a:lnTo>
                  <a:pt x="3558540" y="902207"/>
                </a:lnTo>
              </a:path>
              <a:path w="6225540" h="2895600">
                <a:moveTo>
                  <a:pt x="3726179" y="902207"/>
                </a:moveTo>
                <a:lnTo>
                  <a:pt x="3733800" y="902207"/>
                </a:lnTo>
              </a:path>
              <a:path w="6225540" h="2895600">
                <a:moveTo>
                  <a:pt x="4274819" y="902207"/>
                </a:moveTo>
                <a:lnTo>
                  <a:pt x="4290060" y="902207"/>
                </a:lnTo>
              </a:path>
              <a:path w="6225540" h="2895600">
                <a:moveTo>
                  <a:pt x="4305299" y="902207"/>
                </a:moveTo>
                <a:lnTo>
                  <a:pt x="4328159" y="902207"/>
                </a:lnTo>
              </a:path>
              <a:path w="6225540" h="2895600">
                <a:moveTo>
                  <a:pt x="4343399" y="902207"/>
                </a:moveTo>
                <a:lnTo>
                  <a:pt x="4351020" y="902207"/>
                </a:lnTo>
              </a:path>
              <a:path w="6225540" h="2895600">
                <a:moveTo>
                  <a:pt x="4381499" y="902207"/>
                </a:moveTo>
                <a:lnTo>
                  <a:pt x="4396740" y="902207"/>
                </a:lnTo>
              </a:path>
              <a:path w="6225540" h="2895600">
                <a:moveTo>
                  <a:pt x="4960619" y="902207"/>
                </a:moveTo>
                <a:lnTo>
                  <a:pt x="4983479" y="902207"/>
                </a:lnTo>
              </a:path>
              <a:path w="6225540" h="2895600">
                <a:moveTo>
                  <a:pt x="5052059" y="902207"/>
                </a:moveTo>
                <a:lnTo>
                  <a:pt x="5067300" y="902207"/>
                </a:lnTo>
              </a:path>
              <a:path w="6225540" h="2895600">
                <a:moveTo>
                  <a:pt x="5646419" y="902207"/>
                </a:moveTo>
                <a:lnTo>
                  <a:pt x="5661660" y="902207"/>
                </a:lnTo>
              </a:path>
              <a:path w="6225540" h="2895600">
                <a:moveTo>
                  <a:pt x="5737859" y="902207"/>
                </a:moveTo>
                <a:lnTo>
                  <a:pt x="5760719" y="902207"/>
                </a:lnTo>
              </a:path>
              <a:path w="6225540" h="2895600">
                <a:moveTo>
                  <a:pt x="129539" y="908304"/>
                </a:moveTo>
                <a:lnTo>
                  <a:pt x="144780" y="908304"/>
                </a:lnTo>
              </a:path>
              <a:path w="6225540" h="2895600">
                <a:moveTo>
                  <a:pt x="220979" y="908304"/>
                </a:moveTo>
                <a:lnTo>
                  <a:pt x="236220" y="908304"/>
                </a:lnTo>
              </a:path>
              <a:path w="6225540" h="2895600">
                <a:moveTo>
                  <a:pt x="800099" y="908304"/>
                </a:moveTo>
                <a:lnTo>
                  <a:pt x="815340" y="908304"/>
                </a:lnTo>
              </a:path>
              <a:path w="6225540" h="2895600">
                <a:moveTo>
                  <a:pt x="822959" y="908304"/>
                </a:moveTo>
                <a:lnTo>
                  <a:pt x="830580" y="908304"/>
                </a:lnTo>
              </a:path>
              <a:path w="6225540" h="2895600">
                <a:moveTo>
                  <a:pt x="914399" y="908304"/>
                </a:moveTo>
                <a:lnTo>
                  <a:pt x="929640" y="908304"/>
                </a:lnTo>
              </a:path>
              <a:path w="6225540" h="2895600">
                <a:moveTo>
                  <a:pt x="1501139" y="908304"/>
                </a:moveTo>
                <a:lnTo>
                  <a:pt x="1523999" y="908304"/>
                </a:lnTo>
              </a:path>
              <a:path w="6225540" h="2895600">
                <a:moveTo>
                  <a:pt x="1531619" y="908304"/>
                </a:moveTo>
                <a:lnTo>
                  <a:pt x="1546860" y="908304"/>
                </a:lnTo>
              </a:path>
              <a:path w="6225540" h="2895600">
                <a:moveTo>
                  <a:pt x="1562099" y="908304"/>
                </a:moveTo>
                <a:lnTo>
                  <a:pt x="1577340" y="908304"/>
                </a:lnTo>
              </a:path>
              <a:path w="6225540" h="2895600">
                <a:moveTo>
                  <a:pt x="1592579" y="908304"/>
                </a:moveTo>
                <a:lnTo>
                  <a:pt x="1600200" y="908304"/>
                </a:lnTo>
              </a:path>
              <a:path w="6225540" h="2895600">
                <a:moveTo>
                  <a:pt x="3543300" y="908303"/>
                </a:moveTo>
                <a:lnTo>
                  <a:pt x="3558540" y="908303"/>
                </a:lnTo>
              </a:path>
              <a:path w="6225540" h="2895600">
                <a:moveTo>
                  <a:pt x="3726179" y="908303"/>
                </a:moveTo>
                <a:lnTo>
                  <a:pt x="3733800" y="908303"/>
                </a:lnTo>
              </a:path>
              <a:path w="6225540" h="2895600">
                <a:moveTo>
                  <a:pt x="4274819" y="908303"/>
                </a:moveTo>
                <a:lnTo>
                  <a:pt x="4290060" y="908303"/>
                </a:lnTo>
              </a:path>
              <a:path w="6225540" h="2895600">
                <a:moveTo>
                  <a:pt x="4312919" y="908303"/>
                </a:moveTo>
                <a:lnTo>
                  <a:pt x="4335779" y="908303"/>
                </a:lnTo>
              </a:path>
              <a:path w="6225540" h="2895600">
                <a:moveTo>
                  <a:pt x="4343399" y="908303"/>
                </a:moveTo>
                <a:lnTo>
                  <a:pt x="4351020" y="908303"/>
                </a:lnTo>
              </a:path>
              <a:path w="6225540" h="2895600">
                <a:moveTo>
                  <a:pt x="4381499" y="908303"/>
                </a:moveTo>
                <a:lnTo>
                  <a:pt x="4396740" y="908303"/>
                </a:lnTo>
              </a:path>
              <a:path w="6225540" h="2895600">
                <a:moveTo>
                  <a:pt x="4960619" y="908303"/>
                </a:moveTo>
                <a:lnTo>
                  <a:pt x="4975860" y="908303"/>
                </a:lnTo>
              </a:path>
              <a:path w="6225540" h="2895600">
                <a:moveTo>
                  <a:pt x="5052059" y="908303"/>
                </a:moveTo>
                <a:lnTo>
                  <a:pt x="5067300" y="908303"/>
                </a:lnTo>
              </a:path>
              <a:path w="6225540" h="2895600">
                <a:moveTo>
                  <a:pt x="5638799" y="908303"/>
                </a:moveTo>
                <a:lnTo>
                  <a:pt x="5661659" y="908303"/>
                </a:lnTo>
              </a:path>
              <a:path w="6225540" h="2895600">
                <a:moveTo>
                  <a:pt x="5745479" y="908303"/>
                </a:moveTo>
                <a:lnTo>
                  <a:pt x="5760720" y="908303"/>
                </a:lnTo>
              </a:path>
              <a:path w="6225540" h="2895600">
                <a:moveTo>
                  <a:pt x="121919" y="914400"/>
                </a:moveTo>
                <a:lnTo>
                  <a:pt x="144779" y="914400"/>
                </a:lnTo>
              </a:path>
              <a:path w="6225540" h="2895600">
                <a:moveTo>
                  <a:pt x="220979" y="914400"/>
                </a:moveTo>
                <a:lnTo>
                  <a:pt x="243839" y="914400"/>
                </a:lnTo>
              </a:path>
              <a:path w="6225540" h="2895600">
                <a:moveTo>
                  <a:pt x="800099" y="914400"/>
                </a:moveTo>
                <a:lnTo>
                  <a:pt x="830580" y="914400"/>
                </a:lnTo>
              </a:path>
              <a:path w="6225540" h="2895600">
                <a:moveTo>
                  <a:pt x="914399" y="914400"/>
                </a:moveTo>
                <a:lnTo>
                  <a:pt x="929640" y="914400"/>
                </a:lnTo>
              </a:path>
              <a:path w="6225540" h="2895600">
                <a:moveTo>
                  <a:pt x="1501139" y="914400"/>
                </a:moveTo>
                <a:lnTo>
                  <a:pt x="1516380" y="914400"/>
                </a:lnTo>
              </a:path>
              <a:path w="6225540" h="2895600">
                <a:moveTo>
                  <a:pt x="1531619" y="914400"/>
                </a:moveTo>
                <a:lnTo>
                  <a:pt x="1546860" y="914400"/>
                </a:lnTo>
              </a:path>
              <a:path w="6225540" h="2895600">
                <a:moveTo>
                  <a:pt x="1562099" y="914400"/>
                </a:moveTo>
                <a:lnTo>
                  <a:pt x="1577340" y="914400"/>
                </a:lnTo>
              </a:path>
              <a:path w="6225540" h="2895600">
                <a:moveTo>
                  <a:pt x="1592579" y="914400"/>
                </a:moveTo>
                <a:lnTo>
                  <a:pt x="1600200" y="914400"/>
                </a:lnTo>
              </a:path>
              <a:path w="6225540" h="2895600">
                <a:moveTo>
                  <a:pt x="3543300" y="914399"/>
                </a:moveTo>
                <a:lnTo>
                  <a:pt x="3558540" y="914399"/>
                </a:lnTo>
              </a:path>
              <a:path w="6225540" h="2895600">
                <a:moveTo>
                  <a:pt x="3726179" y="914399"/>
                </a:moveTo>
                <a:lnTo>
                  <a:pt x="3733800" y="914399"/>
                </a:lnTo>
              </a:path>
              <a:path w="6225540" h="2895600">
                <a:moveTo>
                  <a:pt x="4274819" y="914399"/>
                </a:moveTo>
                <a:lnTo>
                  <a:pt x="4290060" y="914399"/>
                </a:lnTo>
              </a:path>
              <a:path w="6225540" h="2895600">
                <a:moveTo>
                  <a:pt x="4312919" y="914399"/>
                </a:moveTo>
                <a:lnTo>
                  <a:pt x="4351019" y="914399"/>
                </a:lnTo>
              </a:path>
              <a:path w="6225540" h="2895600">
                <a:moveTo>
                  <a:pt x="4381499" y="914399"/>
                </a:moveTo>
                <a:lnTo>
                  <a:pt x="4396740" y="914399"/>
                </a:lnTo>
              </a:path>
              <a:path w="6225540" h="2895600">
                <a:moveTo>
                  <a:pt x="4960619" y="914399"/>
                </a:moveTo>
                <a:lnTo>
                  <a:pt x="4975860" y="914399"/>
                </a:lnTo>
              </a:path>
              <a:path w="6225540" h="2895600">
                <a:moveTo>
                  <a:pt x="5059679" y="914399"/>
                </a:moveTo>
                <a:lnTo>
                  <a:pt x="5074920" y="914399"/>
                </a:lnTo>
              </a:path>
              <a:path w="6225540" h="2895600">
                <a:moveTo>
                  <a:pt x="5638799" y="914399"/>
                </a:moveTo>
                <a:lnTo>
                  <a:pt x="5654040" y="914399"/>
                </a:lnTo>
              </a:path>
              <a:path w="6225540" h="2895600">
                <a:moveTo>
                  <a:pt x="5745479" y="914399"/>
                </a:moveTo>
                <a:lnTo>
                  <a:pt x="5768339" y="914399"/>
                </a:lnTo>
              </a:path>
              <a:path w="6225540" h="2895600">
                <a:moveTo>
                  <a:pt x="121919" y="920496"/>
                </a:moveTo>
                <a:lnTo>
                  <a:pt x="137160" y="920496"/>
                </a:lnTo>
              </a:path>
              <a:path w="6225540" h="2895600">
                <a:moveTo>
                  <a:pt x="220979" y="920496"/>
                </a:moveTo>
                <a:lnTo>
                  <a:pt x="243839" y="920496"/>
                </a:lnTo>
              </a:path>
              <a:path w="6225540" h="2895600">
                <a:moveTo>
                  <a:pt x="800099" y="920496"/>
                </a:moveTo>
                <a:lnTo>
                  <a:pt x="830580" y="920496"/>
                </a:lnTo>
              </a:path>
              <a:path w="6225540" h="2895600">
                <a:moveTo>
                  <a:pt x="914399" y="920496"/>
                </a:moveTo>
                <a:lnTo>
                  <a:pt x="929640" y="920496"/>
                </a:lnTo>
              </a:path>
              <a:path w="6225540" h="2895600">
                <a:moveTo>
                  <a:pt x="1501139" y="920496"/>
                </a:moveTo>
                <a:lnTo>
                  <a:pt x="1516380" y="920496"/>
                </a:lnTo>
              </a:path>
              <a:path w="6225540" h="2895600">
                <a:moveTo>
                  <a:pt x="1531619" y="920496"/>
                </a:moveTo>
                <a:lnTo>
                  <a:pt x="1546860" y="920496"/>
                </a:lnTo>
              </a:path>
              <a:path w="6225540" h="2895600">
                <a:moveTo>
                  <a:pt x="1562099" y="920496"/>
                </a:moveTo>
                <a:lnTo>
                  <a:pt x="1577340" y="920496"/>
                </a:lnTo>
              </a:path>
              <a:path w="6225540" h="2895600">
                <a:moveTo>
                  <a:pt x="1592579" y="920496"/>
                </a:moveTo>
                <a:lnTo>
                  <a:pt x="1600200" y="920496"/>
                </a:lnTo>
              </a:path>
              <a:path w="6225540" h="2895600">
                <a:moveTo>
                  <a:pt x="3543300" y="920495"/>
                </a:moveTo>
                <a:lnTo>
                  <a:pt x="3558540" y="920495"/>
                </a:lnTo>
              </a:path>
              <a:path w="6225540" h="2895600">
                <a:moveTo>
                  <a:pt x="3733800" y="920495"/>
                </a:moveTo>
                <a:lnTo>
                  <a:pt x="3741420" y="920495"/>
                </a:lnTo>
              </a:path>
              <a:path w="6225540" h="2895600">
                <a:moveTo>
                  <a:pt x="4274819" y="920495"/>
                </a:moveTo>
                <a:lnTo>
                  <a:pt x="4290060" y="920495"/>
                </a:lnTo>
              </a:path>
              <a:path w="6225540" h="2895600">
                <a:moveTo>
                  <a:pt x="4312919" y="920495"/>
                </a:moveTo>
                <a:lnTo>
                  <a:pt x="4351019" y="920495"/>
                </a:lnTo>
              </a:path>
              <a:path w="6225540" h="2895600">
                <a:moveTo>
                  <a:pt x="4381499" y="920495"/>
                </a:moveTo>
                <a:lnTo>
                  <a:pt x="4396740" y="920495"/>
                </a:lnTo>
              </a:path>
              <a:path w="6225540" h="2895600">
                <a:moveTo>
                  <a:pt x="4952999" y="920495"/>
                </a:moveTo>
                <a:lnTo>
                  <a:pt x="4968240" y="920495"/>
                </a:lnTo>
              </a:path>
              <a:path w="6225540" h="2895600">
                <a:moveTo>
                  <a:pt x="5059679" y="920495"/>
                </a:moveTo>
                <a:lnTo>
                  <a:pt x="5074920" y="920495"/>
                </a:lnTo>
              </a:path>
              <a:path w="6225540" h="2895600">
                <a:moveTo>
                  <a:pt x="5638799" y="920495"/>
                </a:moveTo>
                <a:lnTo>
                  <a:pt x="5654040" y="920495"/>
                </a:lnTo>
              </a:path>
              <a:path w="6225540" h="2895600">
                <a:moveTo>
                  <a:pt x="5745479" y="920495"/>
                </a:moveTo>
                <a:lnTo>
                  <a:pt x="5768339" y="920495"/>
                </a:lnTo>
              </a:path>
              <a:path w="6225540" h="2895600">
                <a:moveTo>
                  <a:pt x="121919" y="926592"/>
                </a:moveTo>
                <a:lnTo>
                  <a:pt x="137160" y="926592"/>
                </a:lnTo>
              </a:path>
              <a:path w="6225540" h="2895600">
                <a:moveTo>
                  <a:pt x="228599" y="926592"/>
                </a:moveTo>
                <a:lnTo>
                  <a:pt x="243840" y="926592"/>
                </a:lnTo>
              </a:path>
              <a:path w="6225540" h="2895600">
                <a:moveTo>
                  <a:pt x="800099" y="926592"/>
                </a:moveTo>
                <a:lnTo>
                  <a:pt x="830580" y="926592"/>
                </a:lnTo>
              </a:path>
              <a:path w="6225540" h="2895600">
                <a:moveTo>
                  <a:pt x="922019" y="926592"/>
                </a:moveTo>
                <a:lnTo>
                  <a:pt x="937260" y="926592"/>
                </a:lnTo>
              </a:path>
              <a:path w="6225540" h="2895600">
                <a:moveTo>
                  <a:pt x="1501139" y="926592"/>
                </a:moveTo>
                <a:lnTo>
                  <a:pt x="1516380" y="926592"/>
                </a:lnTo>
              </a:path>
              <a:path w="6225540" h="2895600">
                <a:moveTo>
                  <a:pt x="1531619" y="926592"/>
                </a:moveTo>
                <a:lnTo>
                  <a:pt x="1546860" y="926592"/>
                </a:lnTo>
              </a:path>
              <a:path w="6225540" h="2895600">
                <a:moveTo>
                  <a:pt x="1562099" y="926592"/>
                </a:moveTo>
                <a:lnTo>
                  <a:pt x="1577340" y="926592"/>
                </a:lnTo>
              </a:path>
              <a:path w="6225540" h="2895600">
                <a:moveTo>
                  <a:pt x="1592579" y="926592"/>
                </a:moveTo>
                <a:lnTo>
                  <a:pt x="1607820" y="926592"/>
                </a:lnTo>
              </a:path>
              <a:path w="6225540" h="2895600">
                <a:moveTo>
                  <a:pt x="3543300" y="926591"/>
                </a:moveTo>
                <a:lnTo>
                  <a:pt x="3550920" y="926591"/>
                </a:lnTo>
              </a:path>
              <a:path w="6225540" h="2895600">
                <a:moveTo>
                  <a:pt x="3733800" y="926591"/>
                </a:moveTo>
                <a:lnTo>
                  <a:pt x="3741420" y="926591"/>
                </a:lnTo>
              </a:path>
              <a:path w="6225540" h="2895600">
                <a:moveTo>
                  <a:pt x="4274819" y="926591"/>
                </a:moveTo>
                <a:lnTo>
                  <a:pt x="4290060" y="926591"/>
                </a:lnTo>
              </a:path>
              <a:path w="6225540" h="2895600">
                <a:moveTo>
                  <a:pt x="4312919" y="926591"/>
                </a:moveTo>
                <a:lnTo>
                  <a:pt x="4351019" y="926591"/>
                </a:lnTo>
              </a:path>
              <a:path w="6225540" h="2895600">
                <a:moveTo>
                  <a:pt x="4381499" y="926591"/>
                </a:moveTo>
                <a:lnTo>
                  <a:pt x="4396740" y="926591"/>
                </a:lnTo>
              </a:path>
              <a:path w="6225540" h="2895600">
                <a:moveTo>
                  <a:pt x="4952999" y="926591"/>
                </a:moveTo>
                <a:lnTo>
                  <a:pt x="4968240" y="926591"/>
                </a:lnTo>
              </a:path>
              <a:path w="6225540" h="2895600">
                <a:moveTo>
                  <a:pt x="5059679" y="926591"/>
                </a:moveTo>
                <a:lnTo>
                  <a:pt x="5074920" y="926591"/>
                </a:lnTo>
              </a:path>
              <a:path w="6225540" h="2895600">
                <a:moveTo>
                  <a:pt x="5638799" y="926591"/>
                </a:moveTo>
                <a:lnTo>
                  <a:pt x="5654040" y="926591"/>
                </a:lnTo>
              </a:path>
              <a:path w="6225540" h="2895600">
                <a:moveTo>
                  <a:pt x="5745479" y="926591"/>
                </a:moveTo>
                <a:lnTo>
                  <a:pt x="5768339" y="926591"/>
                </a:lnTo>
              </a:path>
              <a:path w="6225540" h="2895600">
                <a:moveTo>
                  <a:pt x="121919" y="932688"/>
                </a:moveTo>
                <a:lnTo>
                  <a:pt x="137160" y="932688"/>
                </a:lnTo>
              </a:path>
              <a:path w="6225540" h="2895600">
                <a:moveTo>
                  <a:pt x="228599" y="932688"/>
                </a:moveTo>
                <a:lnTo>
                  <a:pt x="243840" y="932688"/>
                </a:lnTo>
              </a:path>
              <a:path w="6225540" h="2895600">
                <a:moveTo>
                  <a:pt x="800099" y="932688"/>
                </a:moveTo>
                <a:lnTo>
                  <a:pt x="830580" y="932688"/>
                </a:lnTo>
              </a:path>
              <a:path w="6225540" h="2895600">
                <a:moveTo>
                  <a:pt x="922019" y="932688"/>
                </a:moveTo>
                <a:lnTo>
                  <a:pt x="937260" y="932688"/>
                </a:lnTo>
              </a:path>
              <a:path w="6225540" h="2895600">
                <a:moveTo>
                  <a:pt x="1501139" y="932688"/>
                </a:moveTo>
                <a:lnTo>
                  <a:pt x="1516380" y="932688"/>
                </a:lnTo>
              </a:path>
              <a:path w="6225540" h="2895600">
                <a:moveTo>
                  <a:pt x="1531619" y="932688"/>
                </a:moveTo>
                <a:lnTo>
                  <a:pt x="1546860" y="932688"/>
                </a:lnTo>
              </a:path>
              <a:path w="6225540" h="2895600">
                <a:moveTo>
                  <a:pt x="1562099" y="932688"/>
                </a:moveTo>
                <a:lnTo>
                  <a:pt x="1577340" y="932688"/>
                </a:lnTo>
              </a:path>
              <a:path w="6225540" h="2895600">
                <a:moveTo>
                  <a:pt x="1592579" y="932688"/>
                </a:moveTo>
                <a:lnTo>
                  <a:pt x="1607820" y="932688"/>
                </a:lnTo>
              </a:path>
              <a:path w="6225540" h="2895600">
                <a:moveTo>
                  <a:pt x="3543300" y="932687"/>
                </a:moveTo>
                <a:lnTo>
                  <a:pt x="3550920" y="932687"/>
                </a:lnTo>
              </a:path>
              <a:path w="6225540" h="2895600">
                <a:moveTo>
                  <a:pt x="3733800" y="932687"/>
                </a:moveTo>
                <a:lnTo>
                  <a:pt x="3741420" y="932687"/>
                </a:lnTo>
              </a:path>
              <a:path w="6225540" h="2895600">
                <a:moveTo>
                  <a:pt x="4267199" y="932687"/>
                </a:moveTo>
                <a:lnTo>
                  <a:pt x="4282440" y="932687"/>
                </a:lnTo>
              </a:path>
              <a:path w="6225540" h="2895600">
                <a:moveTo>
                  <a:pt x="4320539" y="932687"/>
                </a:moveTo>
                <a:lnTo>
                  <a:pt x="4351020" y="932687"/>
                </a:lnTo>
              </a:path>
              <a:path w="6225540" h="2895600">
                <a:moveTo>
                  <a:pt x="4381499" y="932687"/>
                </a:moveTo>
                <a:lnTo>
                  <a:pt x="4396740" y="932687"/>
                </a:lnTo>
              </a:path>
              <a:path w="6225540" h="2895600">
                <a:moveTo>
                  <a:pt x="4952999" y="932687"/>
                </a:moveTo>
                <a:lnTo>
                  <a:pt x="4968240" y="932687"/>
                </a:lnTo>
              </a:path>
              <a:path w="6225540" h="2895600">
                <a:moveTo>
                  <a:pt x="5067299" y="932687"/>
                </a:moveTo>
                <a:lnTo>
                  <a:pt x="5082540" y="932687"/>
                </a:lnTo>
              </a:path>
              <a:path w="6225540" h="2895600">
                <a:moveTo>
                  <a:pt x="5638799" y="932687"/>
                </a:moveTo>
                <a:lnTo>
                  <a:pt x="5646420" y="932687"/>
                </a:lnTo>
              </a:path>
              <a:path w="6225540" h="2895600">
                <a:moveTo>
                  <a:pt x="5745479" y="932687"/>
                </a:moveTo>
                <a:lnTo>
                  <a:pt x="5768339" y="932687"/>
                </a:lnTo>
              </a:path>
              <a:path w="6225540" h="2895600">
                <a:moveTo>
                  <a:pt x="114299" y="938784"/>
                </a:moveTo>
                <a:lnTo>
                  <a:pt x="137159" y="938784"/>
                </a:lnTo>
              </a:path>
              <a:path w="6225540" h="2895600">
                <a:moveTo>
                  <a:pt x="228599" y="938784"/>
                </a:moveTo>
                <a:lnTo>
                  <a:pt x="243840" y="938784"/>
                </a:lnTo>
              </a:path>
              <a:path w="6225540" h="2895600">
                <a:moveTo>
                  <a:pt x="800099" y="938784"/>
                </a:moveTo>
                <a:lnTo>
                  <a:pt x="830580" y="938784"/>
                </a:lnTo>
              </a:path>
              <a:path w="6225540" h="2895600">
                <a:moveTo>
                  <a:pt x="922019" y="938784"/>
                </a:moveTo>
                <a:lnTo>
                  <a:pt x="937260" y="938784"/>
                </a:lnTo>
              </a:path>
              <a:path w="6225540" h="2895600">
                <a:moveTo>
                  <a:pt x="1501139" y="938784"/>
                </a:moveTo>
                <a:lnTo>
                  <a:pt x="1516380" y="938784"/>
                </a:lnTo>
              </a:path>
              <a:path w="6225540" h="2895600">
                <a:moveTo>
                  <a:pt x="1531619" y="938784"/>
                </a:moveTo>
                <a:lnTo>
                  <a:pt x="1546860" y="938784"/>
                </a:lnTo>
              </a:path>
              <a:path w="6225540" h="2895600">
                <a:moveTo>
                  <a:pt x="1562099" y="938784"/>
                </a:moveTo>
                <a:lnTo>
                  <a:pt x="1577340" y="938784"/>
                </a:lnTo>
              </a:path>
              <a:path w="6225540" h="2895600">
                <a:moveTo>
                  <a:pt x="1592579" y="938784"/>
                </a:moveTo>
                <a:lnTo>
                  <a:pt x="1607820" y="938784"/>
                </a:lnTo>
              </a:path>
              <a:path w="6225540" h="2895600">
                <a:moveTo>
                  <a:pt x="1623059" y="938784"/>
                </a:moveTo>
                <a:lnTo>
                  <a:pt x="1630680" y="938784"/>
                </a:lnTo>
              </a:path>
              <a:path w="6225540" h="2895600">
                <a:moveTo>
                  <a:pt x="3543300" y="938783"/>
                </a:moveTo>
                <a:lnTo>
                  <a:pt x="3550920" y="938783"/>
                </a:lnTo>
              </a:path>
              <a:path w="6225540" h="2895600">
                <a:moveTo>
                  <a:pt x="3733800" y="938783"/>
                </a:moveTo>
                <a:lnTo>
                  <a:pt x="3741420" y="938783"/>
                </a:lnTo>
              </a:path>
              <a:path w="6225540" h="2895600">
                <a:moveTo>
                  <a:pt x="4267199" y="938783"/>
                </a:moveTo>
                <a:lnTo>
                  <a:pt x="4282440" y="938783"/>
                </a:lnTo>
              </a:path>
              <a:path w="6225540" h="2895600">
                <a:moveTo>
                  <a:pt x="4320539" y="938783"/>
                </a:moveTo>
                <a:lnTo>
                  <a:pt x="4343399" y="938783"/>
                </a:lnTo>
              </a:path>
              <a:path w="6225540" h="2895600">
                <a:moveTo>
                  <a:pt x="4381499" y="938783"/>
                </a:moveTo>
                <a:lnTo>
                  <a:pt x="4396740" y="938783"/>
                </a:lnTo>
              </a:path>
              <a:path w="6225540" h="2895600">
                <a:moveTo>
                  <a:pt x="4952999" y="938783"/>
                </a:moveTo>
                <a:lnTo>
                  <a:pt x="4968240" y="938783"/>
                </a:lnTo>
              </a:path>
              <a:path w="6225540" h="2895600">
                <a:moveTo>
                  <a:pt x="5067299" y="938783"/>
                </a:moveTo>
                <a:lnTo>
                  <a:pt x="5082540" y="938783"/>
                </a:lnTo>
              </a:path>
              <a:path w="6225540" h="2895600">
                <a:moveTo>
                  <a:pt x="5638799" y="938783"/>
                </a:moveTo>
                <a:lnTo>
                  <a:pt x="5646420" y="938783"/>
                </a:lnTo>
              </a:path>
              <a:path w="6225540" h="2895600">
                <a:moveTo>
                  <a:pt x="5753099" y="938783"/>
                </a:moveTo>
                <a:lnTo>
                  <a:pt x="5768340" y="938783"/>
                </a:lnTo>
              </a:path>
              <a:path w="6225540" h="2895600">
                <a:moveTo>
                  <a:pt x="114299" y="944880"/>
                </a:moveTo>
                <a:lnTo>
                  <a:pt x="129540" y="944880"/>
                </a:lnTo>
              </a:path>
              <a:path w="6225540" h="2895600">
                <a:moveTo>
                  <a:pt x="228599" y="944880"/>
                </a:moveTo>
                <a:lnTo>
                  <a:pt x="243840" y="944880"/>
                </a:lnTo>
              </a:path>
              <a:path w="6225540" h="2895600">
                <a:moveTo>
                  <a:pt x="800099" y="944880"/>
                </a:moveTo>
                <a:lnTo>
                  <a:pt x="822959" y="944880"/>
                </a:lnTo>
              </a:path>
              <a:path w="6225540" h="2895600">
                <a:moveTo>
                  <a:pt x="922019" y="944880"/>
                </a:moveTo>
                <a:lnTo>
                  <a:pt x="937260" y="944880"/>
                </a:lnTo>
              </a:path>
              <a:path w="6225540" h="2895600">
                <a:moveTo>
                  <a:pt x="1501139" y="944880"/>
                </a:moveTo>
                <a:lnTo>
                  <a:pt x="1516380" y="944880"/>
                </a:lnTo>
              </a:path>
              <a:path w="6225540" h="2895600">
                <a:moveTo>
                  <a:pt x="1531619" y="944880"/>
                </a:moveTo>
                <a:lnTo>
                  <a:pt x="1546860" y="944880"/>
                </a:lnTo>
              </a:path>
              <a:path w="6225540" h="2895600">
                <a:moveTo>
                  <a:pt x="1562099" y="944880"/>
                </a:moveTo>
                <a:lnTo>
                  <a:pt x="1577340" y="944880"/>
                </a:lnTo>
              </a:path>
              <a:path w="6225540" h="2895600">
                <a:moveTo>
                  <a:pt x="1592579" y="944880"/>
                </a:moveTo>
                <a:lnTo>
                  <a:pt x="1607820" y="944880"/>
                </a:lnTo>
              </a:path>
              <a:path w="6225540" h="2895600">
                <a:moveTo>
                  <a:pt x="1623059" y="944880"/>
                </a:moveTo>
                <a:lnTo>
                  <a:pt x="1630680" y="944880"/>
                </a:lnTo>
              </a:path>
              <a:path w="6225540" h="2895600">
                <a:moveTo>
                  <a:pt x="3543300" y="944879"/>
                </a:moveTo>
                <a:lnTo>
                  <a:pt x="3550920" y="944879"/>
                </a:lnTo>
              </a:path>
              <a:path w="6225540" h="2895600">
                <a:moveTo>
                  <a:pt x="3733800" y="944879"/>
                </a:moveTo>
                <a:lnTo>
                  <a:pt x="3741420" y="944879"/>
                </a:lnTo>
              </a:path>
              <a:path w="6225540" h="2895600">
                <a:moveTo>
                  <a:pt x="4267199" y="944879"/>
                </a:moveTo>
                <a:lnTo>
                  <a:pt x="4282440" y="944879"/>
                </a:lnTo>
              </a:path>
              <a:path w="6225540" h="2895600">
                <a:moveTo>
                  <a:pt x="4328159" y="944879"/>
                </a:moveTo>
                <a:lnTo>
                  <a:pt x="4343400" y="944879"/>
                </a:lnTo>
              </a:path>
              <a:path w="6225540" h="2895600">
                <a:moveTo>
                  <a:pt x="4381499" y="944879"/>
                </a:moveTo>
                <a:lnTo>
                  <a:pt x="4396740" y="944879"/>
                </a:lnTo>
              </a:path>
              <a:path w="6225540" h="2895600">
                <a:moveTo>
                  <a:pt x="4945379" y="944879"/>
                </a:moveTo>
                <a:lnTo>
                  <a:pt x="4968239" y="944879"/>
                </a:lnTo>
              </a:path>
              <a:path w="6225540" h="2895600">
                <a:moveTo>
                  <a:pt x="5067299" y="944879"/>
                </a:moveTo>
                <a:lnTo>
                  <a:pt x="5082540" y="944879"/>
                </a:lnTo>
              </a:path>
              <a:path w="6225540" h="2895600">
                <a:moveTo>
                  <a:pt x="5638799" y="944879"/>
                </a:moveTo>
                <a:lnTo>
                  <a:pt x="5646420" y="944879"/>
                </a:lnTo>
              </a:path>
              <a:path w="6225540" h="2895600">
                <a:moveTo>
                  <a:pt x="5753099" y="944879"/>
                </a:moveTo>
                <a:lnTo>
                  <a:pt x="5768340" y="944879"/>
                </a:lnTo>
              </a:path>
              <a:path w="6225540" h="2895600">
                <a:moveTo>
                  <a:pt x="114299" y="950976"/>
                </a:moveTo>
                <a:lnTo>
                  <a:pt x="129540" y="950976"/>
                </a:lnTo>
              </a:path>
              <a:path w="6225540" h="2895600">
                <a:moveTo>
                  <a:pt x="228599" y="950976"/>
                </a:moveTo>
                <a:lnTo>
                  <a:pt x="251459" y="950976"/>
                </a:lnTo>
              </a:path>
              <a:path w="6225540" h="2895600">
                <a:moveTo>
                  <a:pt x="800099" y="950976"/>
                </a:moveTo>
                <a:lnTo>
                  <a:pt x="822959" y="950976"/>
                </a:lnTo>
              </a:path>
              <a:path w="6225540" h="2895600">
                <a:moveTo>
                  <a:pt x="922019" y="950976"/>
                </a:moveTo>
                <a:lnTo>
                  <a:pt x="937260" y="950976"/>
                </a:lnTo>
              </a:path>
              <a:path w="6225540" h="2895600">
                <a:moveTo>
                  <a:pt x="1501139" y="950976"/>
                </a:moveTo>
                <a:lnTo>
                  <a:pt x="1516380" y="950976"/>
                </a:lnTo>
              </a:path>
              <a:path w="6225540" h="2895600">
                <a:moveTo>
                  <a:pt x="1531619" y="950976"/>
                </a:moveTo>
                <a:lnTo>
                  <a:pt x="1546860" y="950976"/>
                </a:lnTo>
              </a:path>
              <a:path w="6225540" h="2895600">
                <a:moveTo>
                  <a:pt x="1562099" y="950976"/>
                </a:moveTo>
                <a:lnTo>
                  <a:pt x="1577340" y="950976"/>
                </a:lnTo>
              </a:path>
              <a:path w="6225540" h="2895600">
                <a:moveTo>
                  <a:pt x="1592579" y="950976"/>
                </a:moveTo>
                <a:lnTo>
                  <a:pt x="1607820" y="950976"/>
                </a:lnTo>
              </a:path>
              <a:path w="6225540" h="2895600">
                <a:moveTo>
                  <a:pt x="1630679" y="950976"/>
                </a:moveTo>
                <a:lnTo>
                  <a:pt x="1638300" y="950976"/>
                </a:lnTo>
              </a:path>
              <a:path w="6225540" h="2895600">
                <a:moveTo>
                  <a:pt x="3543300" y="950975"/>
                </a:moveTo>
                <a:lnTo>
                  <a:pt x="3550920" y="950975"/>
                </a:lnTo>
              </a:path>
              <a:path w="6225540" h="2895600">
                <a:moveTo>
                  <a:pt x="3733800" y="950975"/>
                </a:moveTo>
                <a:lnTo>
                  <a:pt x="3741420" y="950975"/>
                </a:lnTo>
              </a:path>
              <a:path w="6225540" h="2895600">
                <a:moveTo>
                  <a:pt x="4267199" y="950975"/>
                </a:moveTo>
                <a:lnTo>
                  <a:pt x="4282440" y="950975"/>
                </a:lnTo>
              </a:path>
              <a:path w="6225540" h="2895600">
                <a:moveTo>
                  <a:pt x="4381499" y="950975"/>
                </a:moveTo>
                <a:lnTo>
                  <a:pt x="4396740" y="950975"/>
                </a:lnTo>
              </a:path>
              <a:path w="6225540" h="2895600">
                <a:moveTo>
                  <a:pt x="4945379" y="950975"/>
                </a:moveTo>
                <a:lnTo>
                  <a:pt x="4968239" y="950975"/>
                </a:lnTo>
              </a:path>
              <a:path w="6225540" h="2895600">
                <a:moveTo>
                  <a:pt x="5067299" y="950975"/>
                </a:moveTo>
                <a:lnTo>
                  <a:pt x="5082540" y="950975"/>
                </a:lnTo>
              </a:path>
              <a:path w="6225540" h="2895600">
                <a:moveTo>
                  <a:pt x="5638799" y="950975"/>
                </a:moveTo>
                <a:lnTo>
                  <a:pt x="5646420" y="950975"/>
                </a:lnTo>
              </a:path>
              <a:path w="6225540" h="2895600">
                <a:moveTo>
                  <a:pt x="5753099" y="950975"/>
                </a:moveTo>
                <a:lnTo>
                  <a:pt x="5775959" y="950975"/>
                </a:lnTo>
              </a:path>
              <a:path w="6225540" h="2895600">
                <a:moveTo>
                  <a:pt x="114299" y="957072"/>
                </a:moveTo>
                <a:lnTo>
                  <a:pt x="129540" y="957072"/>
                </a:lnTo>
              </a:path>
              <a:path w="6225540" h="2895600">
                <a:moveTo>
                  <a:pt x="236219" y="957072"/>
                </a:moveTo>
                <a:lnTo>
                  <a:pt x="251460" y="957072"/>
                </a:lnTo>
              </a:path>
              <a:path w="6225540" h="2895600">
                <a:moveTo>
                  <a:pt x="800099" y="957072"/>
                </a:moveTo>
                <a:lnTo>
                  <a:pt x="822959" y="957072"/>
                </a:lnTo>
              </a:path>
              <a:path w="6225540" h="2895600">
                <a:moveTo>
                  <a:pt x="922019" y="957072"/>
                </a:moveTo>
                <a:lnTo>
                  <a:pt x="944879" y="957072"/>
                </a:lnTo>
              </a:path>
              <a:path w="6225540" h="2895600">
                <a:moveTo>
                  <a:pt x="1501139" y="957072"/>
                </a:moveTo>
                <a:lnTo>
                  <a:pt x="1516380" y="957072"/>
                </a:lnTo>
              </a:path>
              <a:path w="6225540" h="2895600">
                <a:moveTo>
                  <a:pt x="1531619" y="957072"/>
                </a:moveTo>
                <a:lnTo>
                  <a:pt x="1546860" y="957072"/>
                </a:lnTo>
              </a:path>
              <a:path w="6225540" h="2895600">
                <a:moveTo>
                  <a:pt x="1562099" y="957072"/>
                </a:moveTo>
                <a:lnTo>
                  <a:pt x="1577340" y="957072"/>
                </a:lnTo>
              </a:path>
              <a:path w="6225540" h="2895600">
                <a:moveTo>
                  <a:pt x="1592579" y="957072"/>
                </a:moveTo>
                <a:lnTo>
                  <a:pt x="1607820" y="957072"/>
                </a:lnTo>
              </a:path>
              <a:path w="6225540" h="2895600">
                <a:moveTo>
                  <a:pt x="1615439" y="957072"/>
                </a:moveTo>
                <a:lnTo>
                  <a:pt x="1638299" y="957072"/>
                </a:lnTo>
              </a:path>
              <a:path w="6225540" h="2895600">
                <a:moveTo>
                  <a:pt x="3543300" y="957071"/>
                </a:moveTo>
                <a:lnTo>
                  <a:pt x="3550920" y="957071"/>
                </a:lnTo>
              </a:path>
              <a:path w="6225540" h="2895600">
                <a:moveTo>
                  <a:pt x="3733800" y="957071"/>
                </a:moveTo>
                <a:lnTo>
                  <a:pt x="3741420" y="957071"/>
                </a:lnTo>
              </a:path>
              <a:path w="6225540" h="2895600">
                <a:moveTo>
                  <a:pt x="4267199" y="957071"/>
                </a:moveTo>
                <a:lnTo>
                  <a:pt x="4282440" y="957071"/>
                </a:lnTo>
              </a:path>
              <a:path w="6225540" h="2895600">
                <a:moveTo>
                  <a:pt x="4381499" y="957071"/>
                </a:moveTo>
                <a:lnTo>
                  <a:pt x="4396740" y="957071"/>
                </a:lnTo>
              </a:path>
              <a:path w="6225540" h="2895600">
                <a:moveTo>
                  <a:pt x="4945379" y="957071"/>
                </a:moveTo>
                <a:lnTo>
                  <a:pt x="4968239" y="957071"/>
                </a:lnTo>
              </a:path>
              <a:path w="6225540" h="2895600">
                <a:moveTo>
                  <a:pt x="5067299" y="957071"/>
                </a:moveTo>
                <a:lnTo>
                  <a:pt x="5082540" y="957071"/>
                </a:lnTo>
              </a:path>
              <a:path w="6225540" h="2895600">
                <a:moveTo>
                  <a:pt x="5631179" y="957071"/>
                </a:moveTo>
                <a:lnTo>
                  <a:pt x="5638800" y="957071"/>
                </a:lnTo>
              </a:path>
              <a:path w="6225540" h="2895600">
                <a:moveTo>
                  <a:pt x="5760719" y="957071"/>
                </a:moveTo>
                <a:lnTo>
                  <a:pt x="5775960" y="957071"/>
                </a:lnTo>
              </a:path>
              <a:path w="6225540" h="2895600">
                <a:moveTo>
                  <a:pt x="114299" y="963168"/>
                </a:moveTo>
                <a:lnTo>
                  <a:pt x="121920" y="963168"/>
                </a:lnTo>
              </a:path>
              <a:path w="6225540" h="2895600">
                <a:moveTo>
                  <a:pt x="236219" y="963168"/>
                </a:moveTo>
                <a:lnTo>
                  <a:pt x="259079" y="963168"/>
                </a:lnTo>
              </a:path>
              <a:path w="6225540" h="2895600">
                <a:moveTo>
                  <a:pt x="800099" y="963168"/>
                </a:moveTo>
                <a:lnTo>
                  <a:pt x="815340" y="963168"/>
                </a:lnTo>
              </a:path>
              <a:path w="6225540" h="2895600">
                <a:moveTo>
                  <a:pt x="929639" y="963168"/>
                </a:moveTo>
                <a:lnTo>
                  <a:pt x="944880" y="963168"/>
                </a:lnTo>
              </a:path>
              <a:path w="6225540" h="2895600">
                <a:moveTo>
                  <a:pt x="1501139" y="963168"/>
                </a:moveTo>
                <a:lnTo>
                  <a:pt x="1508760" y="963168"/>
                </a:lnTo>
              </a:path>
              <a:path w="6225540" h="2895600">
                <a:moveTo>
                  <a:pt x="1531619" y="963168"/>
                </a:moveTo>
                <a:lnTo>
                  <a:pt x="1546860" y="963168"/>
                </a:lnTo>
              </a:path>
              <a:path w="6225540" h="2895600">
                <a:moveTo>
                  <a:pt x="1562099" y="963168"/>
                </a:moveTo>
                <a:lnTo>
                  <a:pt x="1577340" y="963168"/>
                </a:lnTo>
              </a:path>
              <a:path w="6225540" h="2895600">
                <a:moveTo>
                  <a:pt x="1592579" y="963168"/>
                </a:moveTo>
                <a:lnTo>
                  <a:pt x="1607820" y="963168"/>
                </a:lnTo>
              </a:path>
              <a:path w="6225540" h="2895600">
                <a:moveTo>
                  <a:pt x="1615439" y="963168"/>
                </a:moveTo>
                <a:lnTo>
                  <a:pt x="1645920" y="963168"/>
                </a:lnTo>
              </a:path>
              <a:path w="6225540" h="2895600">
                <a:moveTo>
                  <a:pt x="3543300" y="963167"/>
                </a:moveTo>
                <a:lnTo>
                  <a:pt x="3550920" y="963167"/>
                </a:lnTo>
              </a:path>
              <a:path w="6225540" h="2895600">
                <a:moveTo>
                  <a:pt x="3733800" y="963167"/>
                </a:moveTo>
                <a:lnTo>
                  <a:pt x="3741420" y="963167"/>
                </a:lnTo>
              </a:path>
              <a:path w="6225540" h="2895600">
                <a:moveTo>
                  <a:pt x="4267199" y="963167"/>
                </a:moveTo>
                <a:lnTo>
                  <a:pt x="4282440" y="963167"/>
                </a:lnTo>
              </a:path>
              <a:path w="6225540" h="2895600">
                <a:moveTo>
                  <a:pt x="4389119" y="963167"/>
                </a:moveTo>
                <a:lnTo>
                  <a:pt x="4396740" y="963167"/>
                </a:lnTo>
              </a:path>
              <a:path w="6225540" h="2895600">
                <a:moveTo>
                  <a:pt x="4945379" y="963167"/>
                </a:moveTo>
                <a:lnTo>
                  <a:pt x="4968239" y="963167"/>
                </a:lnTo>
              </a:path>
              <a:path w="6225540" h="2895600">
                <a:moveTo>
                  <a:pt x="5067299" y="963167"/>
                </a:moveTo>
                <a:lnTo>
                  <a:pt x="5090159" y="963167"/>
                </a:lnTo>
              </a:path>
              <a:path w="6225540" h="2895600">
                <a:moveTo>
                  <a:pt x="5631179" y="963167"/>
                </a:moveTo>
                <a:lnTo>
                  <a:pt x="5638800" y="963167"/>
                </a:lnTo>
              </a:path>
              <a:path w="6225540" h="2895600">
                <a:moveTo>
                  <a:pt x="5760719" y="963167"/>
                </a:moveTo>
                <a:lnTo>
                  <a:pt x="5775960" y="963167"/>
                </a:lnTo>
              </a:path>
              <a:path w="6225540" h="2895600">
                <a:moveTo>
                  <a:pt x="114299" y="969263"/>
                </a:moveTo>
                <a:lnTo>
                  <a:pt x="121920" y="969263"/>
                </a:lnTo>
              </a:path>
              <a:path w="6225540" h="2895600">
                <a:moveTo>
                  <a:pt x="236219" y="969263"/>
                </a:moveTo>
                <a:lnTo>
                  <a:pt x="259079" y="969263"/>
                </a:lnTo>
              </a:path>
              <a:path w="6225540" h="2895600">
                <a:moveTo>
                  <a:pt x="800099" y="969263"/>
                </a:moveTo>
                <a:lnTo>
                  <a:pt x="815340" y="969263"/>
                </a:lnTo>
              </a:path>
              <a:path w="6225540" h="2895600">
                <a:moveTo>
                  <a:pt x="929639" y="969263"/>
                </a:moveTo>
                <a:lnTo>
                  <a:pt x="944880" y="969263"/>
                </a:lnTo>
              </a:path>
              <a:path w="6225540" h="2895600">
                <a:moveTo>
                  <a:pt x="1501139" y="969263"/>
                </a:moveTo>
                <a:lnTo>
                  <a:pt x="1508760" y="969263"/>
                </a:lnTo>
              </a:path>
              <a:path w="6225540" h="2895600">
                <a:moveTo>
                  <a:pt x="1531619" y="969263"/>
                </a:moveTo>
                <a:lnTo>
                  <a:pt x="1546860" y="969263"/>
                </a:lnTo>
              </a:path>
              <a:path w="6225540" h="2895600">
                <a:moveTo>
                  <a:pt x="1562099" y="969263"/>
                </a:moveTo>
                <a:lnTo>
                  <a:pt x="1577340" y="969263"/>
                </a:lnTo>
              </a:path>
              <a:path w="6225540" h="2895600">
                <a:moveTo>
                  <a:pt x="1592579" y="969263"/>
                </a:moveTo>
                <a:lnTo>
                  <a:pt x="1607820" y="969263"/>
                </a:lnTo>
              </a:path>
              <a:path w="6225540" h="2895600">
                <a:moveTo>
                  <a:pt x="1615439" y="969263"/>
                </a:moveTo>
                <a:lnTo>
                  <a:pt x="1645920" y="969263"/>
                </a:lnTo>
              </a:path>
              <a:path w="6225540" h="2895600">
                <a:moveTo>
                  <a:pt x="3543300" y="969263"/>
                </a:moveTo>
                <a:lnTo>
                  <a:pt x="3550920" y="969263"/>
                </a:lnTo>
              </a:path>
              <a:path w="6225540" h="2895600">
                <a:moveTo>
                  <a:pt x="3733800" y="969263"/>
                </a:moveTo>
                <a:lnTo>
                  <a:pt x="3741420" y="969263"/>
                </a:lnTo>
              </a:path>
              <a:path w="6225540" h="2895600">
                <a:moveTo>
                  <a:pt x="4267199" y="969263"/>
                </a:moveTo>
                <a:lnTo>
                  <a:pt x="4282440" y="969263"/>
                </a:lnTo>
              </a:path>
              <a:path w="6225540" h="2895600">
                <a:moveTo>
                  <a:pt x="4389119" y="969263"/>
                </a:moveTo>
                <a:lnTo>
                  <a:pt x="4396740" y="969263"/>
                </a:lnTo>
              </a:path>
              <a:path w="6225540" h="2895600">
                <a:moveTo>
                  <a:pt x="4945379" y="969263"/>
                </a:moveTo>
                <a:lnTo>
                  <a:pt x="4968239" y="969263"/>
                </a:lnTo>
              </a:path>
              <a:path w="6225540" h="2895600">
                <a:moveTo>
                  <a:pt x="5074919" y="969263"/>
                </a:moveTo>
                <a:lnTo>
                  <a:pt x="5090160" y="969263"/>
                </a:lnTo>
              </a:path>
              <a:path w="6225540" h="2895600">
                <a:moveTo>
                  <a:pt x="5631179" y="969263"/>
                </a:moveTo>
                <a:lnTo>
                  <a:pt x="5638800" y="969263"/>
                </a:lnTo>
              </a:path>
              <a:path w="6225540" h="2895600">
                <a:moveTo>
                  <a:pt x="5760719" y="969263"/>
                </a:moveTo>
                <a:lnTo>
                  <a:pt x="5775960" y="969263"/>
                </a:lnTo>
              </a:path>
              <a:path w="6225540" h="2895600">
                <a:moveTo>
                  <a:pt x="106679" y="975360"/>
                </a:moveTo>
                <a:lnTo>
                  <a:pt x="121920" y="975360"/>
                </a:lnTo>
              </a:path>
              <a:path w="6225540" h="2895600">
                <a:moveTo>
                  <a:pt x="236219" y="975360"/>
                </a:moveTo>
                <a:lnTo>
                  <a:pt x="259079" y="975360"/>
                </a:lnTo>
              </a:path>
              <a:path w="6225540" h="2895600">
                <a:moveTo>
                  <a:pt x="800099" y="975360"/>
                </a:moveTo>
                <a:lnTo>
                  <a:pt x="815340" y="975360"/>
                </a:lnTo>
              </a:path>
              <a:path w="6225540" h="2895600">
                <a:moveTo>
                  <a:pt x="929639" y="975360"/>
                </a:moveTo>
                <a:lnTo>
                  <a:pt x="944880" y="975360"/>
                </a:lnTo>
              </a:path>
              <a:path w="6225540" h="2895600">
                <a:moveTo>
                  <a:pt x="1501139" y="975360"/>
                </a:moveTo>
                <a:lnTo>
                  <a:pt x="1508760" y="975360"/>
                </a:lnTo>
              </a:path>
              <a:path w="6225540" h="2895600">
                <a:moveTo>
                  <a:pt x="1539239" y="975360"/>
                </a:moveTo>
                <a:lnTo>
                  <a:pt x="1546860" y="975360"/>
                </a:lnTo>
              </a:path>
              <a:path w="6225540" h="2895600">
                <a:moveTo>
                  <a:pt x="1562099" y="975360"/>
                </a:moveTo>
                <a:lnTo>
                  <a:pt x="1577340" y="975360"/>
                </a:lnTo>
              </a:path>
              <a:path w="6225540" h="2895600">
                <a:moveTo>
                  <a:pt x="1592579" y="975360"/>
                </a:moveTo>
                <a:lnTo>
                  <a:pt x="1607820" y="975360"/>
                </a:lnTo>
              </a:path>
              <a:path w="6225540" h="2895600">
                <a:moveTo>
                  <a:pt x="1615439" y="975360"/>
                </a:moveTo>
                <a:lnTo>
                  <a:pt x="1645920" y="975360"/>
                </a:lnTo>
              </a:path>
              <a:path w="6225540" h="2895600">
                <a:moveTo>
                  <a:pt x="3543300" y="975359"/>
                </a:moveTo>
                <a:lnTo>
                  <a:pt x="3550920" y="975359"/>
                </a:lnTo>
              </a:path>
              <a:path w="6225540" h="2895600">
                <a:moveTo>
                  <a:pt x="3733800" y="975359"/>
                </a:moveTo>
                <a:lnTo>
                  <a:pt x="3749040" y="975359"/>
                </a:lnTo>
              </a:path>
              <a:path w="6225540" h="2895600">
                <a:moveTo>
                  <a:pt x="4267199" y="975359"/>
                </a:moveTo>
                <a:lnTo>
                  <a:pt x="4282440" y="975359"/>
                </a:lnTo>
              </a:path>
              <a:path w="6225540" h="2895600">
                <a:moveTo>
                  <a:pt x="4389119" y="975359"/>
                </a:moveTo>
                <a:lnTo>
                  <a:pt x="4396740" y="975359"/>
                </a:lnTo>
              </a:path>
              <a:path w="6225540" h="2895600">
                <a:moveTo>
                  <a:pt x="4945379" y="975359"/>
                </a:moveTo>
                <a:lnTo>
                  <a:pt x="4968239" y="975359"/>
                </a:lnTo>
              </a:path>
              <a:path w="6225540" h="2895600">
                <a:moveTo>
                  <a:pt x="5074919" y="975359"/>
                </a:moveTo>
                <a:lnTo>
                  <a:pt x="5090160" y="975359"/>
                </a:lnTo>
              </a:path>
              <a:path w="6225540" h="2895600">
                <a:moveTo>
                  <a:pt x="5631179" y="975359"/>
                </a:moveTo>
                <a:lnTo>
                  <a:pt x="5638800" y="975359"/>
                </a:lnTo>
              </a:path>
              <a:path w="6225540" h="2895600">
                <a:moveTo>
                  <a:pt x="5760719" y="975359"/>
                </a:moveTo>
                <a:lnTo>
                  <a:pt x="5775960" y="975359"/>
                </a:lnTo>
              </a:path>
              <a:path w="6225540" h="2895600">
                <a:moveTo>
                  <a:pt x="106679" y="981456"/>
                </a:moveTo>
                <a:lnTo>
                  <a:pt x="121920" y="981456"/>
                </a:lnTo>
              </a:path>
              <a:path w="6225540" h="2895600">
                <a:moveTo>
                  <a:pt x="243839" y="981456"/>
                </a:moveTo>
                <a:lnTo>
                  <a:pt x="259080" y="981456"/>
                </a:lnTo>
              </a:path>
              <a:path w="6225540" h="2895600">
                <a:moveTo>
                  <a:pt x="800099" y="981456"/>
                </a:moveTo>
                <a:lnTo>
                  <a:pt x="815340" y="981456"/>
                </a:lnTo>
              </a:path>
              <a:path w="6225540" h="2895600">
                <a:moveTo>
                  <a:pt x="929639" y="981456"/>
                </a:moveTo>
                <a:lnTo>
                  <a:pt x="944880" y="981456"/>
                </a:lnTo>
              </a:path>
              <a:path w="6225540" h="2895600">
                <a:moveTo>
                  <a:pt x="1501139" y="981456"/>
                </a:moveTo>
                <a:lnTo>
                  <a:pt x="1508760" y="981456"/>
                </a:lnTo>
              </a:path>
              <a:path w="6225540" h="2895600">
                <a:moveTo>
                  <a:pt x="1539239" y="981456"/>
                </a:moveTo>
                <a:lnTo>
                  <a:pt x="1546860" y="981456"/>
                </a:lnTo>
              </a:path>
              <a:path w="6225540" h="2895600">
                <a:moveTo>
                  <a:pt x="1562099" y="981456"/>
                </a:moveTo>
                <a:lnTo>
                  <a:pt x="1577340" y="981456"/>
                </a:lnTo>
              </a:path>
              <a:path w="6225540" h="2895600">
                <a:moveTo>
                  <a:pt x="1592579" y="981456"/>
                </a:moveTo>
                <a:lnTo>
                  <a:pt x="1623060" y="981456"/>
                </a:lnTo>
              </a:path>
              <a:path w="6225540" h="2895600">
                <a:moveTo>
                  <a:pt x="1630679" y="981456"/>
                </a:moveTo>
                <a:lnTo>
                  <a:pt x="1645920" y="981456"/>
                </a:lnTo>
              </a:path>
              <a:path w="6225540" h="2895600">
                <a:moveTo>
                  <a:pt x="3535679" y="981455"/>
                </a:moveTo>
                <a:lnTo>
                  <a:pt x="3550920" y="981455"/>
                </a:lnTo>
              </a:path>
              <a:path w="6225540" h="2895600">
                <a:moveTo>
                  <a:pt x="3733800" y="981455"/>
                </a:moveTo>
                <a:lnTo>
                  <a:pt x="3749040" y="981455"/>
                </a:lnTo>
              </a:path>
              <a:path w="6225540" h="2895600">
                <a:moveTo>
                  <a:pt x="4267199" y="981455"/>
                </a:moveTo>
                <a:lnTo>
                  <a:pt x="4282440" y="981455"/>
                </a:lnTo>
              </a:path>
              <a:path w="6225540" h="2895600">
                <a:moveTo>
                  <a:pt x="4389119" y="981455"/>
                </a:moveTo>
                <a:lnTo>
                  <a:pt x="4396740" y="981455"/>
                </a:lnTo>
              </a:path>
              <a:path w="6225540" h="2895600">
                <a:moveTo>
                  <a:pt x="4945379" y="981455"/>
                </a:moveTo>
                <a:lnTo>
                  <a:pt x="4968239" y="981455"/>
                </a:lnTo>
              </a:path>
              <a:path w="6225540" h="2895600">
                <a:moveTo>
                  <a:pt x="5074919" y="981455"/>
                </a:moveTo>
                <a:lnTo>
                  <a:pt x="5090160" y="981455"/>
                </a:lnTo>
              </a:path>
              <a:path w="6225540" h="2895600">
                <a:moveTo>
                  <a:pt x="5631179" y="981455"/>
                </a:moveTo>
                <a:lnTo>
                  <a:pt x="5638800" y="981455"/>
                </a:lnTo>
              </a:path>
              <a:path w="6225540" h="2895600">
                <a:moveTo>
                  <a:pt x="5768339" y="981455"/>
                </a:moveTo>
                <a:lnTo>
                  <a:pt x="5775960" y="981455"/>
                </a:lnTo>
              </a:path>
              <a:path w="6225540" h="2895600">
                <a:moveTo>
                  <a:pt x="106679" y="987551"/>
                </a:moveTo>
                <a:lnTo>
                  <a:pt x="121920" y="987551"/>
                </a:lnTo>
              </a:path>
              <a:path w="6225540" h="2895600">
                <a:moveTo>
                  <a:pt x="243839" y="987551"/>
                </a:moveTo>
                <a:lnTo>
                  <a:pt x="259080" y="987551"/>
                </a:lnTo>
              </a:path>
              <a:path w="6225540" h="2895600">
                <a:moveTo>
                  <a:pt x="792479" y="987551"/>
                </a:moveTo>
                <a:lnTo>
                  <a:pt x="815339" y="987551"/>
                </a:lnTo>
              </a:path>
              <a:path w="6225540" h="2895600">
                <a:moveTo>
                  <a:pt x="929639" y="987551"/>
                </a:moveTo>
                <a:lnTo>
                  <a:pt x="952499" y="987551"/>
                </a:lnTo>
              </a:path>
              <a:path w="6225540" h="2895600">
                <a:moveTo>
                  <a:pt x="1501139" y="987551"/>
                </a:moveTo>
                <a:lnTo>
                  <a:pt x="1508760" y="987551"/>
                </a:lnTo>
              </a:path>
              <a:path w="6225540" h="2895600">
                <a:moveTo>
                  <a:pt x="1539239" y="987551"/>
                </a:moveTo>
                <a:lnTo>
                  <a:pt x="1546860" y="987551"/>
                </a:lnTo>
              </a:path>
              <a:path w="6225540" h="2895600">
                <a:moveTo>
                  <a:pt x="1562099" y="987551"/>
                </a:moveTo>
                <a:lnTo>
                  <a:pt x="1577340" y="987551"/>
                </a:lnTo>
              </a:path>
              <a:path w="6225540" h="2895600">
                <a:moveTo>
                  <a:pt x="1592579" y="987551"/>
                </a:moveTo>
                <a:lnTo>
                  <a:pt x="1623060" y="987551"/>
                </a:lnTo>
              </a:path>
              <a:path w="6225540" h="2895600">
                <a:moveTo>
                  <a:pt x="1630679" y="987551"/>
                </a:moveTo>
                <a:lnTo>
                  <a:pt x="1645920" y="987551"/>
                </a:lnTo>
              </a:path>
              <a:path w="6225540" h="2895600">
                <a:moveTo>
                  <a:pt x="3535679" y="987551"/>
                </a:moveTo>
                <a:lnTo>
                  <a:pt x="3550920" y="987551"/>
                </a:lnTo>
              </a:path>
              <a:path w="6225540" h="2895600">
                <a:moveTo>
                  <a:pt x="3733800" y="987551"/>
                </a:moveTo>
                <a:lnTo>
                  <a:pt x="3749040" y="987551"/>
                </a:lnTo>
              </a:path>
              <a:path w="6225540" h="2895600">
                <a:moveTo>
                  <a:pt x="4267199" y="987551"/>
                </a:moveTo>
                <a:lnTo>
                  <a:pt x="4282440" y="987551"/>
                </a:lnTo>
              </a:path>
              <a:path w="6225540" h="2895600">
                <a:moveTo>
                  <a:pt x="4389119" y="987551"/>
                </a:moveTo>
                <a:lnTo>
                  <a:pt x="4396740" y="987551"/>
                </a:lnTo>
              </a:path>
              <a:path w="6225540" h="2895600">
                <a:moveTo>
                  <a:pt x="4945379" y="987551"/>
                </a:moveTo>
                <a:lnTo>
                  <a:pt x="4968239" y="987551"/>
                </a:lnTo>
              </a:path>
              <a:path w="6225540" h="2895600">
                <a:moveTo>
                  <a:pt x="5074919" y="987551"/>
                </a:moveTo>
                <a:lnTo>
                  <a:pt x="5090160" y="987551"/>
                </a:lnTo>
              </a:path>
              <a:path w="6225540" h="2895600">
                <a:moveTo>
                  <a:pt x="5623559" y="987551"/>
                </a:moveTo>
                <a:lnTo>
                  <a:pt x="5638800" y="987551"/>
                </a:lnTo>
              </a:path>
              <a:path w="6225540" h="2895600">
                <a:moveTo>
                  <a:pt x="5768339" y="987551"/>
                </a:moveTo>
                <a:lnTo>
                  <a:pt x="5775960" y="987551"/>
                </a:lnTo>
              </a:path>
              <a:path w="6225540" h="2895600">
                <a:moveTo>
                  <a:pt x="106679" y="993648"/>
                </a:moveTo>
                <a:lnTo>
                  <a:pt x="121920" y="993648"/>
                </a:lnTo>
              </a:path>
              <a:path w="6225540" h="2895600">
                <a:moveTo>
                  <a:pt x="243839" y="993648"/>
                </a:moveTo>
                <a:lnTo>
                  <a:pt x="259080" y="993648"/>
                </a:lnTo>
              </a:path>
              <a:path w="6225540" h="2895600">
                <a:moveTo>
                  <a:pt x="792479" y="993648"/>
                </a:moveTo>
                <a:lnTo>
                  <a:pt x="815339" y="993648"/>
                </a:lnTo>
              </a:path>
              <a:path w="6225540" h="2895600">
                <a:moveTo>
                  <a:pt x="937259" y="993648"/>
                </a:moveTo>
                <a:lnTo>
                  <a:pt x="952500" y="993648"/>
                </a:lnTo>
              </a:path>
              <a:path w="6225540" h="2895600">
                <a:moveTo>
                  <a:pt x="1501139" y="993648"/>
                </a:moveTo>
                <a:lnTo>
                  <a:pt x="1508760" y="993648"/>
                </a:lnTo>
              </a:path>
              <a:path w="6225540" h="2895600">
                <a:moveTo>
                  <a:pt x="1539239" y="993648"/>
                </a:moveTo>
                <a:lnTo>
                  <a:pt x="1546860" y="993648"/>
                </a:lnTo>
              </a:path>
              <a:path w="6225540" h="2895600">
                <a:moveTo>
                  <a:pt x="1554479" y="993648"/>
                </a:moveTo>
                <a:lnTo>
                  <a:pt x="1577339" y="993648"/>
                </a:lnTo>
              </a:path>
              <a:path w="6225540" h="2895600">
                <a:moveTo>
                  <a:pt x="1592579" y="993648"/>
                </a:moveTo>
                <a:lnTo>
                  <a:pt x="1623060" y="993648"/>
                </a:lnTo>
              </a:path>
              <a:path w="6225540" h="2895600">
                <a:moveTo>
                  <a:pt x="1630679" y="993648"/>
                </a:moveTo>
                <a:lnTo>
                  <a:pt x="1645920" y="993648"/>
                </a:lnTo>
              </a:path>
              <a:path w="6225540" h="2895600">
                <a:moveTo>
                  <a:pt x="3535679" y="993647"/>
                </a:moveTo>
                <a:lnTo>
                  <a:pt x="3550920" y="993647"/>
                </a:lnTo>
              </a:path>
              <a:path w="6225540" h="2895600">
                <a:moveTo>
                  <a:pt x="3733800" y="993647"/>
                </a:moveTo>
                <a:lnTo>
                  <a:pt x="3749040" y="993647"/>
                </a:lnTo>
              </a:path>
              <a:path w="6225540" h="2895600">
                <a:moveTo>
                  <a:pt x="4267199" y="993647"/>
                </a:moveTo>
                <a:lnTo>
                  <a:pt x="4282440" y="993647"/>
                </a:lnTo>
              </a:path>
              <a:path w="6225540" h="2895600">
                <a:moveTo>
                  <a:pt x="4389119" y="993647"/>
                </a:moveTo>
                <a:lnTo>
                  <a:pt x="4396740" y="993647"/>
                </a:lnTo>
              </a:path>
              <a:path w="6225540" h="2895600">
                <a:moveTo>
                  <a:pt x="4945379" y="993647"/>
                </a:moveTo>
                <a:lnTo>
                  <a:pt x="4968239" y="993647"/>
                </a:lnTo>
              </a:path>
              <a:path w="6225540" h="2895600">
                <a:moveTo>
                  <a:pt x="5082539" y="993647"/>
                </a:moveTo>
                <a:lnTo>
                  <a:pt x="5097780" y="993647"/>
                </a:lnTo>
              </a:path>
              <a:path w="6225540" h="2895600">
                <a:moveTo>
                  <a:pt x="5623559" y="993647"/>
                </a:moveTo>
                <a:lnTo>
                  <a:pt x="5638800" y="993647"/>
                </a:lnTo>
              </a:path>
              <a:path w="6225540" h="2895600">
                <a:moveTo>
                  <a:pt x="5768339" y="993647"/>
                </a:moveTo>
                <a:lnTo>
                  <a:pt x="5775960" y="993647"/>
                </a:lnTo>
              </a:path>
              <a:path w="6225540" h="2895600">
                <a:moveTo>
                  <a:pt x="99059" y="999744"/>
                </a:moveTo>
                <a:lnTo>
                  <a:pt x="121919" y="999744"/>
                </a:lnTo>
              </a:path>
              <a:path w="6225540" h="2895600">
                <a:moveTo>
                  <a:pt x="243839" y="999744"/>
                </a:moveTo>
                <a:lnTo>
                  <a:pt x="259080" y="999744"/>
                </a:lnTo>
              </a:path>
              <a:path w="6225540" h="2895600">
                <a:moveTo>
                  <a:pt x="792479" y="999744"/>
                </a:moveTo>
                <a:lnTo>
                  <a:pt x="815339" y="999744"/>
                </a:lnTo>
              </a:path>
              <a:path w="6225540" h="2895600">
                <a:moveTo>
                  <a:pt x="937259" y="999744"/>
                </a:moveTo>
                <a:lnTo>
                  <a:pt x="952500" y="999744"/>
                </a:lnTo>
              </a:path>
              <a:path w="6225540" h="2895600">
                <a:moveTo>
                  <a:pt x="1501139" y="999744"/>
                </a:moveTo>
                <a:lnTo>
                  <a:pt x="1508760" y="999744"/>
                </a:lnTo>
              </a:path>
              <a:path w="6225540" h="2895600">
                <a:moveTo>
                  <a:pt x="1539239" y="999744"/>
                </a:moveTo>
                <a:lnTo>
                  <a:pt x="1546860" y="999744"/>
                </a:lnTo>
              </a:path>
              <a:path w="6225540" h="2895600">
                <a:moveTo>
                  <a:pt x="1554479" y="999744"/>
                </a:moveTo>
                <a:lnTo>
                  <a:pt x="1577339" y="999744"/>
                </a:lnTo>
              </a:path>
              <a:path w="6225540" h="2895600">
                <a:moveTo>
                  <a:pt x="1592579" y="999744"/>
                </a:moveTo>
                <a:lnTo>
                  <a:pt x="1623060" y="999744"/>
                </a:lnTo>
              </a:path>
              <a:path w="6225540" h="2895600">
                <a:moveTo>
                  <a:pt x="1630679" y="999744"/>
                </a:moveTo>
                <a:lnTo>
                  <a:pt x="1645920" y="999744"/>
                </a:lnTo>
              </a:path>
              <a:path w="6225540" h="2895600">
                <a:moveTo>
                  <a:pt x="3535679" y="999743"/>
                </a:moveTo>
                <a:lnTo>
                  <a:pt x="3550920" y="999743"/>
                </a:lnTo>
              </a:path>
              <a:path w="6225540" h="2895600">
                <a:moveTo>
                  <a:pt x="3733800" y="999743"/>
                </a:moveTo>
                <a:lnTo>
                  <a:pt x="3749040" y="999743"/>
                </a:lnTo>
              </a:path>
              <a:path w="6225540" h="2895600">
                <a:moveTo>
                  <a:pt x="4267199" y="999743"/>
                </a:moveTo>
                <a:lnTo>
                  <a:pt x="4282440" y="999743"/>
                </a:lnTo>
              </a:path>
              <a:path w="6225540" h="2895600">
                <a:moveTo>
                  <a:pt x="4389119" y="999743"/>
                </a:moveTo>
                <a:lnTo>
                  <a:pt x="4396740" y="999743"/>
                </a:lnTo>
              </a:path>
              <a:path w="6225540" h="2895600">
                <a:moveTo>
                  <a:pt x="4945379" y="999743"/>
                </a:moveTo>
                <a:lnTo>
                  <a:pt x="4968239" y="999743"/>
                </a:lnTo>
              </a:path>
              <a:path w="6225540" h="2895600">
                <a:moveTo>
                  <a:pt x="5082539" y="999743"/>
                </a:moveTo>
                <a:lnTo>
                  <a:pt x="5097780" y="999743"/>
                </a:lnTo>
              </a:path>
              <a:path w="6225540" h="2895600">
                <a:moveTo>
                  <a:pt x="5623559" y="999743"/>
                </a:moveTo>
                <a:lnTo>
                  <a:pt x="5638800" y="999743"/>
                </a:lnTo>
              </a:path>
              <a:path w="6225540" h="2895600">
                <a:moveTo>
                  <a:pt x="5768339" y="999743"/>
                </a:moveTo>
                <a:lnTo>
                  <a:pt x="5775960" y="999743"/>
                </a:lnTo>
              </a:path>
              <a:path w="6225540" h="2895600">
                <a:moveTo>
                  <a:pt x="99059" y="1005840"/>
                </a:moveTo>
                <a:lnTo>
                  <a:pt x="114300" y="1005840"/>
                </a:lnTo>
              </a:path>
              <a:path w="6225540" h="2895600">
                <a:moveTo>
                  <a:pt x="251459" y="1005840"/>
                </a:moveTo>
                <a:lnTo>
                  <a:pt x="259080" y="1005840"/>
                </a:lnTo>
              </a:path>
              <a:path w="6225540" h="2895600">
                <a:moveTo>
                  <a:pt x="792479" y="1005840"/>
                </a:moveTo>
                <a:lnTo>
                  <a:pt x="807720" y="1005840"/>
                </a:lnTo>
              </a:path>
              <a:path w="6225540" h="2895600">
                <a:moveTo>
                  <a:pt x="937259" y="1005840"/>
                </a:moveTo>
                <a:lnTo>
                  <a:pt x="952500" y="1005840"/>
                </a:lnTo>
              </a:path>
              <a:path w="6225540" h="2895600">
                <a:moveTo>
                  <a:pt x="1501139" y="1005840"/>
                </a:moveTo>
                <a:lnTo>
                  <a:pt x="1508760" y="1005840"/>
                </a:lnTo>
              </a:path>
              <a:path w="6225540" h="2895600">
                <a:moveTo>
                  <a:pt x="1539239" y="1005840"/>
                </a:moveTo>
                <a:lnTo>
                  <a:pt x="1546860" y="1005840"/>
                </a:lnTo>
              </a:path>
              <a:path w="6225540" h="2895600">
                <a:moveTo>
                  <a:pt x="1554479" y="1005840"/>
                </a:moveTo>
                <a:lnTo>
                  <a:pt x="1577339" y="1005840"/>
                </a:lnTo>
              </a:path>
              <a:path w="6225540" h="2895600">
                <a:moveTo>
                  <a:pt x="1592579" y="1005840"/>
                </a:moveTo>
                <a:lnTo>
                  <a:pt x="1623060" y="1005840"/>
                </a:lnTo>
              </a:path>
              <a:path w="6225540" h="2895600">
                <a:moveTo>
                  <a:pt x="1638299" y="1005840"/>
                </a:moveTo>
                <a:lnTo>
                  <a:pt x="1645920" y="1005840"/>
                </a:lnTo>
              </a:path>
              <a:path w="6225540" h="2895600">
                <a:moveTo>
                  <a:pt x="3535679" y="1005839"/>
                </a:moveTo>
                <a:lnTo>
                  <a:pt x="3550920" y="1005839"/>
                </a:lnTo>
              </a:path>
              <a:path w="6225540" h="2895600">
                <a:moveTo>
                  <a:pt x="3733800" y="1005839"/>
                </a:moveTo>
                <a:lnTo>
                  <a:pt x="3749040" y="1005839"/>
                </a:lnTo>
              </a:path>
              <a:path w="6225540" h="2895600">
                <a:moveTo>
                  <a:pt x="4267199" y="1005839"/>
                </a:moveTo>
                <a:lnTo>
                  <a:pt x="4282440" y="1005839"/>
                </a:lnTo>
              </a:path>
              <a:path w="6225540" h="2895600">
                <a:moveTo>
                  <a:pt x="4389119" y="1005839"/>
                </a:moveTo>
                <a:lnTo>
                  <a:pt x="4396740" y="1005839"/>
                </a:lnTo>
              </a:path>
              <a:path w="6225540" h="2895600">
                <a:moveTo>
                  <a:pt x="4945379" y="1005839"/>
                </a:moveTo>
                <a:lnTo>
                  <a:pt x="4968239" y="1005839"/>
                </a:lnTo>
              </a:path>
              <a:path w="6225540" h="2895600">
                <a:moveTo>
                  <a:pt x="5082539" y="1005839"/>
                </a:moveTo>
                <a:lnTo>
                  <a:pt x="5097780" y="1005839"/>
                </a:lnTo>
              </a:path>
              <a:path w="6225540" h="2895600">
                <a:moveTo>
                  <a:pt x="5623559" y="1005839"/>
                </a:moveTo>
                <a:lnTo>
                  <a:pt x="5638800" y="1005839"/>
                </a:lnTo>
              </a:path>
              <a:path w="6225540" h="2895600">
                <a:moveTo>
                  <a:pt x="5768339" y="1005839"/>
                </a:moveTo>
                <a:lnTo>
                  <a:pt x="5775960" y="1005839"/>
                </a:lnTo>
              </a:path>
              <a:path w="6225540" h="2895600">
                <a:moveTo>
                  <a:pt x="99059" y="1011936"/>
                </a:moveTo>
                <a:lnTo>
                  <a:pt x="114300" y="1011936"/>
                </a:lnTo>
              </a:path>
              <a:path w="6225540" h="2895600">
                <a:moveTo>
                  <a:pt x="251459" y="1011936"/>
                </a:moveTo>
                <a:lnTo>
                  <a:pt x="259080" y="1011936"/>
                </a:lnTo>
              </a:path>
              <a:path w="6225540" h="2895600">
                <a:moveTo>
                  <a:pt x="784859" y="1011936"/>
                </a:moveTo>
                <a:lnTo>
                  <a:pt x="807719" y="1011936"/>
                </a:lnTo>
              </a:path>
              <a:path w="6225540" h="2895600">
                <a:moveTo>
                  <a:pt x="937259" y="1011936"/>
                </a:moveTo>
                <a:lnTo>
                  <a:pt x="952500" y="1011936"/>
                </a:lnTo>
              </a:path>
              <a:path w="6225540" h="2895600">
                <a:moveTo>
                  <a:pt x="1501139" y="1011936"/>
                </a:moveTo>
                <a:lnTo>
                  <a:pt x="1508760" y="1011936"/>
                </a:lnTo>
              </a:path>
              <a:path w="6225540" h="2895600">
                <a:moveTo>
                  <a:pt x="1539239" y="1011936"/>
                </a:moveTo>
                <a:lnTo>
                  <a:pt x="1546860" y="1011936"/>
                </a:lnTo>
              </a:path>
              <a:path w="6225540" h="2895600">
                <a:moveTo>
                  <a:pt x="1554479" y="1011936"/>
                </a:moveTo>
                <a:lnTo>
                  <a:pt x="1577339" y="1011936"/>
                </a:lnTo>
              </a:path>
              <a:path w="6225540" h="2895600">
                <a:moveTo>
                  <a:pt x="1592579" y="1011936"/>
                </a:moveTo>
                <a:lnTo>
                  <a:pt x="1623060" y="1011936"/>
                </a:lnTo>
              </a:path>
              <a:path w="6225540" h="2895600">
                <a:moveTo>
                  <a:pt x="1638299" y="1011936"/>
                </a:moveTo>
                <a:lnTo>
                  <a:pt x="1645920" y="1011936"/>
                </a:lnTo>
              </a:path>
              <a:path w="6225540" h="2895600">
                <a:moveTo>
                  <a:pt x="3535679" y="1011935"/>
                </a:moveTo>
                <a:lnTo>
                  <a:pt x="3550920" y="1011935"/>
                </a:lnTo>
              </a:path>
              <a:path w="6225540" h="2895600">
                <a:moveTo>
                  <a:pt x="3733800" y="1011935"/>
                </a:moveTo>
                <a:lnTo>
                  <a:pt x="3749040" y="1011935"/>
                </a:lnTo>
              </a:path>
              <a:path w="6225540" h="2895600">
                <a:moveTo>
                  <a:pt x="4259579" y="1011935"/>
                </a:moveTo>
                <a:lnTo>
                  <a:pt x="4282439" y="1011935"/>
                </a:lnTo>
              </a:path>
              <a:path w="6225540" h="2895600">
                <a:moveTo>
                  <a:pt x="4389119" y="1011935"/>
                </a:moveTo>
                <a:lnTo>
                  <a:pt x="4396740" y="1011935"/>
                </a:lnTo>
              </a:path>
              <a:path w="6225540" h="2895600">
                <a:moveTo>
                  <a:pt x="4945379" y="1011935"/>
                </a:moveTo>
                <a:lnTo>
                  <a:pt x="4968239" y="1011935"/>
                </a:lnTo>
              </a:path>
              <a:path w="6225540" h="2895600">
                <a:moveTo>
                  <a:pt x="5082539" y="1011935"/>
                </a:moveTo>
                <a:lnTo>
                  <a:pt x="5097780" y="1011935"/>
                </a:lnTo>
              </a:path>
              <a:path w="6225540" h="2895600">
                <a:moveTo>
                  <a:pt x="5623559" y="1011935"/>
                </a:moveTo>
                <a:lnTo>
                  <a:pt x="5638800" y="1011935"/>
                </a:lnTo>
              </a:path>
              <a:path w="6225540" h="2895600">
                <a:moveTo>
                  <a:pt x="5768339" y="1011935"/>
                </a:moveTo>
                <a:lnTo>
                  <a:pt x="5783580" y="1011935"/>
                </a:lnTo>
              </a:path>
              <a:path w="6225540" h="2895600">
                <a:moveTo>
                  <a:pt x="99059" y="1018032"/>
                </a:moveTo>
                <a:lnTo>
                  <a:pt x="114300" y="1018032"/>
                </a:lnTo>
              </a:path>
              <a:path w="6225540" h="2895600">
                <a:moveTo>
                  <a:pt x="251459" y="1018032"/>
                </a:moveTo>
                <a:lnTo>
                  <a:pt x="259080" y="1018032"/>
                </a:lnTo>
              </a:path>
              <a:path w="6225540" h="2895600">
                <a:moveTo>
                  <a:pt x="784859" y="1018032"/>
                </a:moveTo>
                <a:lnTo>
                  <a:pt x="807719" y="1018032"/>
                </a:lnTo>
              </a:path>
              <a:path w="6225540" h="2895600">
                <a:moveTo>
                  <a:pt x="937259" y="1018032"/>
                </a:moveTo>
                <a:lnTo>
                  <a:pt x="952500" y="1018032"/>
                </a:lnTo>
              </a:path>
              <a:path w="6225540" h="2895600">
                <a:moveTo>
                  <a:pt x="1493519" y="1018032"/>
                </a:moveTo>
                <a:lnTo>
                  <a:pt x="1501140" y="1018032"/>
                </a:lnTo>
              </a:path>
              <a:path w="6225540" h="2895600">
                <a:moveTo>
                  <a:pt x="1539239" y="1018032"/>
                </a:moveTo>
                <a:lnTo>
                  <a:pt x="1546860" y="1018032"/>
                </a:lnTo>
              </a:path>
              <a:path w="6225540" h="2895600">
                <a:moveTo>
                  <a:pt x="1554479" y="1018032"/>
                </a:moveTo>
                <a:lnTo>
                  <a:pt x="1577339" y="1018032"/>
                </a:lnTo>
              </a:path>
              <a:path w="6225540" h="2895600">
                <a:moveTo>
                  <a:pt x="1592579" y="1018032"/>
                </a:moveTo>
                <a:lnTo>
                  <a:pt x="1623060" y="1018032"/>
                </a:lnTo>
              </a:path>
              <a:path w="6225540" h="2895600">
                <a:moveTo>
                  <a:pt x="1638299" y="1018032"/>
                </a:moveTo>
                <a:lnTo>
                  <a:pt x="1645920" y="1018032"/>
                </a:lnTo>
              </a:path>
              <a:path w="6225540" h="2895600">
                <a:moveTo>
                  <a:pt x="3535679" y="1018031"/>
                </a:moveTo>
                <a:lnTo>
                  <a:pt x="3550920" y="1018031"/>
                </a:lnTo>
              </a:path>
              <a:path w="6225540" h="2895600">
                <a:moveTo>
                  <a:pt x="3733800" y="1018031"/>
                </a:moveTo>
                <a:lnTo>
                  <a:pt x="3749040" y="1018031"/>
                </a:lnTo>
              </a:path>
              <a:path w="6225540" h="2895600">
                <a:moveTo>
                  <a:pt x="4259579" y="1018031"/>
                </a:moveTo>
                <a:lnTo>
                  <a:pt x="4282439" y="1018031"/>
                </a:lnTo>
              </a:path>
              <a:path w="6225540" h="2895600">
                <a:moveTo>
                  <a:pt x="4389119" y="1018031"/>
                </a:moveTo>
                <a:lnTo>
                  <a:pt x="4396740" y="1018031"/>
                </a:lnTo>
              </a:path>
              <a:path w="6225540" h="2895600">
                <a:moveTo>
                  <a:pt x="4945379" y="1018031"/>
                </a:moveTo>
                <a:lnTo>
                  <a:pt x="4968239" y="1018031"/>
                </a:lnTo>
              </a:path>
              <a:path w="6225540" h="2895600">
                <a:moveTo>
                  <a:pt x="5082539" y="1018031"/>
                </a:moveTo>
                <a:lnTo>
                  <a:pt x="5097780" y="1018031"/>
                </a:lnTo>
              </a:path>
              <a:path w="6225540" h="2895600">
                <a:moveTo>
                  <a:pt x="5623559" y="1018031"/>
                </a:moveTo>
                <a:lnTo>
                  <a:pt x="5638800" y="1018031"/>
                </a:lnTo>
              </a:path>
              <a:path w="6225540" h="2895600">
                <a:moveTo>
                  <a:pt x="5768339" y="1018031"/>
                </a:moveTo>
                <a:lnTo>
                  <a:pt x="5783580" y="1018031"/>
                </a:lnTo>
              </a:path>
              <a:path w="6225540" h="2895600">
                <a:moveTo>
                  <a:pt x="99059" y="1024128"/>
                </a:moveTo>
                <a:lnTo>
                  <a:pt x="114300" y="1024128"/>
                </a:lnTo>
              </a:path>
              <a:path w="6225540" h="2895600">
                <a:moveTo>
                  <a:pt x="251459" y="1024128"/>
                </a:moveTo>
                <a:lnTo>
                  <a:pt x="259080" y="1024128"/>
                </a:lnTo>
              </a:path>
              <a:path w="6225540" h="2895600">
                <a:moveTo>
                  <a:pt x="784859" y="1024128"/>
                </a:moveTo>
                <a:lnTo>
                  <a:pt x="807719" y="1024128"/>
                </a:lnTo>
              </a:path>
              <a:path w="6225540" h="2895600">
                <a:moveTo>
                  <a:pt x="937259" y="1024128"/>
                </a:moveTo>
                <a:lnTo>
                  <a:pt x="952500" y="1024128"/>
                </a:lnTo>
              </a:path>
              <a:path w="6225540" h="2895600">
                <a:moveTo>
                  <a:pt x="1493519" y="1024128"/>
                </a:moveTo>
                <a:lnTo>
                  <a:pt x="1501140" y="1024128"/>
                </a:lnTo>
              </a:path>
              <a:path w="6225540" h="2895600">
                <a:moveTo>
                  <a:pt x="1539239" y="1024128"/>
                </a:moveTo>
                <a:lnTo>
                  <a:pt x="1546860" y="1024128"/>
                </a:lnTo>
              </a:path>
              <a:path w="6225540" h="2895600">
                <a:moveTo>
                  <a:pt x="1554479" y="1024128"/>
                </a:moveTo>
                <a:lnTo>
                  <a:pt x="1577339" y="1024128"/>
                </a:lnTo>
              </a:path>
              <a:path w="6225540" h="2895600">
                <a:moveTo>
                  <a:pt x="1592579" y="1024128"/>
                </a:moveTo>
                <a:lnTo>
                  <a:pt x="1623060" y="1024128"/>
                </a:lnTo>
              </a:path>
              <a:path w="6225540" h="2895600">
                <a:moveTo>
                  <a:pt x="1638299" y="1024128"/>
                </a:moveTo>
                <a:lnTo>
                  <a:pt x="1645920" y="1024128"/>
                </a:lnTo>
              </a:path>
              <a:path w="6225540" h="2895600">
                <a:moveTo>
                  <a:pt x="3535679" y="1024127"/>
                </a:moveTo>
                <a:lnTo>
                  <a:pt x="3543300" y="1024127"/>
                </a:lnTo>
              </a:path>
              <a:path w="6225540" h="2895600">
                <a:moveTo>
                  <a:pt x="3733800" y="1024127"/>
                </a:moveTo>
                <a:lnTo>
                  <a:pt x="3749040" y="1024127"/>
                </a:lnTo>
              </a:path>
              <a:path w="6225540" h="2895600">
                <a:moveTo>
                  <a:pt x="4259579" y="1024127"/>
                </a:moveTo>
                <a:lnTo>
                  <a:pt x="4282439" y="1024127"/>
                </a:lnTo>
              </a:path>
              <a:path w="6225540" h="2895600">
                <a:moveTo>
                  <a:pt x="4389119" y="1024127"/>
                </a:moveTo>
                <a:lnTo>
                  <a:pt x="4396740" y="1024127"/>
                </a:lnTo>
              </a:path>
              <a:path w="6225540" h="2895600">
                <a:moveTo>
                  <a:pt x="4945379" y="1024127"/>
                </a:moveTo>
                <a:lnTo>
                  <a:pt x="4968239" y="1024127"/>
                </a:lnTo>
              </a:path>
              <a:path w="6225540" h="2895600">
                <a:moveTo>
                  <a:pt x="5082539" y="1024127"/>
                </a:moveTo>
                <a:lnTo>
                  <a:pt x="5097780" y="1024127"/>
                </a:lnTo>
              </a:path>
              <a:path w="6225540" h="2895600">
                <a:moveTo>
                  <a:pt x="5615939" y="1024127"/>
                </a:moveTo>
                <a:lnTo>
                  <a:pt x="5638799" y="1024127"/>
                </a:lnTo>
              </a:path>
              <a:path w="6225540" h="2895600">
                <a:moveTo>
                  <a:pt x="5775959" y="1024127"/>
                </a:moveTo>
                <a:lnTo>
                  <a:pt x="5783580" y="1024127"/>
                </a:lnTo>
              </a:path>
              <a:path w="6225540" h="2895600">
                <a:moveTo>
                  <a:pt x="99059" y="1030224"/>
                </a:moveTo>
                <a:lnTo>
                  <a:pt x="114300" y="1030224"/>
                </a:lnTo>
              </a:path>
              <a:path w="6225540" h="2895600">
                <a:moveTo>
                  <a:pt x="259079" y="1030224"/>
                </a:moveTo>
                <a:lnTo>
                  <a:pt x="266700" y="1030224"/>
                </a:lnTo>
              </a:path>
              <a:path w="6225540" h="2895600">
                <a:moveTo>
                  <a:pt x="784859" y="1030224"/>
                </a:moveTo>
                <a:lnTo>
                  <a:pt x="807719" y="1030224"/>
                </a:lnTo>
              </a:path>
              <a:path w="6225540" h="2895600">
                <a:moveTo>
                  <a:pt x="937259" y="1030224"/>
                </a:moveTo>
                <a:lnTo>
                  <a:pt x="960119" y="1030224"/>
                </a:lnTo>
              </a:path>
              <a:path w="6225540" h="2895600">
                <a:moveTo>
                  <a:pt x="1493519" y="1030224"/>
                </a:moveTo>
                <a:lnTo>
                  <a:pt x="1501140" y="1030224"/>
                </a:lnTo>
              </a:path>
              <a:path w="6225540" h="2895600">
                <a:moveTo>
                  <a:pt x="1539239" y="1030224"/>
                </a:moveTo>
                <a:lnTo>
                  <a:pt x="1546860" y="1030224"/>
                </a:lnTo>
              </a:path>
              <a:path w="6225540" h="2895600">
                <a:moveTo>
                  <a:pt x="1554479" y="1030224"/>
                </a:moveTo>
                <a:lnTo>
                  <a:pt x="1577339" y="1030224"/>
                </a:lnTo>
              </a:path>
              <a:path w="6225540" h="2895600">
                <a:moveTo>
                  <a:pt x="1592579" y="1030224"/>
                </a:moveTo>
                <a:lnTo>
                  <a:pt x="1623060" y="1030224"/>
                </a:lnTo>
              </a:path>
              <a:path w="6225540" h="2895600">
                <a:moveTo>
                  <a:pt x="1638299" y="1030224"/>
                </a:moveTo>
                <a:lnTo>
                  <a:pt x="1645920" y="1030224"/>
                </a:lnTo>
              </a:path>
              <a:path w="6225540" h="2895600">
                <a:moveTo>
                  <a:pt x="3535679" y="1030223"/>
                </a:moveTo>
                <a:lnTo>
                  <a:pt x="3543300" y="1030223"/>
                </a:lnTo>
              </a:path>
              <a:path w="6225540" h="2895600">
                <a:moveTo>
                  <a:pt x="3733800" y="1030223"/>
                </a:moveTo>
                <a:lnTo>
                  <a:pt x="3756659" y="1030223"/>
                </a:lnTo>
              </a:path>
              <a:path w="6225540" h="2895600">
                <a:moveTo>
                  <a:pt x="4259579" y="1030223"/>
                </a:moveTo>
                <a:lnTo>
                  <a:pt x="4282439" y="1030223"/>
                </a:lnTo>
              </a:path>
              <a:path w="6225540" h="2895600">
                <a:moveTo>
                  <a:pt x="4389119" y="1030223"/>
                </a:moveTo>
                <a:lnTo>
                  <a:pt x="4396740" y="1030223"/>
                </a:lnTo>
              </a:path>
              <a:path w="6225540" h="2895600">
                <a:moveTo>
                  <a:pt x="4945379" y="1030223"/>
                </a:moveTo>
                <a:lnTo>
                  <a:pt x="4968239" y="1030223"/>
                </a:lnTo>
              </a:path>
              <a:path w="6225540" h="2895600">
                <a:moveTo>
                  <a:pt x="5082539" y="1030223"/>
                </a:moveTo>
                <a:lnTo>
                  <a:pt x="5097780" y="1030223"/>
                </a:lnTo>
              </a:path>
              <a:path w="6225540" h="2895600">
                <a:moveTo>
                  <a:pt x="5615939" y="1030223"/>
                </a:moveTo>
                <a:lnTo>
                  <a:pt x="5631180" y="1030223"/>
                </a:lnTo>
              </a:path>
              <a:path w="6225540" h="2895600">
                <a:moveTo>
                  <a:pt x="5775959" y="1030223"/>
                </a:moveTo>
                <a:lnTo>
                  <a:pt x="5791200" y="1030223"/>
                </a:lnTo>
              </a:path>
              <a:path w="6225540" h="2895600">
                <a:moveTo>
                  <a:pt x="99059" y="1036320"/>
                </a:moveTo>
                <a:lnTo>
                  <a:pt x="114300" y="1036320"/>
                </a:lnTo>
              </a:path>
              <a:path w="6225540" h="2895600">
                <a:moveTo>
                  <a:pt x="259079" y="1036320"/>
                </a:moveTo>
                <a:lnTo>
                  <a:pt x="266700" y="1036320"/>
                </a:lnTo>
              </a:path>
              <a:path w="6225540" h="2895600">
                <a:moveTo>
                  <a:pt x="784859" y="1036320"/>
                </a:moveTo>
                <a:lnTo>
                  <a:pt x="807719" y="1036320"/>
                </a:lnTo>
              </a:path>
              <a:path w="6225540" h="2895600">
                <a:moveTo>
                  <a:pt x="944879" y="1036320"/>
                </a:moveTo>
                <a:lnTo>
                  <a:pt x="960120" y="1036320"/>
                </a:lnTo>
              </a:path>
              <a:path w="6225540" h="2895600">
                <a:moveTo>
                  <a:pt x="1493519" y="1036320"/>
                </a:moveTo>
                <a:lnTo>
                  <a:pt x="1501140" y="1036320"/>
                </a:lnTo>
              </a:path>
              <a:path w="6225540" h="2895600">
                <a:moveTo>
                  <a:pt x="1539239" y="1036320"/>
                </a:moveTo>
                <a:lnTo>
                  <a:pt x="1546860" y="1036320"/>
                </a:lnTo>
              </a:path>
              <a:path w="6225540" h="2895600">
                <a:moveTo>
                  <a:pt x="1554479" y="1036320"/>
                </a:moveTo>
                <a:lnTo>
                  <a:pt x="1577339" y="1036320"/>
                </a:lnTo>
              </a:path>
              <a:path w="6225540" h="2895600">
                <a:moveTo>
                  <a:pt x="1592579" y="1036320"/>
                </a:moveTo>
                <a:lnTo>
                  <a:pt x="1623060" y="1036320"/>
                </a:lnTo>
              </a:path>
              <a:path w="6225540" h="2895600">
                <a:moveTo>
                  <a:pt x="1638299" y="1036320"/>
                </a:moveTo>
                <a:lnTo>
                  <a:pt x="1645920" y="1036320"/>
                </a:lnTo>
              </a:path>
              <a:path w="6225540" h="2895600">
                <a:moveTo>
                  <a:pt x="3528059" y="1036319"/>
                </a:moveTo>
                <a:lnTo>
                  <a:pt x="3543300" y="1036319"/>
                </a:lnTo>
              </a:path>
              <a:path w="6225540" h="2895600">
                <a:moveTo>
                  <a:pt x="3741419" y="1036319"/>
                </a:moveTo>
                <a:lnTo>
                  <a:pt x="3756660" y="1036319"/>
                </a:lnTo>
              </a:path>
              <a:path w="6225540" h="2895600">
                <a:moveTo>
                  <a:pt x="4259579" y="1036319"/>
                </a:moveTo>
                <a:lnTo>
                  <a:pt x="4282439" y="1036319"/>
                </a:lnTo>
              </a:path>
              <a:path w="6225540" h="2895600">
                <a:moveTo>
                  <a:pt x="4389119" y="1036319"/>
                </a:moveTo>
                <a:lnTo>
                  <a:pt x="4396740" y="1036319"/>
                </a:lnTo>
              </a:path>
              <a:path w="6225540" h="2895600">
                <a:moveTo>
                  <a:pt x="4945379" y="1036319"/>
                </a:moveTo>
                <a:lnTo>
                  <a:pt x="4968239" y="1036319"/>
                </a:lnTo>
              </a:path>
              <a:path w="6225540" h="2895600">
                <a:moveTo>
                  <a:pt x="5090159" y="1036319"/>
                </a:moveTo>
                <a:lnTo>
                  <a:pt x="5105400" y="1036319"/>
                </a:lnTo>
              </a:path>
              <a:path w="6225540" h="2895600">
                <a:moveTo>
                  <a:pt x="5615939" y="1036319"/>
                </a:moveTo>
                <a:lnTo>
                  <a:pt x="5631180" y="1036319"/>
                </a:lnTo>
              </a:path>
              <a:path w="6225540" h="2895600">
                <a:moveTo>
                  <a:pt x="5775959" y="1036319"/>
                </a:moveTo>
                <a:lnTo>
                  <a:pt x="5791200" y="1036319"/>
                </a:lnTo>
              </a:path>
              <a:path w="6225540" h="2895600">
                <a:moveTo>
                  <a:pt x="91439" y="1042416"/>
                </a:moveTo>
                <a:lnTo>
                  <a:pt x="114299" y="1042416"/>
                </a:lnTo>
              </a:path>
              <a:path w="6225540" h="2895600">
                <a:moveTo>
                  <a:pt x="259079" y="1042416"/>
                </a:moveTo>
                <a:lnTo>
                  <a:pt x="266700" y="1042416"/>
                </a:lnTo>
              </a:path>
              <a:path w="6225540" h="2895600">
                <a:moveTo>
                  <a:pt x="777239" y="1042416"/>
                </a:moveTo>
                <a:lnTo>
                  <a:pt x="807720" y="1042416"/>
                </a:lnTo>
              </a:path>
              <a:path w="6225540" h="2895600">
                <a:moveTo>
                  <a:pt x="944879" y="1042416"/>
                </a:moveTo>
                <a:lnTo>
                  <a:pt x="960120" y="1042416"/>
                </a:lnTo>
              </a:path>
              <a:path w="6225540" h="2895600">
                <a:moveTo>
                  <a:pt x="1493519" y="1042416"/>
                </a:moveTo>
                <a:lnTo>
                  <a:pt x="1501140" y="1042416"/>
                </a:lnTo>
              </a:path>
              <a:path w="6225540" h="2895600">
                <a:moveTo>
                  <a:pt x="1539239" y="1042416"/>
                </a:moveTo>
                <a:lnTo>
                  <a:pt x="1546860" y="1042416"/>
                </a:lnTo>
              </a:path>
              <a:path w="6225540" h="2895600">
                <a:moveTo>
                  <a:pt x="1554479" y="1042416"/>
                </a:moveTo>
                <a:lnTo>
                  <a:pt x="1577339" y="1042416"/>
                </a:lnTo>
              </a:path>
              <a:path w="6225540" h="2895600">
                <a:moveTo>
                  <a:pt x="1592579" y="1042416"/>
                </a:moveTo>
                <a:lnTo>
                  <a:pt x="1623060" y="1042416"/>
                </a:lnTo>
              </a:path>
              <a:path w="6225540" h="2895600">
                <a:moveTo>
                  <a:pt x="1638299" y="1042416"/>
                </a:moveTo>
                <a:lnTo>
                  <a:pt x="1645920" y="1042416"/>
                </a:lnTo>
              </a:path>
              <a:path w="6225540" h="2895600">
                <a:moveTo>
                  <a:pt x="3528059" y="1042415"/>
                </a:moveTo>
                <a:lnTo>
                  <a:pt x="3543300" y="1042415"/>
                </a:lnTo>
              </a:path>
              <a:path w="6225540" h="2895600">
                <a:moveTo>
                  <a:pt x="3741419" y="1042415"/>
                </a:moveTo>
                <a:lnTo>
                  <a:pt x="3756660" y="1042415"/>
                </a:lnTo>
              </a:path>
              <a:path w="6225540" h="2895600">
                <a:moveTo>
                  <a:pt x="4259579" y="1042415"/>
                </a:moveTo>
                <a:lnTo>
                  <a:pt x="4282439" y="1042415"/>
                </a:lnTo>
              </a:path>
              <a:path w="6225540" h="2895600">
                <a:moveTo>
                  <a:pt x="4389119" y="1042415"/>
                </a:moveTo>
                <a:lnTo>
                  <a:pt x="4396740" y="1042415"/>
                </a:lnTo>
              </a:path>
              <a:path w="6225540" h="2895600">
                <a:moveTo>
                  <a:pt x="4945379" y="1042415"/>
                </a:moveTo>
                <a:lnTo>
                  <a:pt x="4968239" y="1042415"/>
                </a:lnTo>
              </a:path>
              <a:path w="6225540" h="2895600">
                <a:moveTo>
                  <a:pt x="5090159" y="1042415"/>
                </a:moveTo>
                <a:lnTo>
                  <a:pt x="5105400" y="1042415"/>
                </a:lnTo>
              </a:path>
              <a:path w="6225540" h="2895600">
                <a:moveTo>
                  <a:pt x="5608319" y="1042415"/>
                </a:moveTo>
                <a:lnTo>
                  <a:pt x="5631179" y="1042415"/>
                </a:lnTo>
              </a:path>
              <a:path w="6225540" h="2895600">
                <a:moveTo>
                  <a:pt x="5775959" y="1042415"/>
                </a:moveTo>
                <a:lnTo>
                  <a:pt x="5791200" y="1042415"/>
                </a:lnTo>
              </a:path>
              <a:path w="6225540" h="2895600">
                <a:moveTo>
                  <a:pt x="91439" y="1048512"/>
                </a:moveTo>
                <a:lnTo>
                  <a:pt x="114299" y="1048512"/>
                </a:lnTo>
              </a:path>
              <a:path w="6225540" h="2895600">
                <a:moveTo>
                  <a:pt x="259079" y="1048512"/>
                </a:moveTo>
                <a:lnTo>
                  <a:pt x="266700" y="1048512"/>
                </a:lnTo>
              </a:path>
              <a:path w="6225540" h="2895600">
                <a:moveTo>
                  <a:pt x="777239" y="1048512"/>
                </a:moveTo>
                <a:lnTo>
                  <a:pt x="800099" y="1048512"/>
                </a:lnTo>
              </a:path>
              <a:path w="6225540" h="2895600">
                <a:moveTo>
                  <a:pt x="944879" y="1048512"/>
                </a:moveTo>
                <a:lnTo>
                  <a:pt x="960120" y="1048512"/>
                </a:lnTo>
              </a:path>
              <a:path w="6225540" h="2895600">
                <a:moveTo>
                  <a:pt x="1493519" y="1048512"/>
                </a:moveTo>
                <a:lnTo>
                  <a:pt x="1501140" y="1048512"/>
                </a:lnTo>
              </a:path>
              <a:path w="6225540" h="2895600">
                <a:moveTo>
                  <a:pt x="1539239" y="1048512"/>
                </a:moveTo>
                <a:lnTo>
                  <a:pt x="1546860" y="1048512"/>
                </a:lnTo>
              </a:path>
              <a:path w="6225540" h="2895600">
                <a:moveTo>
                  <a:pt x="1554479" y="1048512"/>
                </a:moveTo>
                <a:lnTo>
                  <a:pt x="1577339" y="1048512"/>
                </a:lnTo>
              </a:path>
              <a:path w="6225540" h="2895600">
                <a:moveTo>
                  <a:pt x="1592579" y="1048512"/>
                </a:moveTo>
                <a:lnTo>
                  <a:pt x="1623060" y="1048512"/>
                </a:lnTo>
              </a:path>
              <a:path w="6225540" h="2895600">
                <a:moveTo>
                  <a:pt x="1638299" y="1048512"/>
                </a:moveTo>
                <a:lnTo>
                  <a:pt x="1645920" y="1048512"/>
                </a:lnTo>
              </a:path>
              <a:path w="6225540" h="2895600">
                <a:moveTo>
                  <a:pt x="3528059" y="1048511"/>
                </a:moveTo>
                <a:lnTo>
                  <a:pt x="3543300" y="1048511"/>
                </a:lnTo>
              </a:path>
              <a:path w="6225540" h="2895600">
                <a:moveTo>
                  <a:pt x="3741419" y="1048511"/>
                </a:moveTo>
                <a:lnTo>
                  <a:pt x="3756660" y="1048511"/>
                </a:lnTo>
              </a:path>
              <a:path w="6225540" h="2895600">
                <a:moveTo>
                  <a:pt x="4259579" y="1048511"/>
                </a:moveTo>
                <a:lnTo>
                  <a:pt x="4282439" y="1048511"/>
                </a:lnTo>
              </a:path>
              <a:path w="6225540" h="2895600">
                <a:moveTo>
                  <a:pt x="4389119" y="1048511"/>
                </a:moveTo>
                <a:lnTo>
                  <a:pt x="4396740" y="1048511"/>
                </a:lnTo>
              </a:path>
              <a:path w="6225540" h="2895600">
                <a:moveTo>
                  <a:pt x="4945379" y="1048511"/>
                </a:moveTo>
                <a:lnTo>
                  <a:pt x="4968239" y="1048511"/>
                </a:lnTo>
              </a:path>
              <a:path w="6225540" h="2895600">
                <a:moveTo>
                  <a:pt x="5090159" y="1048511"/>
                </a:moveTo>
                <a:lnTo>
                  <a:pt x="5105400" y="1048511"/>
                </a:lnTo>
              </a:path>
              <a:path w="6225540" h="2895600">
                <a:moveTo>
                  <a:pt x="5608319" y="1048511"/>
                </a:moveTo>
                <a:lnTo>
                  <a:pt x="5631179" y="1048511"/>
                </a:lnTo>
              </a:path>
              <a:path w="6225540" h="2895600">
                <a:moveTo>
                  <a:pt x="5775959" y="1048511"/>
                </a:moveTo>
                <a:lnTo>
                  <a:pt x="5791200" y="1048511"/>
                </a:lnTo>
              </a:path>
              <a:path w="6225540" h="2895600">
                <a:moveTo>
                  <a:pt x="91439" y="1054608"/>
                </a:moveTo>
                <a:lnTo>
                  <a:pt x="106680" y="1054608"/>
                </a:lnTo>
              </a:path>
              <a:path w="6225540" h="2895600">
                <a:moveTo>
                  <a:pt x="259079" y="1054608"/>
                </a:moveTo>
                <a:lnTo>
                  <a:pt x="266700" y="1054608"/>
                </a:lnTo>
              </a:path>
              <a:path w="6225540" h="2895600">
                <a:moveTo>
                  <a:pt x="777239" y="1054608"/>
                </a:moveTo>
                <a:lnTo>
                  <a:pt x="800099" y="1054608"/>
                </a:lnTo>
              </a:path>
              <a:path w="6225540" h="2895600">
                <a:moveTo>
                  <a:pt x="944879" y="1054608"/>
                </a:moveTo>
                <a:lnTo>
                  <a:pt x="960120" y="1054608"/>
                </a:lnTo>
              </a:path>
              <a:path w="6225540" h="2895600">
                <a:moveTo>
                  <a:pt x="1493519" y="1054608"/>
                </a:moveTo>
                <a:lnTo>
                  <a:pt x="1501140" y="1054608"/>
                </a:lnTo>
              </a:path>
              <a:path w="6225540" h="2895600">
                <a:moveTo>
                  <a:pt x="1539239" y="1054608"/>
                </a:moveTo>
                <a:lnTo>
                  <a:pt x="1546860" y="1054608"/>
                </a:lnTo>
              </a:path>
              <a:path w="6225540" h="2895600">
                <a:moveTo>
                  <a:pt x="1554479" y="1054608"/>
                </a:moveTo>
                <a:lnTo>
                  <a:pt x="1569720" y="1054608"/>
                </a:lnTo>
              </a:path>
              <a:path w="6225540" h="2895600">
                <a:moveTo>
                  <a:pt x="1600199" y="1054608"/>
                </a:moveTo>
                <a:lnTo>
                  <a:pt x="1623059" y="1054608"/>
                </a:lnTo>
              </a:path>
              <a:path w="6225540" h="2895600">
                <a:moveTo>
                  <a:pt x="1638299" y="1054608"/>
                </a:moveTo>
                <a:lnTo>
                  <a:pt x="1653540" y="1054608"/>
                </a:lnTo>
              </a:path>
              <a:path w="6225540" h="2895600">
                <a:moveTo>
                  <a:pt x="3528059" y="1054607"/>
                </a:moveTo>
                <a:lnTo>
                  <a:pt x="3543300" y="1054607"/>
                </a:lnTo>
              </a:path>
              <a:path w="6225540" h="2895600">
                <a:moveTo>
                  <a:pt x="3741419" y="1054607"/>
                </a:moveTo>
                <a:lnTo>
                  <a:pt x="3756660" y="1054607"/>
                </a:lnTo>
              </a:path>
              <a:path w="6225540" h="2895600">
                <a:moveTo>
                  <a:pt x="4259579" y="1054607"/>
                </a:moveTo>
                <a:lnTo>
                  <a:pt x="4282439" y="1054607"/>
                </a:lnTo>
              </a:path>
              <a:path w="6225540" h="2895600">
                <a:moveTo>
                  <a:pt x="4389119" y="1054607"/>
                </a:moveTo>
                <a:lnTo>
                  <a:pt x="4396740" y="1054607"/>
                </a:lnTo>
              </a:path>
              <a:path w="6225540" h="2895600">
                <a:moveTo>
                  <a:pt x="4945379" y="1054607"/>
                </a:moveTo>
                <a:lnTo>
                  <a:pt x="4968239" y="1054607"/>
                </a:lnTo>
              </a:path>
              <a:path w="6225540" h="2895600">
                <a:moveTo>
                  <a:pt x="5090159" y="1054607"/>
                </a:moveTo>
                <a:lnTo>
                  <a:pt x="5105400" y="1054607"/>
                </a:lnTo>
              </a:path>
              <a:path w="6225540" h="2895600">
                <a:moveTo>
                  <a:pt x="5608319" y="1054607"/>
                </a:moveTo>
                <a:lnTo>
                  <a:pt x="5631179" y="1054607"/>
                </a:lnTo>
              </a:path>
              <a:path w="6225540" h="2895600">
                <a:moveTo>
                  <a:pt x="5775959" y="1054607"/>
                </a:moveTo>
                <a:lnTo>
                  <a:pt x="5791200" y="1054607"/>
                </a:lnTo>
              </a:path>
              <a:path w="6225540" h="2895600">
                <a:moveTo>
                  <a:pt x="91439" y="1060704"/>
                </a:moveTo>
                <a:lnTo>
                  <a:pt x="106680" y="1060704"/>
                </a:lnTo>
              </a:path>
              <a:path w="6225540" h="2895600">
                <a:moveTo>
                  <a:pt x="259079" y="1060704"/>
                </a:moveTo>
                <a:lnTo>
                  <a:pt x="266700" y="1060704"/>
                </a:lnTo>
              </a:path>
              <a:path w="6225540" h="2895600">
                <a:moveTo>
                  <a:pt x="777239" y="1060704"/>
                </a:moveTo>
                <a:lnTo>
                  <a:pt x="800099" y="1060704"/>
                </a:lnTo>
              </a:path>
              <a:path w="6225540" h="2895600">
                <a:moveTo>
                  <a:pt x="944879" y="1060704"/>
                </a:moveTo>
                <a:lnTo>
                  <a:pt x="967739" y="1060704"/>
                </a:lnTo>
              </a:path>
              <a:path w="6225540" h="2895600">
                <a:moveTo>
                  <a:pt x="1478279" y="1060704"/>
                </a:moveTo>
                <a:lnTo>
                  <a:pt x="1501139" y="1060704"/>
                </a:lnTo>
              </a:path>
              <a:path w="6225540" h="2895600">
                <a:moveTo>
                  <a:pt x="1539239" y="1060704"/>
                </a:moveTo>
                <a:lnTo>
                  <a:pt x="1546860" y="1060704"/>
                </a:lnTo>
              </a:path>
              <a:path w="6225540" h="2895600">
                <a:moveTo>
                  <a:pt x="1554479" y="1060704"/>
                </a:moveTo>
                <a:lnTo>
                  <a:pt x="1569720" y="1060704"/>
                </a:lnTo>
              </a:path>
              <a:path w="6225540" h="2895600">
                <a:moveTo>
                  <a:pt x="1600199" y="1060704"/>
                </a:moveTo>
                <a:lnTo>
                  <a:pt x="1623059" y="1060704"/>
                </a:lnTo>
              </a:path>
              <a:path w="6225540" h="2895600">
                <a:moveTo>
                  <a:pt x="1645919" y="1060704"/>
                </a:moveTo>
                <a:lnTo>
                  <a:pt x="1653540" y="1060704"/>
                </a:lnTo>
              </a:path>
              <a:path w="6225540" h="2895600">
                <a:moveTo>
                  <a:pt x="3528059" y="1060703"/>
                </a:moveTo>
                <a:lnTo>
                  <a:pt x="3543300" y="1060703"/>
                </a:lnTo>
              </a:path>
              <a:path w="6225540" h="2895600">
                <a:moveTo>
                  <a:pt x="3741419" y="1060703"/>
                </a:moveTo>
                <a:lnTo>
                  <a:pt x="3756660" y="1060703"/>
                </a:lnTo>
              </a:path>
              <a:path w="6225540" h="2895600">
                <a:moveTo>
                  <a:pt x="4259579" y="1060703"/>
                </a:moveTo>
                <a:lnTo>
                  <a:pt x="4274820" y="1060703"/>
                </a:lnTo>
              </a:path>
              <a:path w="6225540" h="2895600">
                <a:moveTo>
                  <a:pt x="4389119" y="1060703"/>
                </a:moveTo>
                <a:lnTo>
                  <a:pt x="4404360" y="1060703"/>
                </a:lnTo>
              </a:path>
              <a:path w="6225540" h="2895600">
                <a:moveTo>
                  <a:pt x="4945379" y="1060703"/>
                </a:moveTo>
                <a:lnTo>
                  <a:pt x="4968239" y="1060703"/>
                </a:lnTo>
              </a:path>
              <a:path w="6225540" h="2895600">
                <a:moveTo>
                  <a:pt x="5090159" y="1060703"/>
                </a:moveTo>
                <a:lnTo>
                  <a:pt x="5105400" y="1060703"/>
                </a:lnTo>
              </a:path>
              <a:path w="6225540" h="2895600">
                <a:moveTo>
                  <a:pt x="5608319" y="1060703"/>
                </a:moveTo>
                <a:lnTo>
                  <a:pt x="5631179" y="1060703"/>
                </a:lnTo>
              </a:path>
              <a:path w="6225540" h="2895600">
                <a:moveTo>
                  <a:pt x="5775959" y="1060703"/>
                </a:moveTo>
                <a:lnTo>
                  <a:pt x="5798819" y="1060703"/>
                </a:lnTo>
              </a:path>
              <a:path w="6225540" h="2895600">
                <a:moveTo>
                  <a:pt x="91439" y="1066800"/>
                </a:moveTo>
                <a:lnTo>
                  <a:pt x="106680" y="1066800"/>
                </a:lnTo>
              </a:path>
              <a:path w="6225540" h="2895600">
                <a:moveTo>
                  <a:pt x="259079" y="1066800"/>
                </a:moveTo>
                <a:lnTo>
                  <a:pt x="266700" y="1066800"/>
                </a:lnTo>
              </a:path>
              <a:path w="6225540" h="2895600">
                <a:moveTo>
                  <a:pt x="777239" y="1066800"/>
                </a:moveTo>
                <a:lnTo>
                  <a:pt x="800099" y="1066800"/>
                </a:lnTo>
              </a:path>
              <a:path w="6225540" h="2895600">
                <a:moveTo>
                  <a:pt x="944879" y="1066800"/>
                </a:moveTo>
                <a:lnTo>
                  <a:pt x="967739" y="1066800"/>
                </a:lnTo>
              </a:path>
              <a:path w="6225540" h="2895600">
                <a:moveTo>
                  <a:pt x="1478279" y="1066800"/>
                </a:moveTo>
                <a:lnTo>
                  <a:pt x="1501139" y="1066800"/>
                </a:lnTo>
              </a:path>
              <a:path w="6225540" h="2895600">
                <a:moveTo>
                  <a:pt x="1539239" y="1066800"/>
                </a:moveTo>
                <a:lnTo>
                  <a:pt x="1546860" y="1066800"/>
                </a:lnTo>
              </a:path>
              <a:path w="6225540" h="2895600">
                <a:moveTo>
                  <a:pt x="1554479" y="1066800"/>
                </a:moveTo>
                <a:lnTo>
                  <a:pt x="1569720" y="1066800"/>
                </a:lnTo>
              </a:path>
              <a:path w="6225540" h="2895600">
                <a:moveTo>
                  <a:pt x="1600199" y="1066800"/>
                </a:moveTo>
                <a:lnTo>
                  <a:pt x="1615440" y="1066800"/>
                </a:lnTo>
              </a:path>
              <a:path w="6225540" h="2895600">
                <a:moveTo>
                  <a:pt x="1645919" y="1066800"/>
                </a:moveTo>
                <a:lnTo>
                  <a:pt x="1653540" y="1066800"/>
                </a:lnTo>
              </a:path>
              <a:path w="6225540" h="2895600">
                <a:moveTo>
                  <a:pt x="3528059" y="1066799"/>
                </a:moveTo>
                <a:lnTo>
                  <a:pt x="3543300" y="1066799"/>
                </a:lnTo>
              </a:path>
              <a:path w="6225540" h="2895600">
                <a:moveTo>
                  <a:pt x="3741419" y="1066799"/>
                </a:moveTo>
                <a:lnTo>
                  <a:pt x="3756660" y="1066799"/>
                </a:lnTo>
              </a:path>
              <a:path w="6225540" h="2895600">
                <a:moveTo>
                  <a:pt x="4259579" y="1066799"/>
                </a:moveTo>
                <a:lnTo>
                  <a:pt x="4274820" y="1066799"/>
                </a:lnTo>
              </a:path>
              <a:path w="6225540" h="2895600">
                <a:moveTo>
                  <a:pt x="4389119" y="1066799"/>
                </a:moveTo>
                <a:lnTo>
                  <a:pt x="4404360" y="1066799"/>
                </a:lnTo>
              </a:path>
              <a:path w="6225540" h="2895600">
                <a:moveTo>
                  <a:pt x="4945379" y="1066799"/>
                </a:moveTo>
                <a:lnTo>
                  <a:pt x="4968239" y="1066799"/>
                </a:lnTo>
              </a:path>
              <a:path w="6225540" h="2895600">
                <a:moveTo>
                  <a:pt x="5090159" y="1066799"/>
                </a:moveTo>
                <a:lnTo>
                  <a:pt x="5105400" y="1066799"/>
                </a:lnTo>
              </a:path>
              <a:path w="6225540" h="2895600">
                <a:moveTo>
                  <a:pt x="5608319" y="1066799"/>
                </a:moveTo>
                <a:lnTo>
                  <a:pt x="5631179" y="1066799"/>
                </a:lnTo>
              </a:path>
              <a:path w="6225540" h="2895600">
                <a:moveTo>
                  <a:pt x="5775959" y="1066799"/>
                </a:moveTo>
                <a:lnTo>
                  <a:pt x="5798819" y="1066799"/>
                </a:lnTo>
              </a:path>
              <a:path w="6225540" h="2895600">
                <a:moveTo>
                  <a:pt x="91439" y="1072896"/>
                </a:moveTo>
                <a:lnTo>
                  <a:pt x="106680" y="1072896"/>
                </a:lnTo>
              </a:path>
              <a:path w="6225540" h="2895600">
                <a:moveTo>
                  <a:pt x="259079" y="1072896"/>
                </a:moveTo>
                <a:lnTo>
                  <a:pt x="274320" y="1072896"/>
                </a:lnTo>
              </a:path>
              <a:path w="6225540" h="2895600">
                <a:moveTo>
                  <a:pt x="777239" y="1072896"/>
                </a:moveTo>
                <a:lnTo>
                  <a:pt x="800099" y="1072896"/>
                </a:lnTo>
              </a:path>
              <a:path w="6225540" h="2895600">
                <a:moveTo>
                  <a:pt x="944879" y="1072896"/>
                </a:moveTo>
                <a:lnTo>
                  <a:pt x="967739" y="1072896"/>
                </a:lnTo>
              </a:path>
              <a:path w="6225540" h="2895600">
                <a:moveTo>
                  <a:pt x="1478279" y="1072896"/>
                </a:moveTo>
                <a:lnTo>
                  <a:pt x="1501139" y="1072896"/>
                </a:lnTo>
              </a:path>
              <a:path w="6225540" h="2895600">
                <a:moveTo>
                  <a:pt x="1539239" y="1072896"/>
                </a:moveTo>
                <a:lnTo>
                  <a:pt x="1569720" y="1072896"/>
                </a:lnTo>
              </a:path>
              <a:path w="6225540" h="2895600">
                <a:moveTo>
                  <a:pt x="1607819" y="1072896"/>
                </a:moveTo>
                <a:lnTo>
                  <a:pt x="1615440" y="1072896"/>
                </a:lnTo>
              </a:path>
              <a:path w="6225540" h="2895600">
                <a:moveTo>
                  <a:pt x="1645919" y="1072896"/>
                </a:moveTo>
                <a:lnTo>
                  <a:pt x="1653540" y="1072896"/>
                </a:lnTo>
              </a:path>
              <a:path w="6225540" h="2895600">
                <a:moveTo>
                  <a:pt x="3528059" y="1072895"/>
                </a:moveTo>
                <a:lnTo>
                  <a:pt x="3543300" y="1072895"/>
                </a:lnTo>
              </a:path>
              <a:path w="6225540" h="2895600">
                <a:moveTo>
                  <a:pt x="3741419" y="1072895"/>
                </a:moveTo>
                <a:lnTo>
                  <a:pt x="3756660" y="1072895"/>
                </a:lnTo>
              </a:path>
              <a:path w="6225540" h="2895600">
                <a:moveTo>
                  <a:pt x="4259579" y="1072895"/>
                </a:moveTo>
                <a:lnTo>
                  <a:pt x="4274820" y="1072895"/>
                </a:lnTo>
              </a:path>
              <a:path w="6225540" h="2895600">
                <a:moveTo>
                  <a:pt x="4389119" y="1072895"/>
                </a:moveTo>
                <a:lnTo>
                  <a:pt x="4404360" y="1072895"/>
                </a:lnTo>
              </a:path>
              <a:path w="6225540" h="2895600">
                <a:moveTo>
                  <a:pt x="4945379" y="1072895"/>
                </a:moveTo>
                <a:lnTo>
                  <a:pt x="4968239" y="1072895"/>
                </a:lnTo>
              </a:path>
              <a:path w="6225540" h="2895600">
                <a:moveTo>
                  <a:pt x="5090159" y="1072895"/>
                </a:moveTo>
                <a:lnTo>
                  <a:pt x="5105400" y="1072895"/>
                </a:lnTo>
              </a:path>
              <a:path w="6225540" h="2895600">
                <a:moveTo>
                  <a:pt x="5600699" y="1072895"/>
                </a:moveTo>
                <a:lnTo>
                  <a:pt x="5623559" y="1072895"/>
                </a:lnTo>
              </a:path>
              <a:path w="6225540" h="2895600">
                <a:moveTo>
                  <a:pt x="5775959" y="1072895"/>
                </a:moveTo>
                <a:lnTo>
                  <a:pt x="5798819" y="1072895"/>
                </a:lnTo>
              </a:path>
              <a:path w="6225540" h="2895600">
                <a:moveTo>
                  <a:pt x="91439" y="1078992"/>
                </a:moveTo>
                <a:lnTo>
                  <a:pt x="106680" y="1078992"/>
                </a:lnTo>
              </a:path>
              <a:path w="6225540" h="2895600">
                <a:moveTo>
                  <a:pt x="259079" y="1078992"/>
                </a:moveTo>
                <a:lnTo>
                  <a:pt x="274320" y="1078992"/>
                </a:lnTo>
              </a:path>
              <a:path w="6225540" h="2895600">
                <a:moveTo>
                  <a:pt x="777239" y="1078992"/>
                </a:moveTo>
                <a:lnTo>
                  <a:pt x="800099" y="1078992"/>
                </a:lnTo>
              </a:path>
              <a:path w="6225540" h="2895600">
                <a:moveTo>
                  <a:pt x="952499" y="1078992"/>
                </a:moveTo>
                <a:lnTo>
                  <a:pt x="967740" y="1078992"/>
                </a:lnTo>
              </a:path>
              <a:path w="6225540" h="2895600">
                <a:moveTo>
                  <a:pt x="1478279" y="1078992"/>
                </a:moveTo>
                <a:lnTo>
                  <a:pt x="1501139" y="1078992"/>
                </a:lnTo>
              </a:path>
              <a:path w="6225540" h="2895600">
                <a:moveTo>
                  <a:pt x="1539239" y="1078992"/>
                </a:moveTo>
                <a:lnTo>
                  <a:pt x="1569720" y="1078992"/>
                </a:lnTo>
              </a:path>
              <a:path w="6225540" h="2895600">
                <a:moveTo>
                  <a:pt x="1645919" y="1078992"/>
                </a:moveTo>
                <a:lnTo>
                  <a:pt x="1653540" y="1078992"/>
                </a:lnTo>
              </a:path>
              <a:path w="6225540" h="2895600">
                <a:moveTo>
                  <a:pt x="3528059" y="1078991"/>
                </a:moveTo>
                <a:lnTo>
                  <a:pt x="3543300" y="1078991"/>
                </a:lnTo>
              </a:path>
              <a:path w="6225540" h="2895600">
                <a:moveTo>
                  <a:pt x="3741419" y="1078991"/>
                </a:moveTo>
                <a:lnTo>
                  <a:pt x="3756660" y="1078991"/>
                </a:lnTo>
              </a:path>
              <a:path w="6225540" h="2895600">
                <a:moveTo>
                  <a:pt x="4259579" y="1078991"/>
                </a:moveTo>
                <a:lnTo>
                  <a:pt x="4274820" y="1078991"/>
                </a:lnTo>
              </a:path>
              <a:path w="6225540" h="2895600">
                <a:moveTo>
                  <a:pt x="4389119" y="1078991"/>
                </a:moveTo>
                <a:lnTo>
                  <a:pt x="4404360" y="1078991"/>
                </a:lnTo>
              </a:path>
              <a:path w="6225540" h="2895600">
                <a:moveTo>
                  <a:pt x="4945379" y="1078991"/>
                </a:moveTo>
                <a:lnTo>
                  <a:pt x="4968239" y="1078991"/>
                </a:lnTo>
              </a:path>
              <a:path w="6225540" h="2895600">
                <a:moveTo>
                  <a:pt x="5097779" y="1078991"/>
                </a:moveTo>
                <a:lnTo>
                  <a:pt x="5113020" y="1078991"/>
                </a:lnTo>
              </a:path>
              <a:path w="6225540" h="2895600">
                <a:moveTo>
                  <a:pt x="5600699" y="1078991"/>
                </a:moveTo>
                <a:lnTo>
                  <a:pt x="5623559" y="1078991"/>
                </a:lnTo>
              </a:path>
              <a:path w="6225540" h="2895600">
                <a:moveTo>
                  <a:pt x="5775959" y="1078991"/>
                </a:moveTo>
                <a:lnTo>
                  <a:pt x="5798819" y="1078991"/>
                </a:lnTo>
              </a:path>
              <a:path w="6225540" h="2895600">
                <a:moveTo>
                  <a:pt x="83819" y="1085088"/>
                </a:moveTo>
                <a:lnTo>
                  <a:pt x="99060" y="1085088"/>
                </a:lnTo>
              </a:path>
              <a:path w="6225540" h="2895600">
                <a:moveTo>
                  <a:pt x="259079" y="1085088"/>
                </a:moveTo>
                <a:lnTo>
                  <a:pt x="274320" y="1085088"/>
                </a:lnTo>
              </a:path>
              <a:path w="6225540" h="2895600">
                <a:moveTo>
                  <a:pt x="777239" y="1085088"/>
                </a:moveTo>
                <a:lnTo>
                  <a:pt x="800099" y="1085088"/>
                </a:lnTo>
              </a:path>
              <a:path w="6225540" h="2895600">
                <a:moveTo>
                  <a:pt x="952499" y="1085088"/>
                </a:moveTo>
                <a:lnTo>
                  <a:pt x="967740" y="1085088"/>
                </a:lnTo>
              </a:path>
              <a:path w="6225540" h="2895600">
                <a:moveTo>
                  <a:pt x="1478279" y="1085088"/>
                </a:moveTo>
                <a:lnTo>
                  <a:pt x="1501139" y="1085088"/>
                </a:lnTo>
              </a:path>
              <a:path w="6225540" h="2895600">
                <a:moveTo>
                  <a:pt x="1539239" y="1085088"/>
                </a:moveTo>
                <a:lnTo>
                  <a:pt x="1569720" y="1085088"/>
                </a:lnTo>
              </a:path>
              <a:path w="6225540" h="2895600">
                <a:moveTo>
                  <a:pt x="1645919" y="1085088"/>
                </a:moveTo>
                <a:lnTo>
                  <a:pt x="1653540" y="1085088"/>
                </a:lnTo>
              </a:path>
              <a:path w="6225540" h="2895600">
                <a:moveTo>
                  <a:pt x="3528059" y="1085087"/>
                </a:moveTo>
                <a:lnTo>
                  <a:pt x="3543300" y="1085087"/>
                </a:lnTo>
              </a:path>
              <a:path w="6225540" h="2895600">
                <a:moveTo>
                  <a:pt x="3741419" y="1085087"/>
                </a:moveTo>
                <a:lnTo>
                  <a:pt x="3756660" y="1085087"/>
                </a:lnTo>
              </a:path>
              <a:path w="6225540" h="2895600">
                <a:moveTo>
                  <a:pt x="4259579" y="1085087"/>
                </a:moveTo>
                <a:lnTo>
                  <a:pt x="4274820" y="1085087"/>
                </a:lnTo>
              </a:path>
              <a:path w="6225540" h="2895600">
                <a:moveTo>
                  <a:pt x="4389119" y="1085087"/>
                </a:moveTo>
                <a:lnTo>
                  <a:pt x="4404360" y="1085087"/>
                </a:lnTo>
              </a:path>
              <a:path w="6225540" h="2895600">
                <a:moveTo>
                  <a:pt x="4945379" y="1085087"/>
                </a:moveTo>
                <a:lnTo>
                  <a:pt x="4968239" y="1085087"/>
                </a:lnTo>
              </a:path>
              <a:path w="6225540" h="2895600">
                <a:moveTo>
                  <a:pt x="5097779" y="1085087"/>
                </a:moveTo>
                <a:lnTo>
                  <a:pt x="5113020" y="1085087"/>
                </a:lnTo>
              </a:path>
              <a:path w="6225540" h="2895600">
                <a:moveTo>
                  <a:pt x="5600699" y="1085087"/>
                </a:moveTo>
                <a:lnTo>
                  <a:pt x="5623559" y="1085087"/>
                </a:lnTo>
              </a:path>
              <a:path w="6225540" h="2895600">
                <a:moveTo>
                  <a:pt x="5775959" y="1085087"/>
                </a:moveTo>
                <a:lnTo>
                  <a:pt x="5798819" y="1085087"/>
                </a:lnTo>
              </a:path>
              <a:path w="6225540" h="2895600">
                <a:moveTo>
                  <a:pt x="83819" y="1091184"/>
                </a:moveTo>
                <a:lnTo>
                  <a:pt x="99060" y="1091184"/>
                </a:lnTo>
              </a:path>
              <a:path w="6225540" h="2895600">
                <a:moveTo>
                  <a:pt x="259079" y="1091184"/>
                </a:moveTo>
                <a:lnTo>
                  <a:pt x="274320" y="1091184"/>
                </a:lnTo>
              </a:path>
              <a:path w="6225540" h="2895600">
                <a:moveTo>
                  <a:pt x="777239" y="1091184"/>
                </a:moveTo>
                <a:lnTo>
                  <a:pt x="792480" y="1091184"/>
                </a:lnTo>
              </a:path>
              <a:path w="6225540" h="2895600">
                <a:moveTo>
                  <a:pt x="952499" y="1091184"/>
                </a:moveTo>
                <a:lnTo>
                  <a:pt x="967740" y="1091184"/>
                </a:lnTo>
              </a:path>
              <a:path w="6225540" h="2895600">
                <a:moveTo>
                  <a:pt x="1478279" y="1091184"/>
                </a:moveTo>
                <a:lnTo>
                  <a:pt x="1501139" y="1091184"/>
                </a:lnTo>
              </a:path>
              <a:path w="6225540" h="2895600">
                <a:moveTo>
                  <a:pt x="1539239" y="1091184"/>
                </a:moveTo>
                <a:lnTo>
                  <a:pt x="1569720" y="1091184"/>
                </a:lnTo>
              </a:path>
              <a:path w="6225540" h="2895600">
                <a:moveTo>
                  <a:pt x="1645919" y="1091184"/>
                </a:moveTo>
                <a:lnTo>
                  <a:pt x="1653540" y="1091184"/>
                </a:lnTo>
              </a:path>
              <a:path w="6225540" h="2895600">
                <a:moveTo>
                  <a:pt x="3528059" y="1091183"/>
                </a:moveTo>
                <a:lnTo>
                  <a:pt x="3543300" y="1091183"/>
                </a:lnTo>
              </a:path>
              <a:path w="6225540" h="2895600">
                <a:moveTo>
                  <a:pt x="3741419" y="1091183"/>
                </a:moveTo>
                <a:lnTo>
                  <a:pt x="3756660" y="1091183"/>
                </a:lnTo>
              </a:path>
              <a:path w="6225540" h="2895600">
                <a:moveTo>
                  <a:pt x="4259579" y="1091183"/>
                </a:moveTo>
                <a:lnTo>
                  <a:pt x="4274820" y="1091183"/>
                </a:lnTo>
              </a:path>
              <a:path w="6225540" h="2895600">
                <a:moveTo>
                  <a:pt x="4389119" y="1091183"/>
                </a:moveTo>
                <a:lnTo>
                  <a:pt x="4404360" y="1091183"/>
                </a:lnTo>
              </a:path>
              <a:path w="6225540" h="2895600">
                <a:moveTo>
                  <a:pt x="4945379" y="1091183"/>
                </a:moveTo>
                <a:lnTo>
                  <a:pt x="4968239" y="1091183"/>
                </a:lnTo>
              </a:path>
              <a:path w="6225540" h="2895600">
                <a:moveTo>
                  <a:pt x="5097779" y="1091183"/>
                </a:moveTo>
                <a:lnTo>
                  <a:pt x="5113020" y="1091183"/>
                </a:lnTo>
              </a:path>
              <a:path w="6225540" h="2895600">
                <a:moveTo>
                  <a:pt x="5600699" y="1091183"/>
                </a:moveTo>
                <a:lnTo>
                  <a:pt x="5623559" y="1091183"/>
                </a:lnTo>
              </a:path>
              <a:path w="6225540" h="2895600">
                <a:moveTo>
                  <a:pt x="5775959" y="1091183"/>
                </a:moveTo>
                <a:lnTo>
                  <a:pt x="5798819" y="1091183"/>
                </a:lnTo>
              </a:path>
              <a:path w="6225540" h="2895600">
                <a:moveTo>
                  <a:pt x="83819" y="1097280"/>
                </a:moveTo>
                <a:lnTo>
                  <a:pt x="99060" y="1097280"/>
                </a:lnTo>
              </a:path>
              <a:path w="6225540" h="2895600">
                <a:moveTo>
                  <a:pt x="259079" y="1097280"/>
                </a:moveTo>
                <a:lnTo>
                  <a:pt x="274320" y="1097280"/>
                </a:lnTo>
              </a:path>
              <a:path w="6225540" h="2895600">
                <a:moveTo>
                  <a:pt x="777239" y="1097280"/>
                </a:moveTo>
                <a:lnTo>
                  <a:pt x="792480" y="1097280"/>
                </a:lnTo>
              </a:path>
              <a:path w="6225540" h="2895600">
                <a:moveTo>
                  <a:pt x="952499" y="1097280"/>
                </a:moveTo>
                <a:lnTo>
                  <a:pt x="967740" y="1097280"/>
                </a:lnTo>
              </a:path>
              <a:path w="6225540" h="2895600">
                <a:moveTo>
                  <a:pt x="1478279" y="1097280"/>
                </a:moveTo>
                <a:lnTo>
                  <a:pt x="1501139" y="1097280"/>
                </a:lnTo>
              </a:path>
              <a:path w="6225540" h="2895600">
                <a:moveTo>
                  <a:pt x="1539239" y="1097280"/>
                </a:moveTo>
                <a:lnTo>
                  <a:pt x="1569720" y="1097280"/>
                </a:lnTo>
              </a:path>
              <a:path w="6225540" h="2895600">
                <a:moveTo>
                  <a:pt x="1645919" y="1097280"/>
                </a:moveTo>
                <a:lnTo>
                  <a:pt x="1661160" y="1097280"/>
                </a:lnTo>
              </a:path>
              <a:path w="6225540" h="2895600">
                <a:moveTo>
                  <a:pt x="2247899" y="1097280"/>
                </a:moveTo>
                <a:lnTo>
                  <a:pt x="2270759" y="1097280"/>
                </a:lnTo>
              </a:path>
              <a:path w="6225540" h="2895600">
                <a:moveTo>
                  <a:pt x="3520439" y="1097279"/>
                </a:moveTo>
                <a:lnTo>
                  <a:pt x="3543299" y="1097279"/>
                </a:lnTo>
              </a:path>
              <a:path w="6225540" h="2895600">
                <a:moveTo>
                  <a:pt x="3749039" y="1097279"/>
                </a:moveTo>
                <a:lnTo>
                  <a:pt x="3764280" y="1097279"/>
                </a:lnTo>
              </a:path>
              <a:path w="6225540" h="2895600">
                <a:moveTo>
                  <a:pt x="4259579" y="1097279"/>
                </a:moveTo>
                <a:lnTo>
                  <a:pt x="4274820" y="1097279"/>
                </a:lnTo>
              </a:path>
              <a:path w="6225540" h="2895600">
                <a:moveTo>
                  <a:pt x="4389119" y="1097279"/>
                </a:moveTo>
                <a:lnTo>
                  <a:pt x="4404360" y="1097279"/>
                </a:lnTo>
              </a:path>
              <a:path w="6225540" h="2895600">
                <a:moveTo>
                  <a:pt x="4922519" y="1097279"/>
                </a:moveTo>
                <a:lnTo>
                  <a:pt x="4937760" y="1097279"/>
                </a:lnTo>
              </a:path>
              <a:path w="6225540" h="2895600">
                <a:moveTo>
                  <a:pt x="4945379" y="1097279"/>
                </a:moveTo>
                <a:lnTo>
                  <a:pt x="4968239" y="1097279"/>
                </a:lnTo>
              </a:path>
              <a:path w="6225540" h="2895600">
                <a:moveTo>
                  <a:pt x="5097779" y="1097279"/>
                </a:moveTo>
                <a:lnTo>
                  <a:pt x="5113020" y="1097279"/>
                </a:lnTo>
              </a:path>
              <a:path w="6225540" h="2895600">
                <a:moveTo>
                  <a:pt x="5600699" y="1097279"/>
                </a:moveTo>
                <a:lnTo>
                  <a:pt x="5623559" y="1097279"/>
                </a:lnTo>
              </a:path>
              <a:path w="6225540" h="2895600">
                <a:moveTo>
                  <a:pt x="5775959" y="1097279"/>
                </a:moveTo>
                <a:lnTo>
                  <a:pt x="5798819" y="1097279"/>
                </a:lnTo>
              </a:path>
              <a:path w="6225540" h="2895600">
                <a:moveTo>
                  <a:pt x="83819" y="1103376"/>
                </a:moveTo>
                <a:lnTo>
                  <a:pt x="99060" y="1103376"/>
                </a:lnTo>
              </a:path>
              <a:path w="6225540" h="2895600">
                <a:moveTo>
                  <a:pt x="259079" y="1103376"/>
                </a:moveTo>
                <a:lnTo>
                  <a:pt x="274320" y="1103376"/>
                </a:lnTo>
              </a:path>
              <a:path w="6225540" h="2895600">
                <a:moveTo>
                  <a:pt x="777239" y="1103376"/>
                </a:moveTo>
                <a:lnTo>
                  <a:pt x="792480" y="1103376"/>
                </a:lnTo>
              </a:path>
              <a:path w="6225540" h="2895600">
                <a:moveTo>
                  <a:pt x="952499" y="1103376"/>
                </a:moveTo>
                <a:lnTo>
                  <a:pt x="967740" y="1103376"/>
                </a:lnTo>
              </a:path>
              <a:path w="6225540" h="2895600">
                <a:moveTo>
                  <a:pt x="1478279" y="1103376"/>
                </a:moveTo>
                <a:lnTo>
                  <a:pt x="1501139" y="1103376"/>
                </a:lnTo>
              </a:path>
              <a:path w="6225540" h="2895600">
                <a:moveTo>
                  <a:pt x="1539239" y="1103376"/>
                </a:moveTo>
                <a:lnTo>
                  <a:pt x="1569720" y="1103376"/>
                </a:lnTo>
              </a:path>
              <a:path w="6225540" h="2895600">
                <a:moveTo>
                  <a:pt x="1645919" y="1103376"/>
                </a:moveTo>
                <a:lnTo>
                  <a:pt x="1661160" y="1103376"/>
                </a:lnTo>
              </a:path>
              <a:path w="6225540" h="2895600">
                <a:moveTo>
                  <a:pt x="2232659" y="1103376"/>
                </a:moveTo>
                <a:lnTo>
                  <a:pt x="2278379" y="1103376"/>
                </a:lnTo>
              </a:path>
              <a:path w="6225540" h="2895600">
                <a:moveTo>
                  <a:pt x="3520439" y="1103375"/>
                </a:moveTo>
                <a:lnTo>
                  <a:pt x="3543299" y="1103375"/>
                </a:lnTo>
              </a:path>
              <a:path w="6225540" h="2895600">
                <a:moveTo>
                  <a:pt x="3749039" y="1103375"/>
                </a:moveTo>
                <a:lnTo>
                  <a:pt x="3764280" y="1103375"/>
                </a:lnTo>
              </a:path>
              <a:path w="6225540" h="2895600">
                <a:moveTo>
                  <a:pt x="4259579" y="1103375"/>
                </a:moveTo>
                <a:lnTo>
                  <a:pt x="4274820" y="1103375"/>
                </a:lnTo>
              </a:path>
              <a:path w="6225540" h="2895600">
                <a:moveTo>
                  <a:pt x="4396739" y="1103375"/>
                </a:moveTo>
                <a:lnTo>
                  <a:pt x="4404360" y="1103375"/>
                </a:lnTo>
              </a:path>
              <a:path w="6225540" h="2895600">
                <a:moveTo>
                  <a:pt x="4922519" y="1103375"/>
                </a:moveTo>
                <a:lnTo>
                  <a:pt x="4937760" y="1103375"/>
                </a:lnTo>
              </a:path>
              <a:path w="6225540" h="2895600">
                <a:moveTo>
                  <a:pt x="4945379" y="1103375"/>
                </a:moveTo>
                <a:lnTo>
                  <a:pt x="4968239" y="1103375"/>
                </a:lnTo>
              </a:path>
              <a:path w="6225540" h="2895600">
                <a:moveTo>
                  <a:pt x="5097779" y="1103375"/>
                </a:moveTo>
                <a:lnTo>
                  <a:pt x="5113020" y="1103375"/>
                </a:lnTo>
              </a:path>
              <a:path w="6225540" h="2895600">
                <a:moveTo>
                  <a:pt x="5600699" y="1103375"/>
                </a:moveTo>
                <a:lnTo>
                  <a:pt x="5623559" y="1103375"/>
                </a:lnTo>
              </a:path>
              <a:path w="6225540" h="2895600">
                <a:moveTo>
                  <a:pt x="5775959" y="1103375"/>
                </a:moveTo>
                <a:lnTo>
                  <a:pt x="5798819" y="1103375"/>
                </a:lnTo>
              </a:path>
              <a:path w="6225540" h="2895600">
                <a:moveTo>
                  <a:pt x="83819" y="1109472"/>
                </a:moveTo>
                <a:lnTo>
                  <a:pt x="99060" y="1109472"/>
                </a:lnTo>
              </a:path>
              <a:path w="6225540" h="2895600">
                <a:moveTo>
                  <a:pt x="259079" y="1109472"/>
                </a:moveTo>
                <a:lnTo>
                  <a:pt x="274320" y="1109472"/>
                </a:lnTo>
              </a:path>
              <a:path w="6225540" h="2895600">
                <a:moveTo>
                  <a:pt x="777239" y="1109472"/>
                </a:moveTo>
                <a:lnTo>
                  <a:pt x="792480" y="1109472"/>
                </a:lnTo>
              </a:path>
              <a:path w="6225540" h="2895600">
                <a:moveTo>
                  <a:pt x="952499" y="1109472"/>
                </a:moveTo>
                <a:lnTo>
                  <a:pt x="967740" y="1109472"/>
                </a:lnTo>
              </a:path>
              <a:path w="6225540" h="2895600">
                <a:moveTo>
                  <a:pt x="1470659" y="1109472"/>
                </a:moveTo>
                <a:lnTo>
                  <a:pt x="1493519" y="1109472"/>
                </a:lnTo>
              </a:path>
              <a:path w="6225540" h="2895600">
                <a:moveTo>
                  <a:pt x="1546859" y="1109472"/>
                </a:moveTo>
                <a:lnTo>
                  <a:pt x="1569719" y="1109472"/>
                </a:lnTo>
              </a:path>
              <a:path w="6225540" h="2895600">
                <a:moveTo>
                  <a:pt x="1645919" y="1109472"/>
                </a:moveTo>
                <a:lnTo>
                  <a:pt x="1661160" y="1109472"/>
                </a:lnTo>
              </a:path>
              <a:path w="6225540" h="2895600">
                <a:moveTo>
                  <a:pt x="2225039" y="1109472"/>
                </a:moveTo>
                <a:lnTo>
                  <a:pt x="2247899" y="1109472"/>
                </a:lnTo>
              </a:path>
              <a:path w="6225540" h="2895600">
                <a:moveTo>
                  <a:pt x="2263139" y="1109472"/>
                </a:moveTo>
                <a:lnTo>
                  <a:pt x="2293620" y="1109472"/>
                </a:lnTo>
              </a:path>
              <a:path w="6225540" h="2895600">
                <a:moveTo>
                  <a:pt x="3520439" y="1109471"/>
                </a:moveTo>
                <a:lnTo>
                  <a:pt x="3543299" y="1109471"/>
                </a:lnTo>
              </a:path>
              <a:path w="6225540" h="2895600">
                <a:moveTo>
                  <a:pt x="3749039" y="1109471"/>
                </a:moveTo>
                <a:lnTo>
                  <a:pt x="3764280" y="1109471"/>
                </a:lnTo>
              </a:path>
              <a:path w="6225540" h="2895600">
                <a:moveTo>
                  <a:pt x="4259579" y="1109471"/>
                </a:moveTo>
                <a:lnTo>
                  <a:pt x="4274820" y="1109471"/>
                </a:lnTo>
              </a:path>
              <a:path w="6225540" h="2895600">
                <a:moveTo>
                  <a:pt x="4396739" y="1109471"/>
                </a:moveTo>
                <a:lnTo>
                  <a:pt x="4404360" y="1109471"/>
                </a:lnTo>
              </a:path>
              <a:path w="6225540" h="2895600">
                <a:moveTo>
                  <a:pt x="4922519" y="1109471"/>
                </a:moveTo>
                <a:lnTo>
                  <a:pt x="4937760" y="1109471"/>
                </a:lnTo>
              </a:path>
              <a:path w="6225540" h="2895600">
                <a:moveTo>
                  <a:pt x="4945379" y="1109471"/>
                </a:moveTo>
                <a:lnTo>
                  <a:pt x="4968239" y="1109471"/>
                </a:lnTo>
              </a:path>
              <a:path w="6225540" h="2895600">
                <a:moveTo>
                  <a:pt x="5097779" y="1109471"/>
                </a:moveTo>
                <a:lnTo>
                  <a:pt x="5113020" y="1109471"/>
                </a:lnTo>
              </a:path>
              <a:path w="6225540" h="2895600">
                <a:moveTo>
                  <a:pt x="5593079" y="1109471"/>
                </a:moveTo>
                <a:lnTo>
                  <a:pt x="5615939" y="1109471"/>
                </a:lnTo>
              </a:path>
              <a:path w="6225540" h="2895600">
                <a:moveTo>
                  <a:pt x="5783579" y="1109471"/>
                </a:moveTo>
                <a:lnTo>
                  <a:pt x="5806439" y="1109471"/>
                </a:lnTo>
              </a:path>
              <a:path w="6225540" h="2895600">
                <a:moveTo>
                  <a:pt x="83819" y="1115568"/>
                </a:moveTo>
                <a:lnTo>
                  <a:pt x="99060" y="1115568"/>
                </a:lnTo>
              </a:path>
              <a:path w="6225540" h="2895600">
                <a:moveTo>
                  <a:pt x="266699" y="1115568"/>
                </a:moveTo>
                <a:lnTo>
                  <a:pt x="281940" y="1115568"/>
                </a:lnTo>
              </a:path>
              <a:path w="6225540" h="2895600">
                <a:moveTo>
                  <a:pt x="777239" y="1115568"/>
                </a:moveTo>
                <a:lnTo>
                  <a:pt x="784860" y="1115568"/>
                </a:lnTo>
              </a:path>
              <a:path w="6225540" h="2895600">
                <a:moveTo>
                  <a:pt x="960119" y="1115568"/>
                </a:moveTo>
                <a:lnTo>
                  <a:pt x="975360" y="1115568"/>
                </a:lnTo>
              </a:path>
              <a:path w="6225540" h="2895600">
                <a:moveTo>
                  <a:pt x="1470659" y="1115568"/>
                </a:moveTo>
                <a:lnTo>
                  <a:pt x="1493519" y="1115568"/>
                </a:lnTo>
              </a:path>
              <a:path w="6225540" h="2895600">
                <a:moveTo>
                  <a:pt x="1546859" y="1115568"/>
                </a:moveTo>
                <a:lnTo>
                  <a:pt x="1569719" y="1115568"/>
                </a:lnTo>
              </a:path>
              <a:path w="6225540" h="2895600">
                <a:moveTo>
                  <a:pt x="1645919" y="1115568"/>
                </a:moveTo>
                <a:lnTo>
                  <a:pt x="1661160" y="1115568"/>
                </a:lnTo>
              </a:path>
              <a:path w="6225540" h="2895600">
                <a:moveTo>
                  <a:pt x="2225039" y="1115568"/>
                </a:moveTo>
                <a:lnTo>
                  <a:pt x="2247899" y="1115568"/>
                </a:lnTo>
              </a:path>
              <a:path w="6225540" h="2895600">
                <a:moveTo>
                  <a:pt x="2270759" y="1115568"/>
                </a:moveTo>
                <a:lnTo>
                  <a:pt x="2293619" y="1115568"/>
                </a:lnTo>
              </a:path>
              <a:path w="6225540" h="2895600">
                <a:moveTo>
                  <a:pt x="3520439" y="1115567"/>
                </a:moveTo>
                <a:lnTo>
                  <a:pt x="3543299" y="1115567"/>
                </a:lnTo>
              </a:path>
              <a:path w="6225540" h="2895600">
                <a:moveTo>
                  <a:pt x="3749039" y="1115567"/>
                </a:moveTo>
                <a:lnTo>
                  <a:pt x="3764280" y="1115567"/>
                </a:lnTo>
              </a:path>
              <a:path w="6225540" h="2895600">
                <a:moveTo>
                  <a:pt x="4259579" y="1115567"/>
                </a:moveTo>
                <a:lnTo>
                  <a:pt x="4274820" y="1115567"/>
                </a:lnTo>
              </a:path>
              <a:path w="6225540" h="2895600">
                <a:moveTo>
                  <a:pt x="4396739" y="1115567"/>
                </a:moveTo>
                <a:lnTo>
                  <a:pt x="4404360" y="1115567"/>
                </a:lnTo>
              </a:path>
              <a:path w="6225540" h="2895600">
                <a:moveTo>
                  <a:pt x="4922519" y="1115567"/>
                </a:moveTo>
                <a:lnTo>
                  <a:pt x="4937760" y="1115567"/>
                </a:lnTo>
              </a:path>
              <a:path w="6225540" h="2895600">
                <a:moveTo>
                  <a:pt x="4945379" y="1115567"/>
                </a:moveTo>
                <a:lnTo>
                  <a:pt x="4968239" y="1115567"/>
                </a:lnTo>
              </a:path>
              <a:path w="6225540" h="2895600">
                <a:moveTo>
                  <a:pt x="5097779" y="1115567"/>
                </a:moveTo>
                <a:lnTo>
                  <a:pt x="5113020" y="1115567"/>
                </a:lnTo>
              </a:path>
              <a:path w="6225540" h="2895600">
                <a:moveTo>
                  <a:pt x="5593079" y="1115567"/>
                </a:moveTo>
                <a:lnTo>
                  <a:pt x="5615939" y="1115567"/>
                </a:lnTo>
              </a:path>
              <a:path w="6225540" h="2895600">
                <a:moveTo>
                  <a:pt x="5783579" y="1115567"/>
                </a:moveTo>
                <a:lnTo>
                  <a:pt x="5806439" y="1115567"/>
                </a:lnTo>
              </a:path>
              <a:path w="6225540" h="2895600">
                <a:moveTo>
                  <a:pt x="76199" y="1121664"/>
                </a:moveTo>
                <a:lnTo>
                  <a:pt x="99059" y="1121664"/>
                </a:lnTo>
              </a:path>
              <a:path w="6225540" h="2895600">
                <a:moveTo>
                  <a:pt x="266699" y="1121664"/>
                </a:moveTo>
                <a:lnTo>
                  <a:pt x="281940" y="1121664"/>
                </a:lnTo>
              </a:path>
              <a:path w="6225540" h="2895600">
                <a:moveTo>
                  <a:pt x="769619" y="1121664"/>
                </a:moveTo>
                <a:lnTo>
                  <a:pt x="784860" y="1121664"/>
                </a:lnTo>
              </a:path>
              <a:path w="6225540" h="2895600">
                <a:moveTo>
                  <a:pt x="960119" y="1121664"/>
                </a:moveTo>
                <a:lnTo>
                  <a:pt x="975360" y="1121664"/>
                </a:lnTo>
              </a:path>
              <a:path w="6225540" h="2895600">
                <a:moveTo>
                  <a:pt x="1470659" y="1121664"/>
                </a:moveTo>
                <a:lnTo>
                  <a:pt x="1493519" y="1121664"/>
                </a:lnTo>
              </a:path>
              <a:path w="6225540" h="2895600">
                <a:moveTo>
                  <a:pt x="1546859" y="1121664"/>
                </a:moveTo>
                <a:lnTo>
                  <a:pt x="1569719" y="1121664"/>
                </a:lnTo>
              </a:path>
              <a:path w="6225540" h="2895600">
                <a:moveTo>
                  <a:pt x="1645919" y="1121664"/>
                </a:moveTo>
                <a:lnTo>
                  <a:pt x="1668779" y="1121664"/>
                </a:lnTo>
              </a:path>
              <a:path w="6225540" h="2895600">
                <a:moveTo>
                  <a:pt x="2217419" y="1121664"/>
                </a:moveTo>
                <a:lnTo>
                  <a:pt x="2240279" y="1121664"/>
                </a:lnTo>
              </a:path>
              <a:path w="6225540" h="2895600">
                <a:moveTo>
                  <a:pt x="2278379" y="1121664"/>
                </a:moveTo>
                <a:lnTo>
                  <a:pt x="2301239" y="1121664"/>
                </a:lnTo>
              </a:path>
              <a:path w="6225540" h="2895600">
                <a:moveTo>
                  <a:pt x="3520439" y="1121663"/>
                </a:moveTo>
                <a:lnTo>
                  <a:pt x="3543299" y="1121663"/>
                </a:lnTo>
              </a:path>
              <a:path w="6225540" h="2895600">
                <a:moveTo>
                  <a:pt x="3749039" y="1121663"/>
                </a:moveTo>
                <a:lnTo>
                  <a:pt x="3764280" y="1121663"/>
                </a:lnTo>
              </a:path>
              <a:path w="6225540" h="2895600">
                <a:moveTo>
                  <a:pt x="4259579" y="1121663"/>
                </a:moveTo>
                <a:lnTo>
                  <a:pt x="4274820" y="1121663"/>
                </a:lnTo>
              </a:path>
              <a:path w="6225540" h="2895600">
                <a:moveTo>
                  <a:pt x="4396739" y="1121663"/>
                </a:moveTo>
                <a:lnTo>
                  <a:pt x="4404360" y="1121663"/>
                </a:lnTo>
              </a:path>
              <a:path w="6225540" h="2895600">
                <a:moveTo>
                  <a:pt x="4914899" y="1121663"/>
                </a:moveTo>
                <a:lnTo>
                  <a:pt x="4937759" y="1121663"/>
                </a:lnTo>
              </a:path>
              <a:path w="6225540" h="2895600">
                <a:moveTo>
                  <a:pt x="4945379" y="1121663"/>
                </a:moveTo>
                <a:lnTo>
                  <a:pt x="4968239" y="1121663"/>
                </a:lnTo>
              </a:path>
              <a:path w="6225540" h="2895600">
                <a:moveTo>
                  <a:pt x="5105399" y="1121663"/>
                </a:moveTo>
                <a:lnTo>
                  <a:pt x="5113020" y="1121663"/>
                </a:lnTo>
              </a:path>
              <a:path w="6225540" h="2895600">
                <a:moveTo>
                  <a:pt x="5593079" y="1121663"/>
                </a:moveTo>
                <a:lnTo>
                  <a:pt x="5615939" y="1121663"/>
                </a:lnTo>
              </a:path>
              <a:path w="6225540" h="2895600">
                <a:moveTo>
                  <a:pt x="5783579" y="1121663"/>
                </a:moveTo>
                <a:lnTo>
                  <a:pt x="5806439" y="1121663"/>
                </a:lnTo>
              </a:path>
              <a:path w="6225540" h="2895600">
                <a:moveTo>
                  <a:pt x="76199" y="1127760"/>
                </a:moveTo>
                <a:lnTo>
                  <a:pt x="91440" y="1127760"/>
                </a:lnTo>
              </a:path>
              <a:path w="6225540" h="2895600">
                <a:moveTo>
                  <a:pt x="266699" y="1127760"/>
                </a:moveTo>
                <a:lnTo>
                  <a:pt x="281940" y="1127760"/>
                </a:lnTo>
              </a:path>
              <a:path w="6225540" h="2895600">
                <a:moveTo>
                  <a:pt x="769619" y="1127760"/>
                </a:moveTo>
                <a:lnTo>
                  <a:pt x="784860" y="1127760"/>
                </a:lnTo>
              </a:path>
              <a:path w="6225540" h="2895600">
                <a:moveTo>
                  <a:pt x="960119" y="1127760"/>
                </a:moveTo>
                <a:lnTo>
                  <a:pt x="975360" y="1127760"/>
                </a:lnTo>
              </a:path>
              <a:path w="6225540" h="2895600">
                <a:moveTo>
                  <a:pt x="1470659" y="1127760"/>
                </a:moveTo>
                <a:lnTo>
                  <a:pt x="1493519" y="1127760"/>
                </a:lnTo>
              </a:path>
              <a:path w="6225540" h="2895600">
                <a:moveTo>
                  <a:pt x="1546859" y="1127760"/>
                </a:moveTo>
                <a:lnTo>
                  <a:pt x="1569719" y="1127760"/>
                </a:lnTo>
              </a:path>
              <a:path w="6225540" h="2895600">
                <a:moveTo>
                  <a:pt x="1645919" y="1127760"/>
                </a:moveTo>
                <a:lnTo>
                  <a:pt x="1668779" y="1127760"/>
                </a:lnTo>
              </a:path>
              <a:path w="6225540" h="2895600">
                <a:moveTo>
                  <a:pt x="2217419" y="1127760"/>
                </a:moveTo>
                <a:lnTo>
                  <a:pt x="2240279" y="1127760"/>
                </a:lnTo>
              </a:path>
              <a:path w="6225540" h="2895600">
                <a:moveTo>
                  <a:pt x="2285999" y="1127760"/>
                </a:moveTo>
                <a:lnTo>
                  <a:pt x="2301240" y="1127760"/>
                </a:lnTo>
              </a:path>
              <a:path w="6225540" h="2895600">
                <a:moveTo>
                  <a:pt x="3520439" y="1127759"/>
                </a:moveTo>
                <a:lnTo>
                  <a:pt x="3543299" y="1127759"/>
                </a:lnTo>
              </a:path>
              <a:path w="6225540" h="2895600">
                <a:moveTo>
                  <a:pt x="3749039" y="1127759"/>
                </a:moveTo>
                <a:lnTo>
                  <a:pt x="3764280" y="1127759"/>
                </a:lnTo>
              </a:path>
              <a:path w="6225540" h="2895600">
                <a:moveTo>
                  <a:pt x="4259579" y="1127759"/>
                </a:moveTo>
                <a:lnTo>
                  <a:pt x="4274820" y="1127759"/>
                </a:lnTo>
              </a:path>
              <a:path w="6225540" h="2895600">
                <a:moveTo>
                  <a:pt x="4396739" y="1127759"/>
                </a:moveTo>
                <a:lnTo>
                  <a:pt x="4404360" y="1127759"/>
                </a:lnTo>
              </a:path>
              <a:path w="6225540" h="2895600">
                <a:moveTo>
                  <a:pt x="4914899" y="1127759"/>
                </a:moveTo>
                <a:lnTo>
                  <a:pt x="4937759" y="1127759"/>
                </a:lnTo>
              </a:path>
              <a:path w="6225540" h="2895600">
                <a:moveTo>
                  <a:pt x="4945379" y="1127759"/>
                </a:moveTo>
                <a:lnTo>
                  <a:pt x="4968239" y="1127759"/>
                </a:lnTo>
              </a:path>
              <a:path w="6225540" h="2895600">
                <a:moveTo>
                  <a:pt x="5105399" y="1127759"/>
                </a:moveTo>
                <a:lnTo>
                  <a:pt x="5113020" y="1127759"/>
                </a:lnTo>
              </a:path>
              <a:path w="6225540" h="2895600">
                <a:moveTo>
                  <a:pt x="5593079" y="1127759"/>
                </a:moveTo>
                <a:lnTo>
                  <a:pt x="5615939" y="1127759"/>
                </a:lnTo>
              </a:path>
              <a:path w="6225540" h="2895600">
                <a:moveTo>
                  <a:pt x="5783579" y="1127759"/>
                </a:moveTo>
                <a:lnTo>
                  <a:pt x="5806439" y="1127759"/>
                </a:lnTo>
              </a:path>
              <a:path w="6225540" h="2895600">
                <a:moveTo>
                  <a:pt x="76199" y="1133856"/>
                </a:moveTo>
                <a:lnTo>
                  <a:pt x="91440" y="1133856"/>
                </a:lnTo>
              </a:path>
              <a:path w="6225540" h="2895600">
                <a:moveTo>
                  <a:pt x="266699" y="1133856"/>
                </a:moveTo>
                <a:lnTo>
                  <a:pt x="281940" y="1133856"/>
                </a:lnTo>
              </a:path>
              <a:path w="6225540" h="2895600">
                <a:moveTo>
                  <a:pt x="769619" y="1133856"/>
                </a:moveTo>
                <a:lnTo>
                  <a:pt x="777240" y="1133856"/>
                </a:lnTo>
              </a:path>
              <a:path w="6225540" h="2895600">
                <a:moveTo>
                  <a:pt x="960119" y="1133856"/>
                </a:moveTo>
                <a:lnTo>
                  <a:pt x="975360" y="1133856"/>
                </a:lnTo>
              </a:path>
              <a:path w="6225540" h="2895600">
                <a:moveTo>
                  <a:pt x="1470659" y="1133856"/>
                </a:moveTo>
                <a:lnTo>
                  <a:pt x="1493519" y="1133856"/>
                </a:lnTo>
              </a:path>
              <a:path w="6225540" h="2895600">
                <a:moveTo>
                  <a:pt x="1546859" y="1133856"/>
                </a:moveTo>
                <a:lnTo>
                  <a:pt x="1562100" y="1133856"/>
                </a:lnTo>
              </a:path>
              <a:path w="6225540" h="2895600">
                <a:moveTo>
                  <a:pt x="1645919" y="1133856"/>
                </a:moveTo>
                <a:lnTo>
                  <a:pt x="1668779" y="1133856"/>
                </a:lnTo>
              </a:path>
              <a:path w="6225540" h="2895600">
                <a:moveTo>
                  <a:pt x="2209799" y="1133856"/>
                </a:moveTo>
                <a:lnTo>
                  <a:pt x="2232659" y="1133856"/>
                </a:lnTo>
              </a:path>
              <a:path w="6225540" h="2895600">
                <a:moveTo>
                  <a:pt x="2285999" y="1133856"/>
                </a:moveTo>
                <a:lnTo>
                  <a:pt x="2308859" y="1133856"/>
                </a:lnTo>
              </a:path>
              <a:path w="6225540" h="2895600">
                <a:moveTo>
                  <a:pt x="3520439" y="1133855"/>
                </a:moveTo>
                <a:lnTo>
                  <a:pt x="3535680" y="1133855"/>
                </a:lnTo>
              </a:path>
              <a:path w="6225540" h="2895600">
                <a:moveTo>
                  <a:pt x="3749039" y="1133855"/>
                </a:moveTo>
                <a:lnTo>
                  <a:pt x="3771899" y="1133855"/>
                </a:lnTo>
              </a:path>
              <a:path w="6225540" h="2895600">
                <a:moveTo>
                  <a:pt x="4259579" y="1133855"/>
                </a:moveTo>
                <a:lnTo>
                  <a:pt x="4274820" y="1133855"/>
                </a:lnTo>
              </a:path>
              <a:path w="6225540" h="2895600">
                <a:moveTo>
                  <a:pt x="4396739" y="1133855"/>
                </a:moveTo>
                <a:lnTo>
                  <a:pt x="4404360" y="1133855"/>
                </a:lnTo>
              </a:path>
              <a:path w="6225540" h="2895600">
                <a:moveTo>
                  <a:pt x="4914899" y="1133855"/>
                </a:moveTo>
                <a:lnTo>
                  <a:pt x="4937759" y="1133855"/>
                </a:lnTo>
              </a:path>
              <a:path w="6225540" h="2895600">
                <a:moveTo>
                  <a:pt x="4945379" y="1133855"/>
                </a:moveTo>
                <a:lnTo>
                  <a:pt x="4968239" y="1133855"/>
                </a:lnTo>
              </a:path>
              <a:path w="6225540" h="2895600">
                <a:moveTo>
                  <a:pt x="5105399" y="1133855"/>
                </a:moveTo>
                <a:lnTo>
                  <a:pt x="5113020" y="1133855"/>
                </a:lnTo>
              </a:path>
              <a:path w="6225540" h="2895600">
                <a:moveTo>
                  <a:pt x="5593079" y="1133855"/>
                </a:moveTo>
                <a:lnTo>
                  <a:pt x="5615939" y="1133855"/>
                </a:lnTo>
              </a:path>
              <a:path w="6225540" h="2895600">
                <a:moveTo>
                  <a:pt x="5783579" y="1133855"/>
                </a:moveTo>
                <a:lnTo>
                  <a:pt x="5806439" y="1133855"/>
                </a:lnTo>
              </a:path>
              <a:path w="6225540" h="2895600">
                <a:moveTo>
                  <a:pt x="76199" y="1139952"/>
                </a:moveTo>
                <a:lnTo>
                  <a:pt x="91440" y="1139952"/>
                </a:lnTo>
              </a:path>
              <a:path w="6225540" h="2895600">
                <a:moveTo>
                  <a:pt x="266699" y="1139952"/>
                </a:moveTo>
                <a:lnTo>
                  <a:pt x="281940" y="1139952"/>
                </a:lnTo>
              </a:path>
              <a:path w="6225540" h="2895600">
                <a:moveTo>
                  <a:pt x="769619" y="1139952"/>
                </a:moveTo>
                <a:lnTo>
                  <a:pt x="777240" y="1139952"/>
                </a:lnTo>
              </a:path>
              <a:path w="6225540" h="2895600">
                <a:moveTo>
                  <a:pt x="960119" y="1139952"/>
                </a:moveTo>
                <a:lnTo>
                  <a:pt x="975360" y="1139952"/>
                </a:lnTo>
              </a:path>
              <a:path w="6225540" h="2895600">
                <a:moveTo>
                  <a:pt x="1463039" y="1139952"/>
                </a:moveTo>
                <a:lnTo>
                  <a:pt x="1493520" y="1139952"/>
                </a:lnTo>
              </a:path>
              <a:path w="6225540" h="2895600">
                <a:moveTo>
                  <a:pt x="1546859" y="1139952"/>
                </a:moveTo>
                <a:lnTo>
                  <a:pt x="1562100" y="1139952"/>
                </a:lnTo>
              </a:path>
              <a:path w="6225540" h="2895600">
                <a:moveTo>
                  <a:pt x="1645919" y="1139952"/>
                </a:moveTo>
                <a:lnTo>
                  <a:pt x="1668779" y="1139952"/>
                </a:lnTo>
              </a:path>
              <a:path w="6225540" h="2895600">
                <a:moveTo>
                  <a:pt x="2209799" y="1139952"/>
                </a:moveTo>
                <a:lnTo>
                  <a:pt x="2225040" y="1139952"/>
                </a:lnTo>
              </a:path>
              <a:path w="6225540" h="2895600">
                <a:moveTo>
                  <a:pt x="2293619" y="1139952"/>
                </a:moveTo>
                <a:lnTo>
                  <a:pt x="2308860" y="1139952"/>
                </a:lnTo>
              </a:path>
              <a:path w="6225540" h="2895600">
                <a:moveTo>
                  <a:pt x="3520439" y="1139951"/>
                </a:moveTo>
                <a:lnTo>
                  <a:pt x="3535680" y="1139951"/>
                </a:lnTo>
              </a:path>
              <a:path w="6225540" h="2895600">
                <a:moveTo>
                  <a:pt x="3749039" y="1139951"/>
                </a:moveTo>
                <a:lnTo>
                  <a:pt x="3771899" y="1139951"/>
                </a:lnTo>
              </a:path>
              <a:path w="6225540" h="2895600">
                <a:moveTo>
                  <a:pt x="4259579" y="1139951"/>
                </a:moveTo>
                <a:lnTo>
                  <a:pt x="4274820" y="1139951"/>
                </a:lnTo>
              </a:path>
              <a:path w="6225540" h="2895600">
                <a:moveTo>
                  <a:pt x="4396739" y="1139951"/>
                </a:moveTo>
                <a:lnTo>
                  <a:pt x="4404360" y="1139951"/>
                </a:lnTo>
              </a:path>
              <a:path w="6225540" h="2895600">
                <a:moveTo>
                  <a:pt x="4914899" y="1139951"/>
                </a:moveTo>
                <a:lnTo>
                  <a:pt x="4937759" y="1139951"/>
                </a:lnTo>
              </a:path>
              <a:path w="6225540" h="2895600">
                <a:moveTo>
                  <a:pt x="4945379" y="1139951"/>
                </a:moveTo>
                <a:lnTo>
                  <a:pt x="4968239" y="1139951"/>
                </a:lnTo>
              </a:path>
              <a:path w="6225540" h="2895600">
                <a:moveTo>
                  <a:pt x="5105399" y="1139951"/>
                </a:moveTo>
                <a:lnTo>
                  <a:pt x="5113020" y="1139951"/>
                </a:lnTo>
              </a:path>
              <a:path w="6225540" h="2895600">
                <a:moveTo>
                  <a:pt x="5593079" y="1139951"/>
                </a:moveTo>
                <a:lnTo>
                  <a:pt x="5615939" y="1139951"/>
                </a:lnTo>
              </a:path>
              <a:path w="6225540" h="2895600">
                <a:moveTo>
                  <a:pt x="5783579" y="1139951"/>
                </a:moveTo>
                <a:lnTo>
                  <a:pt x="5806439" y="1139951"/>
                </a:lnTo>
              </a:path>
              <a:path w="6225540" h="2895600">
                <a:moveTo>
                  <a:pt x="76199" y="1146048"/>
                </a:moveTo>
                <a:lnTo>
                  <a:pt x="91440" y="1146048"/>
                </a:lnTo>
              </a:path>
              <a:path w="6225540" h="2895600">
                <a:moveTo>
                  <a:pt x="266699" y="1146048"/>
                </a:moveTo>
                <a:lnTo>
                  <a:pt x="281940" y="1146048"/>
                </a:lnTo>
              </a:path>
              <a:path w="6225540" h="2895600">
                <a:moveTo>
                  <a:pt x="769619" y="1146048"/>
                </a:moveTo>
                <a:lnTo>
                  <a:pt x="777240" y="1146048"/>
                </a:lnTo>
              </a:path>
              <a:path w="6225540" h="2895600">
                <a:moveTo>
                  <a:pt x="960119" y="1146048"/>
                </a:moveTo>
                <a:lnTo>
                  <a:pt x="975360" y="1146048"/>
                </a:lnTo>
              </a:path>
              <a:path w="6225540" h="2895600">
                <a:moveTo>
                  <a:pt x="1463039" y="1146048"/>
                </a:moveTo>
                <a:lnTo>
                  <a:pt x="1493520" y="1146048"/>
                </a:lnTo>
              </a:path>
              <a:path w="6225540" h="2895600">
                <a:moveTo>
                  <a:pt x="1546859" y="1146048"/>
                </a:moveTo>
                <a:lnTo>
                  <a:pt x="1562100" y="1146048"/>
                </a:lnTo>
              </a:path>
              <a:path w="6225540" h="2895600">
                <a:moveTo>
                  <a:pt x="1645919" y="1146048"/>
                </a:moveTo>
                <a:lnTo>
                  <a:pt x="1668779" y="1146048"/>
                </a:lnTo>
              </a:path>
              <a:path w="6225540" h="2895600">
                <a:moveTo>
                  <a:pt x="2209799" y="1146048"/>
                </a:moveTo>
                <a:lnTo>
                  <a:pt x="2225040" y="1146048"/>
                </a:lnTo>
              </a:path>
              <a:path w="6225540" h="2895600">
                <a:moveTo>
                  <a:pt x="2293619" y="1146048"/>
                </a:moveTo>
                <a:lnTo>
                  <a:pt x="2308860" y="1146048"/>
                </a:lnTo>
              </a:path>
              <a:path w="6225540" h="2895600">
                <a:moveTo>
                  <a:pt x="3520439" y="1146047"/>
                </a:moveTo>
                <a:lnTo>
                  <a:pt x="3535680" y="1146047"/>
                </a:lnTo>
              </a:path>
              <a:path w="6225540" h="2895600">
                <a:moveTo>
                  <a:pt x="3749039" y="1146047"/>
                </a:moveTo>
                <a:lnTo>
                  <a:pt x="3771899" y="1146047"/>
                </a:lnTo>
              </a:path>
              <a:path w="6225540" h="2895600">
                <a:moveTo>
                  <a:pt x="4259579" y="1146047"/>
                </a:moveTo>
                <a:lnTo>
                  <a:pt x="4274820" y="1146047"/>
                </a:lnTo>
              </a:path>
              <a:path w="6225540" h="2895600">
                <a:moveTo>
                  <a:pt x="4396739" y="1146047"/>
                </a:moveTo>
                <a:lnTo>
                  <a:pt x="4404360" y="1146047"/>
                </a:lnTo>
              </a:path>
              <a:path w="6225540" h="2895600">
                <a:moveTo>
                  <a:pt x="4914899" y="1146047"/>
                </a:moveTo>
                <a:lnTo>
                  <a:pt x="4937759" y="1146047"/>
                </a:lnTo>
              </a:path>
              <a:path w="6225540" h="2895600">
                <a:moveTo>
                  <a:pt x="4945379" y="1146047"/>
                </a:moveTo>
                <a:lnTo>
                  <a:pt x="4968239" y="1146047"/>
                </a:lnTo>
              </a:path>
              <a:path w="6225540" h="2895600">
                <a:moveTo>
                  <a:pt x="5105399" y="1146047"/>
                </a:moveTo>
                <a:lnTo>
                  <a:pt x="5113020" y="1146047"/>
                </a:lnTo>
              </a:path>
              <a:path w="6225540" h="2895600">
                <a:moveTo>
                  <a:pt x="5593079" y="1146047"/>
                </a:moveTo>
                <a:lnTo>
                  <a:pt x="5615939" y="1146047"/>
                </a:lnTo>
              </a:path>
              <a:path w="6225540" h="2895600">
                <a:moveTo>
                  <a:pt x="5783579" y="1146047"/>
                </a:moveTo>
                <a:lnTo>
                  <a:pt x="5814060" y="1146047"/>
                </a:lnTo>
              </a:path>
              <a:path w="6225540" h="2895600">
                <a:moveTo>
                  <a:pt x="76199" y="1152144"/>
                </a:moveTo>
                <a:lnTo>
                  <a:pt x="91440" y="1152144"/>
                </a:lnTo>
              </a:path>
              <a:path w="6225540" h="2895600">
                <a:moveTo>
                  <a:pt x="266699" y="1152144"/>
                </a:moveTo>
                <a:lnTo>
                  <a:pt x="281940" y="1152144"/>
                </a:lnTo>
              </a:path>
              <a:path w="6225540" h="2895600">
                <a:moveTo>
                  <a:pt x="769619" y="1152144"/>
                </a:moveTo>
                <a:lnTo>
                  <a:pt x="777240" y="1152144"/>
                </a:lnTo>
              </a:path>
              <a:path w="6225540" h="2895600">
                <a:moveTo>
                  <a:pt x="960119" y="1152144"/>
                </a:moveTo>
                <a:lnTo>
                  <a:pt x="975360" y="1152144"/>
                </a:lnTo>
              </a:path>
              <a:path w="6225540" h="2895600">
                <a:moveTo>
                  <a:pt x="1463039" y="1152144"/>
                </a:moveTo>
                <a:lnTo>
                  <a:pt x="1478280" y="1152144"/>
                </a:lnTo>
              </a:path>
              <a:path w="6225540" h="2895600">
                <a:moveTo>
                  <a:pt x="1546859" y="1152144"/>
                </a:moveTo>
                <a:lnTo>
                  <a:pt x="1554480" y="1152144"/>
                </a:lnTo>
              </a:path>
              <a:path w="6225540" h="2895600">
                <a:moveTo>
                  <a:pt x="1653539" y="1152144"/>
                </a:moveTo>
                <a:lnTo>
                  <a:pt x="1668780" y="1152144"/>
                </a:lnTo>
              </a:path>
              <a:path w="6225540" h="2895600">
                <a:moveTo>
                  <a:pt x="2209799" y="1152144"/>
                </a:moveTo>
                <a:lnTo>
                  <a:pt x="2217420" y="1152144"/>
                </a:lnTo>
              </a:path>
              <a:path w="6225540" h="2895600">
                <a:moveTo>
                  <a:pt x="2293619" y="1152144"/>
                </a:moveTo>
                <a:lnTo>
                  <a:pt x="2308860" y="1152144"/>
                </a:lnTo>
              </a:path>
              <a:path w="6225540" h="2895600">
                <a:moveTo>
                  <a:pt x="3520439" y="1152143"/>
                </a:moveTo>
                <a:lnTo>
                  <a:pt x="3535680" y="1152143"/>
                </a:lnTo>
              </a:path>
              <a:path w="6225540" h="2895600">
                <a:moveTo>
                  <a:pt x="3749039" y="1152143"/>
                </a:moveTo>
                <a:lnTo>
                  <a:pt x="3771899" y="1152143"/>
                </a:lnTo>
              </a:path>
              <a:path w="6225540" h="2895600">
                <a:moveTo>
                  <a:pt x="4259579" y="1152143"/>
                </a:moveTo>
                <a:lnTo>
                  <a:pt x="4274820" y="1152143"/>
                </a:lnTo>
              </a:path>
              <a:path w="6225540" h="2895600">
                <a:moveTo>
                  <a:pt x="4396739" y="1152143"/>
                </a:moveTo>
                <a:lnTo>
                  <a:pt x="4404360" y="1152143"/>
                </a:lnTo>
              </a:path>
              <a:path w="6225540" h="2895600">
                <a:moveTo>
                  <a:pt x="4914899" y="1152143"/>
                </a:moveTo>
                <a:lnTo>
                  <a:pt x="4937759" y="1152143"/>
                </a:lnTo>
              </a:path>
              <a:path w="6225540" h="2895600">
                <a:moveTo>
                  <a:pt x="4945379" y="1152143"/>
                </a:moveTo>
                <a:lnTo>
                  <a:pt x="4968239" y="1152143"/>
                </a:lnTo>
              </a:path>
              <a:path w="6225540" h="2895600">
                <a:moveTo>
                  <a:pt x="5105399" y="1152143"/>
                </a:moveTo>
                <a:lnTo>
                  <a:pt x="5113020" y="1152143"/>
                </a:lnTo>
              </a:path>
              <a:path w="6225540" h="2895600">
                <a:moveTo>
                  <a:pt x="5585459" y="1152143"/>
                </a:moveTo>
                <a:lnTo>
                  <a:pt x="5615940" y="1152143"/>
                </a:lnTo>
              </a:path>
              <a:path w="6225540" h="2895600">
                <a:moveTo>
                  <a:pt x="5791199" y="1152143"/>
                </a:moveTo>
                <a:lnTo>
                  <a:pt x="5814059" y="1152143"/>
                </a:lnTo>
              </a:path>
              <a:path w="6225540" h="2895600">
                <a:moveTo>
                  <a:pt x="76199" y="1158239"/>
                </a:moveTo>
                <a:lnTo>
                  <a:pt x="91440" y="1158239"/>
                </a:lnTo>
              </a:path>
              <a:path w="6225540" h="2895600">
                <a:moveTo>
                  <a:pt x="266699" y="1158239"/>
                </a:moveTo>
                <a:lnTo>
                  <a:pt x="289559" y="1158239"/>
                </a:lnTo>
              </a:path>
              <a:path w="6225540" h="2895600">
                <a:moveTo>
                  <a:pt x="769619" y="1158239"/>
                </a:moveTo>
                <a:lnTo>
                  <a:pt x="777240" y="1158239"/>
                </a:lnTo>
              </a:path>
              <a:path w="6225540" h="2895600">
                <a:moveTo>
                  <a:pt x="960119" y="1158239"/>
                </a:moveTo>
                <a:lnTo>
                  <a:pt x="975360" y="1158239"/>
                </a:lnTo>
              </a:path>
              <a:path w="6225540" h="2895600">
                <a:moveTo>
                  <a:pt x="1463039" y="1158239"/>
                </a:moveTo>
                <a:lnTo>
                  <a:pt x="1478280" y="1158239"/>
                </a:lnTo>
              </a:path>
              <a:path w="6225540" h="2895600">
                <a:moveTo>
                  <a:pt x="1546859" y="1158239"/>
                </a:moveTo>
                <a:lnTo>
                  <a:pt x="1554480" y="1158239"/>
                </a:lnTo>
              </a:path>
              <a:path w="6225540" h="2895600">
                <a:moveTo>
                  <a:pt x="1653539" y="1158239"/>
                </a:moveTo>
                <a:lnTo>
                  <a:pt x="1668780" y="1158239"/>
                </a:lnTo>
              </a:path>
              <a:path w="6225540" h="2895600">
                <a:moveTo>
                  <a:pt x="2209799" y="1158239"/>
                </a:moveTo>
                <a:lnTo>
                  <a:pt x="2217420" y="1158239"/>
                </a:lnTo>
              </a:path>
              <a:path w="6225540" h="2895600">
                <a:moveTo>
                  <a:pt x="2293619" y="1158239"/>
                </a:moveTo>
                <a:lnTo>
                  <a:pt x="2316479" y="1158239"/>
                </a:lnTo>
              </a:path>
              <a:path w="6225540" h="2895600">
                <a:moveTo>
                  <a:pt x="3512819" y="1158239"/>
                </a:moveTo>
                <a:lnTo>
                  <a:pt x="3535679" y="1158239"/>
                </a:lnTo>
              </a:path>
              <a:path w="6225540" h="2895600">
                <a:moveTo>
                  <a:pt x="3756659" y="1158239"/>
                </a:moveTo>
                <a:lnTo>
                  <a:pt x="3771900" y="1158239"/>
                </a:lnTo>
              </a:path>
              <a:path w="6225540" h="2895600">
                <a:moveTo>
                  <a:pt x="4259579" y="1158239"/>
                </a:moveTo>
                <a:lnTo>
                  <a:pt x="4274820" y="1158239"/>
                </a:lnTo>
              </a:path>
              <a:path w="6225540" h="2895600">
                <a:moveTo>
                  <a:pt x="4396739" y="1158239"/>
                </a:moveTo>
                <a:lnTo>
                  <a:pt x="4404360" y="1158239"/>
                </a:lnTo>
              </a:path>
              <a:path w="6225540" h="2895600">
                <a:moveTo>
                  <a:pt x="4914899" y="1158239"/>
                </a:moveTo>
                <a:lnTo>
                  <a:pt x="4937759" y="1158239"/>
                </a:lnTo>
              </a:path>
              <a:path w="6225540" h="2895600">
                <a:moveTo>
                  <a:pt x="4945379" y="1158239"/>
                </a:moveTo>
                <a:lnTo>
                  <a:pt x="4968239" y="1158239"/>
                </a:lnTo>
              </a:path>
              <a:path w="6225540" h="2895600">
                <a:moveTo>
                  <a:pt x="5105399" y="1158239"/>
                </a:moveTo>
                <a:lnTo>
                  <a:pt x="5113020" y="1158239"/>
                </a:lnTo>
              </a:path>
              <a:path w="6225540" h="2895600">
                <a:moveTo>
                  <a:pt x="5585459" y="1158239"/>
                </a:moveTo>
                <a:lnTo>
                  <a:pt x="5608319" y="1158239"/>
                </a:lnTo>
              </a:path>
              <a:path w="6225540" h="2895600">
                <a:moveTo>
                  <a:pt x="5791199" y="1158239"/>
                </a:moveTo>
                <a:lnTo>
                  <a:pt x="5814059" y="1158239"/>
                </a:lnTo>
              </a:path>
              <a:path w="6225540" h="2895600">
                <a:moveTo>
                  <a:pt x="68579" y="1164336"/>
                </a:moveTo>
                <a:lnTo>
                  <a:pt x="91439" y="1164336"/>
                </a:lnTo>
              </a:path>
              <a:path w="6225540" h="2895600">
                <a:moveTo>
                  <a:pt x="274319" y="1164336"/>
                </a:moveTo>
                <a:lnTo>
                  <a:pt x="289560" y="1164336"/>
                </a:lnTo>
              </a:path>
              <a:path w="6225540" h="2895600">
                <a:moveTo>
                  <a:pt x="769619" y="1164336"/>
                </a:moveTo>
                <a:lnTo>
                  <a:pt x="777240" y="1164336"/>
                </a:lnTo>
              </a:path>
              <a:path w="6225540" h="2895600">
                <a:moveTo>
                  <a:pt x="967739" y="1164336"/>
                </a:moveTo>
                <a:lnTo>
                  <a:pt x="975360" y="1164336"/>
                </a:lnTo>
              </a:path>
              <a:path w="6225540" h="2895600">
                <a:moveTo>
                  <a:pt x="1455419" y="1164336"/>
                </a:moveTo>
                <a:lnTo>
                  <a:pt x="1478279" y="1164336"/>
                </a:lnTo>
              </a:path>
              <a:path w="6225540" h="2895600">
                <a:moveTo>
                  <a:pt x="1653539" y="1164336"/>
                </a:moveTo>
                <a:lnTo>
                  <a:pt x="1668780" y="1164336"/>
                </a:lnTo>
              </a:path>
              <a:path w="6225540" h="2895600">
                <a:moveTo>
                  <a:pt x="2202179" y="1164336"/>
                </a:moveTo>
                <a:lnTo>
                  <a:pt x="2217420" y="1164336"/>
                </a:lnTo>
              </a:path>
              <a:path w="6225540" h="2895600">
                <a:moveTo>
                  <a:pt x="2301239" y="1164336"/>
                </a:moveTo>
                <a:lnTo>
                  <a:pt x="2316480" y="1164336"/>
                </a:lnTo>
              </a:path>
              <a:path w="6225540" h="2895600">
                <a:moveTo>
                  <a:pt x="3512819" y="1164335"/>
                </a:moveTo>
                <a:lnTo>
                  <a:pt x="3535679" y="1164335"/>
                </a:lnTo>
              </a:path>
              <a:path w="6225540" h="2895600">
                <a:moveTo>
                  <a:pt x="3756659" y="1164335"/>
                </a:moveTo>
                <a:lnTo>
                  <a:pt x="3771900" y="1164335"/>
                </a:lnTo>
              </a:path>
              <a:path w="6225540" h="2895600">
                <a:moveTo>
                  <a:pt x="4259579" y="1164335"/>
                </a:moveTo>
                <a:lnTo>
                  <a:pt x="4274820" y="1164335"/>
                </a:lnTo>
              </a:path>
              <a:path w="6225540" h="2895600">
                <a:moveTo>
                  <a:pt x="4396739" y="1164335"/>
                </a:moveTo>
                <a:lnTo>
                  <a:pt x="4404360" y="1164335"/>
                </a:lnTo>
              </a:path>
              <a:path w="6225540" h="2895600">
                <a:moveTo>
                  <a:pt x="4907279" y="1164335"/>
                </a:moveTo>
                <a:lnTo>
                  <a:pt x="4937760" y="1164335"/>
                </a:lnTo>
              </a:path>
              <a:path w="6225540" h="2895600">
                <a:moveTo>
                  <a:pt x="4945379" y="1164335"/>
                </a:moveTo>
                <a:lnTo>
                  <a:pt x="4968239" y="1164335"/>
                </a:lnTo>
              </a:path>
              <a:path w="6225540" h="2895600">
                <a:moveTo>
                  <a:pt x="5113019" y="1164335"/>
                </a:moveTo>
                <a:lnTo>
                  <a:pt x="5120640" y="1164335"/>
                </a:lnTo>
              </a:path>
              <a:path w="6225540" h="2895600">
                <a:moveTo>
                  <a:pt x="5585459" y="1164335"/>
                </a:moveTo>
                <a:lnTo>
                  <a:pt x="5608319" y="1164335"/>
                </a:lnTo>
              </a:path>
              <a:path w="6225540" h="2895600">
                <a:moveTo>
                  <a:pt x="5791199" y="1164335"/>
                </a:moveTo>
                <a:lnTo>
                  <a:pt x="5814059" y="1164335"/>
                </a:lnTo>
              </a:path>
              <a:path w="6225540" h="2895600">
                <a:moveTo>
                  <a:pt x="68579" y="1170432"/>
                </a:moveTo>
                <a:lnTo>
                  <a:pt x="83820" y="1170432"/>
                </a:lnTo>
              </a:path>
              <a:path w="6225540" h="2895600">
                <a:moveTo>
                  <a:pt x="274319" y="1170432"/>
                </a:moveTo>
                <a:lnTo>
                  <a:pt x="289560" y="1170432"/>
                </a:lnTo>
              </a:path>
              <a:path w="6225540" h="2895600">
                <a:moveTo>
                  <a:pt x="761999" y="1170432"/>
                </a:moveTo>
                <a:lnTo>
                  <a:pt x="777240" y="1170432"/>
                </a:lnTo>
              </a:path>
              <a:path w="6225540" h="2895600">
                <a:moveTo>
                  <a:pt x="967739" y="1170432"/>
                </a:moveTo>
                <a:lnTo>
                  <a:pt x="975360" y="1170432"/>
                </a:lnTo>
              </a:path>
              <a:path w="6225540" h="2895600">
                <a:moveTo>
                  <a:pt x="1455419" y="1170432"/>
                </a:moveTo>
                <a:lnTo>
                  <a:pt x="1478279" y="1170432"/>
                </a:lnTo>
              </a:path>
              <a:path w="6225540" h="2895600">
                <a:moveTo>
                  <a:pt x="1653539" y="1170432"/>
                </a:moveTo>
                <a:lnTo>
                  <a:pt x="1676399" y="1170432"/>
                </a:lnTo>
              </a:path>
              <a:path w="6225540" h="2895600">
                <a:moveTo>
                  <a:pt x="2194559" y="1170432"/>
                </a:moveTo>
                <a:lnTo>
                  <a:pt x="2209800" y="1170432"/>
                </a:lnTo>
              </a:path>
              <a:path w="6225540" h="2895600">
                <a:moveTo>
                  <a:pt x="2308859" y="1170432"/>
                </a:moveTo>
                <a:lnTo>
                  <a:pt x="2324100" y="1170432"/>
                </a:lnTo>
              </a:path>
              <a:path w="6225540" h="2895600">
                <a:moveTo>
                  <a:pt x="3512819" y="1170431"/>
                </a:moveTo>
                <a:lnTo>
                  <a:pt x="3535679" y="1170431"/>
                </a:lnTo>
              </a:path>
              <a:path w="6225540" h="2895600">
                <a:moveTo>
                  <a:pt x="3756659" y="1170431"/>
                </a:moveTo>
                <a:lnTo>
                  <a:pt x="3779519" y="1170431"/>
                </a:lnTo>
              </a:path>
              <a:path w="6225540" h="2895600">
                <a:moveTo>
                  <a:pt x="4259579" y="1170431"/>
                </a:moveTo>
                <a:lnTo>
                  <a:pt x="4274820" y="1170431"/>
                </a:lnTo>
              </a:path>
              <a:path w="6225540" h="2895600">
                <a:moveTo>
                  <a:pt x="4396739" y="1170431"/>
                </a:moveTo>
                <a:lnTo>
                  <a:pt x="4404360" y="1170431"/>
                </a:lnTo>
              </a:path>
              <a:path w="6225540" h="2895600">
                <a:moveTo>
                  <a:pt x="4907279" y="1170431"/>
                </a:moveTo>
                <a:lnTo>
                  <a:pt x="4937760" y="1170431"/>
                </a:lnTo>
              </a:path>
              <a:path w="6225540" h="2895600">
                <a:moveTo>
                  <a:pt x="4945379" y="1170431"/>
                </a:moveTo>
                <a:lnTo>
                  <a:pt x="4968239" y="1170431"/>
                </a:lnTo>
              </a:path>
              <a:path w="6225540" h="2895600">
                <a:moveTo>
                  <a:pt x="5113019" y="1170431"/>
                </a:moveTo>
                <a:lnTo>
                  <a:pt x="5120640" y="1170431"/>
                </a:lnTo>
              </a:path>
              <a:path w="6225540" h="2895600">
                <a:moveTo>
                  <a:pt x="5585459" y="1170431"/>
                </a:moveTo>
                <a:lnTo>
                  <a:pt x="5608319" y="1170431"/>
                </a:lnTo>
              </a:path>
              <a:path w="6225540" h="2895600">
                <a:moveTo>
                  <a:pt x="5791199" y="1170431"/>
                </a:moveTo>
                <a:lnTo>
                  <a:pt x="5814059" y="1170431"/>
                </a:lnTo>
              </a:path>
              <a:path w="6225540" h="2895600">
                <a:moveTo>
                  <a:pt x="68579" y="1176528"/>
                </a:moveTo>
                <a:lnTo>
                  <a:pt x="83820" y="1176528"/>
                </a:lnTo>
              </a:path>
              <a:path w="6225540" h="2895600">
                <a:moveTo>
                  <a:pt x="274319" y="1176528"/>
                </a:moveTo>
                <a:lnTo>
                  <a:pt x="289560" y="1176528"/>
                </a:lnTo>
              </a:path>
              <a:path w="6225540" h="2895600">
                <a:moveTo>
                  <a:pt x="761999" y="1176528"/>
                </a:moveTo>
                <a:lnTo>
                  <a:pt x="777240" y="1176528"/>
                </a:lnTo>
              </a:path>
              <a:path w="6225540" h="2895600">
                <a:moveTo>
                  <a:pt x="967739" y="1176528"/>
                </a:moveTo>
                <a:lnTo>
                  <a:pt x="975360" y="1176528"/>
                </a:lnTo>
              </a:path>
              <a:path w="6225540" h="2895600">
                <a:moveTo>
                  <a:pt x="1455419" y="1176528"/>
                </a:moveTo>
                <a:lnTo>
                  <a:pt x="1478279" y="1176528"/>
                </a:lnTo>
              </a:path>
              <a:path w="6225540" h="2895600">
                <a:moveTo>
                  <a:pt x="1653539" y="1176528"/>
                </a:moveTo>
                <a:lnTo>
                  <a:pt x="1676399" y="1176528"/>
                </a:lnTo>
              </a:path>
              <a:path w="6225540" h="2895600">
                <a:moveTo>
                  <a:pt x="2194559" y="1176528"/>
                </a:moveTo>
                <a:lnTo>
                  <a:pt x="2209800" y="1176528"/>
                </a:lnTo>
              </a:path>
              <a:path w="6225540" h="2895600">
                <a:moveTo>
                  <a:pt x="2308859" y="1176528"/>
                </a:moveTo>
                <a:lnTo>
                  <a:pt x="2324100" y="1176528"/>
                </a:lnTo>
              </a:path>
              <a:path w="6225540" h="2895600">
                <a:moveTo>
                  <a:pt x="3512819" y="1176527"/>
                </a:moveTo>
                <a:lnTo>
                  <a:pt x="3528060" y="1176527"/>
                </a:lnTo>
              </a:path>
              <a:path w="6225540" h="2895600">
                <a:moveTo>
                  <a:pt x="3756659" y="1176527"/>
                </a:moveTo>
                <a:lnTo>
                  <a:pt x="3779519" y="1176527"/>
                </a:lnTo>
              </a:path>
              <a:path w="6225540" h="2895600">
                <a:moveTo>
                  <a:pt x="4259579" y="1176527"/>
                </a:moveTo>
                <a:lnTo>
                  <a:pt x="4274820" y="1176527"/>
                </a:lnTo>
              </a:path>
              <a:path w="6225540" h="2895600">
                <a:moveTo>
                  <a:pt x="4396739" y="1176527"/>
                </a:moveTo>
                <a:lnTo>
                  <a:pt x="4404360" y="1176527"/>
                </a:lnTo>
              </a:path>
              <a:path w="6225540" h="2895600">
                <a:moveTo>
                  <a:pt x="4907279" y="1176527"/>
                </a:moveTo>
                <a:lnTo>
                  <a:pt x="4937760" y="1176527"/>
                </a:lnTo>
              </a:path>
              <a:path w="6225540" h="2895600">
                <a:moveTo>
                  <a:pt x="4945379" y="1176527"/>
                </a:moveTo>
                <a:lnTo>
                  <a:pt x="4968239" y="1176527"/>
                </a:lnTo>
              </a:path>
              <a:path w="6225540" h="2895600">
                <a:moveTo>
                  <a:pt x="5113019" y="1176527"/>
                </a:moveTo>
                <a:lnTo>
                  <a:pt x="5120640" y="1176527"/>
                </a:lnTo>
              </a:path>
              <a:path w="6225540" h="2895600">
                <a:moveTo>
                  <a:pt x="5585459" y="1176527"/>
                </a:moveTo>
                <a:lnTo>
                  <a:pt x="5608319" y="1176527"/>
                </a:lnTo>
              </a:path>
              <a:path w="6225540" h="2895600">
                <a:moveTo>
                  <a:pt x="5791199" y="1176527"/>
                </a:moveTo>
                <a:lnTo>
                  <a:pt x="5814059" y="1176527"/>
                </a:lnTo>
              </a:path>
              <a:path w="6225540" h="2895600">
                <a:moveTo>
                  <a:pt x="68579" y="1182624"/>
                </a:moveTo>
                <a:lnTo>
                  <a:pt x="83820" y="1182624"/>
                </a:lnTo>
              </a:path>
              <a:path w="6225540" h="2895600">
                <a:moveTo>
                  <a:pt x="274319" y="1182624"/>
                </a:moveTo>
                <a:lnTo>
                  <a:pt x="289560" y="1182624"/>
                </a:lnTo>
              </a:path>
              <a:path w="6225540" h="2895600">
                <a:moveTo>
                  <a:pt x="761999" y="1182624"/>
                </a:moveTo>
                <a:lnTo>
                  <a:pt x="777240" y="1182624"/>
                </a:lnTo>
              </a:path>
              <a:path w="6225540" h="2895600">
                <a:moveTo>
                  <a:pt x="967739" y="1182624"/>
                </a:moveTo>
                <a:lnTo>
                  <a:pt x="975360" y="1182624"/>
                </a:lnTo>
              </a:path>
              <a:path w="6225540" h="2895600">
                <a:moveTo>
                  <a:pt x="1455419" y="1182624"/>
                </a:moveTo>
                <a:lnTo>
                  <a:pt x="1478279" y="1182624"/>
                </a:lnTo>
              </a:path>
              <a:path w="6225540" h="2895600">
                <a:moveTo>
                  <a:pt x="1661159" y="1182624"/>
                </a:moveTo>
                <a:lnTo>
                  <a:pt x="1676400" y="1182624"/>
                </a:lnTo>
              </a:path>
              <a:path w="6225540" h="2895600">
                <a:moveTo>
                  <a:pt x="2194559" y="1182624"/>
                </a:moveTo>
                <a:lnTo>
                  <a:pt x="2209800" y="1182624"/>
                </a:lnTo>
              </a:path>
              <a:path w="6225540" h="2895600">
                <a:moveTo>
                  <a:pt x="2308859" y="1182624"/>
                </a:moveTo>
                <a:lnTo>
                  <a:pt x="2324100" y="1182624"/>
                </a:lnTo>
              </a:path>
              <a:path w="6225540" h="2895600">
                <a:moveTo>
                  <a:pt x="3512819" y="1182623"/>
                </a:moveTo>
                <a:lnTo>
                  <a:pt x="3528060" y="1182623"/>
                </a:lnTo>
              </a:path>
              <a:path w="6225540" h="2895600">
                <a:moveTo>
                  <a:pt x="3756659" y="1182623"/>
                </a:moveTo>
                <a:lnTo>
                  <a:pt x="3779519" y="1182623"/>
                </a:lnTo>
              </a:path>
              <a:path w="6225540" h="2895600">
                <a:moveTo>
                  <a:pt x="4259579" y="1182623"/>
                </a:moveTo>
                <a:lnTo>
                  <a:pt x="4274820" y="1182623"/>
                </a:lnTo>
              </a:path>
              <a:path w="6225540" h="2895600">
                <a:moveTo>
                  <a:pt x="4396739" y="1182623"/>
                </a:moveTo>
                <a:lnTo>
                  <a:pt x="4404360" y="1182623"/>
                </a:lnTo>
              </a:path>
              <a:path w="6225540" h="2895600">
                <a:moveTo>
                  <a:pt x="4907279" y="1182623"/>
                </a:moveTo>
                <a:lnTo>
                  <a:pt x="4937760" y="1182623"/>
                </a:lnTo>
              </a:path>
              <a:path w="6225540" h="2895600">
                <a:moveTo>
                  <a:pt x="4945379" y="1182623"/>
                </a:moveTo>
                <a:lnTo>
                  <a:pt x="4968239" y="1182623"/>
                </a:lnTo>
              </a:path>
              <a:path w="6225540" h="2895600">
                <a:moveTo>
                  <a:pt x="5113019" y="1182623"/>
                </a:moveTo>
                <a:lnTo>
                  <a:pt x="5120640" y="1182623"/>
                </a:lnTo>
              </a:path>
              <a:path w="6225540" h="2895600">
                <a:moveTo>
                  <a:pt x="5585459" y="1182623"/>
                </a:moveTo>
                <a:lnTo>
                  <a:pt x="5608319" y="1182623"/>
                </a:lnTo>
              </a:path>
              <a:path w="6225540" h="2895600">
                <a:moveTo>
                  <a:pt x="5791199" y="1182623"/>
                </a:moveTo>
                <a:lnTo>
                  <a:pt x="5814059" y="1182623"/>
                </a:lnTo>
              </a:path>
              <a:path w="6225540" h="2895600">
                <a:moveTo>
                  <a:pt x="68579" y="1188720"/>
                </a:moveTo>
                <a:lnTo>
                  <a:pt x="83820" y="1188720"/>
                </a:lnTo>
              </a:path>
              <a:path w="6225540" h="2895600">
                <a:moveTo>
                  <a:pt x="274319" y="1188720"/>
                </a:moveTo>
                <a:lnTo>
                  <a:pt x="289560" y="1188720"/>
                </a:lnTo>
              </a:path>
              <a:path w="6225540" h="2895600">
                <a:moveTo>
                  <a:pt x="761999" y="1188720"/>
                </a:moveTo>
                <a:lnTo>
                  <a:pt x="777240" y="1188720"/>
                </a:lnTo>
              </a:path>
              <a:path w="6225540" h="2895600">
                <a:moveTo>
                  <a:pt x="967739" y="1188720"/>
                </a:moveTo>
                <a:lnTo>
                  <a:pt x="975360" y="1188720"/>
                </a:lnTo>
              </a:path>
              <a:path w="6225540" h="2895600">
                <a:moveTo>
                  <a:pt x="1455419" y="1188720"/>
                </a:moveTo>
                <a:lnTo>
                  <a:pt x="1478279" y="1188720"/>
                </a:lnTo>
              </a:path>
              <a:path w="6225540" h="2895600">
                <a:moveTo>
                  <a:pt x="1661159" y="1188720"/>
                </a:moveTo>
                <a:lnTo>
                  <a:pt x="1676400" y="1188720"/>
                </a:lnTo>
              </a:path>
              <a:path w="6225540" h="2895600">
                <a:moveTo>
                  <a:pt x="2194559" y="1188720"/>
                </a:moveTo>
                <a:lnTo>
                  <a:pt x="2209800" y="1188720"/>
                </a:lnTo>
              </a:path>
              <a:path w="6225540" h="2895600">
                <a:moveTo>
                  <a:pt x="2308859" y="1188720"/>
                </a:moveTo>
                <a:lnTo>
                  <a:pt x="2331719" y="1188720"/>
                </a:lnTo>
              </a:path>
              <a:path w="6225540" h="2895600">
                <a:moveTo>
                  <a:pt x="3512819" y="1188719"/>
                </a:moveTo>
                <a:lnTo>
                  <a:pt x="3528060" y="1188719"/>
                </a:lnTo>
              </a:path>
              <a:path w="6225540" h="2895600">
                <a:moveTo>
                  <a:pt x="3756659" y="1188719"/>
                </a:moveTo>
                <a:lnTo>
                  <a:pt x="3779519" y="1188719"/>
                </a:lnTo>
              </a:path>
              <a:path w="6225540" h="2895600">
                <a:moveTo>
                  <a:pt x="4259579" y="1188719"/>
                </a:moveTo>
                <a:lnTo>
                  <a:pt x="4274820" y="1188719"/>
                </a:lnTo>
              </a:path>
              <a:path w="6225540" h="2895600">
                <a:moveTo>
                  <a:pt x="4396739" y="1188719"/>
                </a:moveTo>
                <a:lnTo>
                  <a:pt x="4404360" y="1188719"/>
                </a:lnTo>
              </a:path>
              <a:path w="6225540" h="2895600">
                <a:moveTo>
                  <a:pt x="4907279" y="1188719"/>
                </a:moveTo>
                <a:lnTo>
                  <a:pt x="4937760" y="1188719"/>
                </a:lnTo>
              </a:path>
              <a:path w="6225540" h="2895600">
                <a:moveTo>
                  <a:pt x="4945379" y="1188719"/>
                </a:moveTo>
                <a:lnTo>
                  <a:pt x="4968239" y="1188719"/>
                </a:lnTo>
              </a:path>
              <a:path w="6225540" h="2895600">
                <a:moveTo>
                  <a:pt x="5113019" y="1188719"/>
                </a:moveTo>
                <a:lnTo>
                  <a:pt x="5120640" y="1188719"/>
                </a:lnTo>
              </a:path>
              <a:path w="6225540" h="2895600">
                <a:moveTo>
                  <a:pt x="5585459" y="1188719"/>
                </a:moveTo>
                <a:lnTo>
                  <a:pt x="5608319" y="1188719"/>
                </a:lnTo>
              </a:path>
              <a:path w="6225540" h="2895600">
                <a:moveTo>
                  <a:pt x="5791199" y="1188719"/>
                </a:moveTo>
                <a:lnTo>
                  <a:pt x="5814059" y="1188719"/>
                </a:lnTo>
              </a:path>
              <a:path w="6225540" h="2895600">
                <a:moveTo>
                  <a:pt x="68579" y="1194816"/>
                </a:moveTo>
                <a:lnTo>
                  <a:pt x="83820" y="1194816"/>
                </a:lnTo>
              </a:path>
              <a:path w="6225540" h="2895600">
                <a:moveTo>
                  <a:pt x="274319" y="1194816"/>
                </a:moveTo>
                <a:lnTo>
                  <a:pt x="289560" y="1194816"/>
                </a:lnTo>
              </a:path>
              <a:path w="6225540" h="2895600">
                <a:moveTo>
                  <a:pt x="761999" y="1194816"/>
                </a:moveTo>
                <a:lnTo>
                  <a:pt x="777240" y="1194816"/>
                </a:lnTo>
              </a:path>
              <a:path w="6225540" h="2895600">
                <a:moveTo>
                  <a:pt x="967739" y="1194816"/>
                </a:moveTo>
                <a:lnTo>
                  <a:pt x="975360" y="1194816"/>
                </a:lnTo>
              </a:path>
              <a:path w="6225540" h="2895600">
                <a:moveTo>
                  <a:pt x="1455419" y="1194816"/>
                </a:moveTo>
                <a:lnTo>
                  <a:pt x="1478279" y="1194816"/>
                </a:lnTo>
              </a:path>
              <a:path w="6225540" h="2895600">
                <a:moveTo>
                  <a:pt x="1661159" y="1194816"/>
                </a:moveTo>
                <a:lnTo>
                  <a:pt x="1676400" y="1194816"/>
                </a:lnTo>
              </a:path>
              <a:path w="6225540" h="2895600">
                <a:moveTo>
                  <a:pt x="2186939" y="1194816"/>
                </a:moveTo>
                <a:lnTo>
                  <a:pt x="2209799" y="1194816"/>
                </a:lnTo>
              </a:path>
              <a:path w="6225540" h="2895600">
                <a:moveTo>
                  <a:pt x="2308859" y="1194816"/>
                </a:moveTo>
                <a:lnTo>
                  <a:pt x="2331719" y="1194816"/>
                </a:lnTo>
              </a:path>
              <a:path w="6225540" h="2895600">
                <a:moveTo>
                  <a:pt x="3512819" y="1194815"/>
                </a:moveTo>
                <a:lnTo>
                  <a:pt x="3528060" y="1194815"/>
                </a:lnTo>
              </a:path>
              <a:path w="6225540" h="2895600">
                <a:moveTo>
                  <a:pt x="3756659" y="1194815"/>
                </a:moveTo>
                <a:lnTo>
                  <a:pt x="3779519" y="1194815"/>
                </a:lnTo>
              </a:path>
              <a:path w="6225540" h="2895600">
                <a:moveTo>
                  <a:pt x="4259579" y="1194815"/>
                </a:moveTo>
                <a:lnTo>
                  <a:pt x="4274820" y="1194815"/>
                </a:lnTo>
              </a:path>
              <a:path w="6225540" h="2895600">
                <a:moveTo>
                  <a:pt x="4396739" y="1194815"/>
                </a:moveTo>
                <a:lnTo>
                  <a:pt x="4404360" y="1194815"/>
                </a:lnTo>
              </a:path>
              <a:path w="6225540" h="2895600">
                <a:moveTo>
                  <a:pt x="4907279" y="1194815"/>
                </a:moveTo>
                <a:lnTo>
                  <a:pt x="4937760" y="1194815"/>
                </a:lnTo>
              </a:path>
              <a:path w="6225540" h="2895600">
                <a:moveTo>
                  <a:pt x="4945379" y="1194815"/>
                </a:moveTo>
                <a:lnTo>
                  <a:pt x="4968239" y="1194815"/>
                </a:lnTo>
              </a:path>
              <a:path w="6225540" h="2895600">
                <a:moveTo>
                  <a:pt x="5113019" y="1194815"/>
                </a:moveTo>
                <a:lnTo>
                  <a:pt x="5120640" y="1194815"/>
                </a:lnTo>
              </a:path>
              <a:path w="6225540" h="2895600">
                <a:moveTo>
                  <a:pt x="5585459" y="1194815"/>
                </a:moveTo>
                <a:lnTo>
                  <a:pt x="5608319" y="1194815"/>
                </a:lnTo>
              </a:path>
              <a:path w="6225540" h="2895600">
                <a:moveTo>
                  <a:pt x="5798819" y="1194815"/>
                </a:moveTo>
                <a:lnTo>
                  <a:pt x="5821679" y="1194815"/>
                </a:lnTo>
              </a:path>
              <a:path w="6225540" h="2895600">
                <a:moveTo>
                  <a:pt x="68579" y="1200912"/>
                </a:moveTo>
                <a:lnTo>
                  <a:pt x="83820" y="1200912"/>
                </a:lnTo>
              </a:path>
              <a:path w="6225540" h="2895600">
                <a:moveTo>
                  <a:pt x="274319" y="1200912"/>
                </a:moveTo>
                <a:lnTo>
                  <a:pt x="289560" y="1200912"/>
                </a:lnTo>
              </a:path>
              <a:path w="6225540" h="2895600">
                <a:moveTo>
                  <a:pt x="761999" y="1200912"/>
                </a:moveTo>
                <a:lnTo>
                  <a:pt x="777240" y="1200912"/>
                </a:lnTo>
              </a:path>
              <a:path w="6225540" h="2895600">
                <a:moveTo>
                  <a:pt x="967739" y="1200912"/>
                </a:moveTo>
                <a:lnTo>
                  <a:pt x="975360" y="1200912"/>
                </a:lnTo>
              </a:path>
              <a:path w="6225540" h="2895600">
                <a:moveTo>
                  <a:pt x="1447799" y="1200912"/>
                </a:moveTo>
                <a:lnTo>
                  <a:pt x="1470659" y="1200912"/>
                </a:lnTo>
              </a:path>
              <a:path w="6225540" h="2895600">
                <a:moveTo>
                  <a:pt x="1661159" y="1200912"/>
                </a:moveTo>
                <a:lnTo>
                  <a:pt x="1676400" y="1200912"/>
                </a:lnTo>
              </a:path>
              <a:path w="6225540" h="2895600">
                <a:moveTo>
                  <a:pt x="2186939" y="1200912"/>
                </a:moveTo>
                <a:lnTo>
                  <a:pt x="2202180" y="1200912"/>
                </a:lnTo>
              </a:path>
              <a:path w="6225540" h="2895600">
                <a:moveTo>
                  <a:pt x="2308859" y="1200912"/>
                </a:moveTo>
                <a:lnTo>
                  <a:pt x="2331719" y="1200912"/>
                </a:lnTo>
              </a:path>
              <a:path w="6225540" h="2895600">
                <a:moveTo>
                  <a:pt x="3512819" y="1200911"/>
                </a:moveTo>
                <a:lnTo>
                  <a:pt x="3528060" y="1200911"/>
                </a:lnTo>
              </a:path>
              <a:path w="6225540" h="2895600">
                <a:moveTo>
                  <a:pt x="3756659" y="1200911"/>
                </a:moveTo>
                <a:lnTo>
                  <a:pt x="3779519" y="1200911"/>
                </a:lnTo>
              </a:path>
              <a:path w="6225540" h="2895600">
                <a:moveTo>
                  <a:pt x="4259579" y="1200911"/>
                </a:moveTo>
                <a:lnTo>
                  <a:pt x="4274820" y="1200911"/>
                </a:lnTo>
              </a:path>
              <a:path w="6225540" h="2895600">
                <a:moveTo>
                  <a:pt x="4396739" y="1200911"/>
                </a:moveTo>
                <a:lnTo>
                  <a:pt x="4404360" y="1200911"/>
                </a:lnTo>
              </a:path>
              <a:path w="6225540" h="2895600">
                <a:moveTo>
                  <a:pt x="4907279" y="1200911"/>
                </a:moveTo>
                <a:lnTo>
                  <a:pt x="4937760" y="1200911"/>
                </a:lnTo>
              </a:path>
              <a:path w="6225540" h="2895600">
                <a:moveTo>
                  <a:pt x="4945379" y="1200911"/>
                </a:moveTo>
                <a:lnTo>
                  <a:pt x="4968239" y="1200911"/>
                </a:lnTo>
              </a:path>
              <a:path w="6225540" h="2895600">
                <a:moveTo>
                  <a:pt x="5113019" y="1200911"/>
                </a:moveTo>
                <a:lnTo>
                  <a:pt x="5120640" y="1200911"/>
                </a:lnTo>
              </a:path>
              <a:path w="6225540" h="2895600">
                <a:moveTo>
                  <a:pt x="5585459" y="1200911"/>
                </a:moveTo>
                <a:lnTo>
                  <a:pt x="5600700" y="1200911"/>
                </a:lnTo>
              </a:path>
              <a:path w="6225540" h="2895600">
                <a:moveTo>
                  <a:pt x="5798819" y="1200911"/>
                </a:moveTo>
                <a:lnTo>
                  <a:pt x="5821679" y="1200911"/>
                </a:lnTo>
              </a:path>
              <a:path w="6225540" h="2895600">
                <a:moveTo>
                  <a:pt x="68579" y="1207008"/>
                </a:moveTo>
                <a:lnTo>
                  <a:pt x="83820" y="1207008"/>
                </a:lnTo>
              </a:path>
              <a:path w="6225540" h="2895600">
                <a:moveTo>
                  <a:pt x="281939" y="1207008"/>
                </a:moveTo>
                <a:lnTo>
                  <a:pt x="297180" y="1207008"/>
                </a:lnTo>
              </a:path>
              <a:path w="6225540" h="2895600">
                <a:moveTo>
                  <a:pt x="761999" y="1207008"/>
                </a:moveTo>
                <a:lnTo>
                  <a:pt x="777240" y="1207008"/>
                </a:lnTo>
              </a:path>
              <a:path w="6225540" h="2895600">
                <a:moveTo>
                  <a:pt x="967739" y="1207008"/>
                </a:moveTo>
                <a:lnTo>
                  <a:pt x="982980" y="1207008"/>
                </a:lnTo>
              </a:path>
              <a:path w="6225540" h="2895600">
                <a:moveTo>
                  <a:pt x="1447799" y="1207008"/>
                </a:moveTo>
                <a:lnTo>
                  <a:pt x="1470659" y="1207008"/>
                </a:lnTo>
              </a:path>
              <a:path w="6225540" h="2895600">
                <a:moveTo>
                  <a:pt x="1661159" y="1207008"/>
                </a:moveTo>
                <a:lnTo>
                  <a:pt x="1676400" y="1207008"/>
                </a:lnTo>
              </a:path>
              <a:path w="6225540" h="2895600">
                <a:moveTo>
                  <a:pt x="2186939" y="1207008"/>
                </a:moveTo>
                <a:lnTo>
                  <a:pt x="2202180" y="1207008"/>
                </a:lnTo>
              </a:path>
              <a:path w="6225540" h="2895600">
                <a:moveTo>
                  <a:pt x="2308859" y="1207008"/>
                </a:moveTo>
                <a:lnTo>
                  <a:pt x="2331719" y="1207008"/>
                </a:lnTo>
              </a:path>
              <a:path w="6225540" h="2895600">
                <a:moveTo>
                  <a:pt x="3512819" y="1207007"/>
                </a:moveTo>
                <a:lnTo>
                  <a:pt x="3528060" y="1207007"/>
                </a:lnTo>
              </a:path>
              <a:path w="6225540" h="2895600">
                <a:moveTo>
                  <a:pt x="3756659" y="1207007"/>
                </a:moveTo>
                <a:lnTo>
                  <a:pt x="3779519" y="1207007"/>
                </a:lnTo>
              </a:path>
              <a:path w="6225540" h="2895600">
                <a:moveTo>
                  <a:pt x="4259579" y="1207007"/>
                </a:moveTo>
                <a:lnTo>
                  <a:pt x="4274820" y="1207007"/>
                </a:lnTo>
              </a:path>
              <a:path w="6225540" h="2895600">
                <a:moveTo>
                  <a:pt x="4396739" y="1207007"/>
                </a:moveTo>
                <a:lnTo>
                  <a:pt x="4411980" y="1207007"/>
                </a:lnTo>
              </a:path>
              <a:path w="6225540" h="2895600">
                <a:moveTo>
                  <a:pt x="4907279" y="1207007"/>
                </a:moveTo>
                <a:lnTo>
                  <a:pt x="4937760" y="1207007"/>
                </a:lnTo>
              </a:path>
              <a:path w="6225540" h="2895600">
                <a:moveTo>
                  <a:pt x="4945379" y="1207007"/>
                </a:moveTo>
                <a:lnTo>
                  <a:pt x="4968239" y="1207007"/>
                </a:lnTo>
              </a:path>
              <a:path w="6225540" h="2895600">
                <a:moveTo>
                  <a:pt x="5113019" y="1207007"/>
                </a:moveTo>
                <a:lnTo>
                  <a:pt x="5128260" y="1207007"/>
                </a:lnTo>
              </a:path>
              <a:path w="6225540" h="2895600">
                <a:moveTo>
                  <a:pt x="5585459" y="1207007"/>
                </a:moveTo>
                <a:lnTo>
                  <a:pt x="5600700" y="1207007"/>
                </a:lnTo>
              </a:path>
              <a:path w="6225540" h="2895600">
                <a:moveTo>
                  <a:pt x="5798819" y="1207007"/>
                </a:moveTo>
                <a:lnTo>
                  <a:pt x="5821679" y="1207007"/>
                </a:lnTo>
              </a:path>
              <a:path w="6225540" h="2895600">
                <a:moveTo>
                  <a:pt x="68579" y="1213104"/>
                </a:moveTo>
                <a:lnTo>
                  <a:pt x="76200" y="1213104"/>
                </a:lnTo>
              </a:path>
              <a:path w="6225540" h="2895600">
                <a:moveTo>
                  <a:pt x="281939" y="1213104"/>
                </a:moveTo>
                <a:lnTo>
                  <a:pt x="297180" y="1213104"/>
                </a:lnTo>
              </a:path>
              <a:path w="6225540" h="2895600">
                <a:moveTo>
                  <a:pt x="754379" y="1213104"/>
                </a:moveTo>
                <a:lnTo>
                  <a:pt x="777239" y="1213104"/>
                </a:lnTo>
              </a:path>
              <a:path w="6225540" h="2895600">
                <a:moveTo>
                  <a:pt x="967739" y="1213104"/>
                </a:moveTo>
                <a:lnTo>
                  <a:pt x="982980" y="1213104"/>
                </a:lnTo>
              </a:path>
              <a:path w="6225540" h="2895600">
                <a:moveTo>
                  <a:pt x="1447799" y="1213104"/>
                </a:moveTo>
                <a:lnTo>
                  <a:pt x="1470659" y="1213104"/>
                </a:lnTo>
              </a:path>
              <a:path w="6225540" h="2895600">
                <a:moveTo>
                  <a:pt x="1661159" y="1213104"/>
                </a:moveTo>
                <a:lnTo>
                  <a:pt x="1676400" y="1213104"/>
                </a:lnTo>
              </a:path>
              <a:path w="6225540" h="2895600">
                <a:moveTo>
                  <a:pt x="2179319" y="1213104"/>
                </a:moveTo>
                <a:lnTo>
                  <a:pt x="2202179" y="1213104"/>
                </a:lnTo>
              </a:path>
              <a:path w="6225540" h="2895600">
                <a:moveTo>
                  <a:pt x="2316479" y="1213104"/>
                </a:moveTo>
                <a:lnTo>
                  <a:pt x="2339339" y="1213104"/>
                </a:lnTo>
              </a:path>
              <a:path w="6225540" h="2895600">
                <a:moveTo>
                  <a:pt x="3512819" y="1213103"/>
                </a:moveTo>
                <a:lnTo>
                  <a:pt x="3528060" y="1213103"/>
                </a:lnTo>
              </a:path>
              <a:path w="6225540" h="2895600">
                <a:moveTo>
                  <a:pt x="3756659" y="1213103"/>
                </a:moveTo>
                <a:lnTo>
                  <a:pt x="3779519" y="1213103"/>
                </a:lnTo>
              </a:path>
              <a:path w="6225540" h="2895600">
                <a:moveTo>
                  <a:pt x="4259579" y="1213103"/>
                </a:moveTo>
                <a:lnTo>
                  <a:pt x="4267200" y="1213103"/>
                </a:lnTo>
              </a:path>
              <a:path w="6225540" h="2895600">
                <a:moveTo>
                  <a:pt x="4396739" y="1213103"/>
                </a:moveTo>
                <a:lnTo>
                  <a:pt x="4411980" y="1213103"/>
                </a:lnTo>
              </a:path>
              <a:path w="6225540" h="2895600">
                <a:moveTo>
                  <a:pt x="4899659" y="1213103"/>
                </a:moveTo>
                <a:lnTo>
                  <a:pt x="4937759" y="1213103"/>
                </a:lnTo>
              </a:path>
              <a:path w="6225540" h="2895600">
                <a:moveTo>
                  <a:pt x="4945379" y="1213103"/>
                </a:moveTo>
                <a:lnTo>
                  <a:pt x="4968239" y="1213103"/>
                </a:lnTo>
              </a:path>
              <a:path w="6225540" h="2895600">
                <a:moveTo>
                  <a:pt x="5113019" y="1213103"/>
                </a:moveTo>
                <a:lnTo>
                  <a:pt x="5128260" y="1213103"/>
                </a:lnTo>
              </a:path>
              <a:path w="6225540" h="2895600">
                <a:moveTo>
                  <a:pt x="5585459" y="1213103"/>
                </a:moveTo>
                <a:lnTo>
                  <a:pt x="5600700" y="1213103"/>
                </a:lnTo>
              </a:path>
              <a:path w="6225540" h="2895600">
                <a:moveTo>
                  <a:pt x="5798819" y="1213103"/>
                </a:moveTo>
                <a:lnTo>
                  <a:pt x="5821679" y="1213103"/>
                </a:lnTo>
              </a:path>
              <a:path w="6225540" h="2895600">
                <a:moveTo>
                  <a:pt x="68579" y="1219200"/>
                </a:moveTo>
                <a:lnTo>
                  <a:pt x="76200" y="1219200"/>
                </a:lnTo>
              </a:path>
              <a:path w="6225540" h="2895600">
                <a:moveTo>
                  <a:pt x="281939" y="1219200"/>
                </a:moveTo>
                <a:lnTo>
                  <a:pt x="297180" y="1219200"/>
                </a:lnTo>
              </a:path>
              <a:path w="6225540" h="2895600">
                <a:moveTo>
                  <a:pt x="754379" y="1219200"/>
                </a:moveTo>
                <a:lnTo>
                  <a:pt x="777239" y="1219200"/>
                </a:lnTo>
              </a:path>
              <a:path w="6225540" h="2895600">
                <a:moveTo>
                  <a:pt x="967739" y="1219200"/>
                </a:moveTo>
                <a:lnTo>
                  <a:pt x="982980" y="1219200"/>
                </a:lnTo>
              </a:path>
              <a:path w="6225540" h="2895600">
                <a:moveTo>
                  <a:pt x="1447799" y="1219200"/>
                </a:moveTo>
                <a:lnTo>
                  <a:pt x="1470659" y="1219200"/>
                </a:lnTo>
              </a:path>
              <a:path w="6225540" h="2895600">
                <a:moveTo>
                  <a:pt x="1661159" y="1219200"/>
                </a:moveTo>
                <a:lnTo>
                  <a:pt x="1676400" y="1219200"/>
                </a:lnTo>
              </a:path>
              <a:path w="6225540" h="2895600">
                <a:moveTo>
                  <a:pt x="2179319" y="1219200"/>
                </a:moveTo>
                <a:lnTo>
                  <a:pt x="2202179" y="1219200"/>
                </a:lnTo>
              </a:path>
              <a:path w="6225540" h="2895600">
                <a:moveTo>
                  <a:pt x="2316479" y="1219200"/>
                </a:moveTo>
                <a:lnTo>
                  <a:pt x="2339339" y="1219200"/>
                </a:lnTo>
              </a:path>
              <a:path w="6225540" h="2895600">
                <a:moveTo>
                  <a:pt x="3512819" y="1219199"/>
                </a:moveTo>
                <a:lnTo>
                  <a:pt x="3528060" y="1219199"/>
                </a:lnTo>
              </a:path>
              <a:path w="6225540" h="2895600">
                <a:moveTo>
                  <a:pt x="3756659" y="1219199"/>
                </a:moveTo>
                <a:lnTo>
                  <a:pt x="3779519" y="1219199"/>
                </a:lnTo>
              </a:path>
              <a:path w="6225540" h="2895600">
                <a:moveTo>
                  <a:pt x="4259579" y="1219199"/>
                </a:moveTo>
                <a:lnTo>
                  <a:pt x="4267200" y="1219199"/>
                </a:lnTo>
              </a:path>
              <a:path w="6225540" h="2895600">
                <a:moveTo>
                  <a:pt x="4396739" y="1219199"/>
                </a:moveTo>
                <a:lnTo>
                  <a:pt x="4411980" y="1219199"/>
                </a:lnTo>
              </a:path>
              <a:path w="6225540" h="2895600">
                <a:moveTo>
                  <a:pt x="4899659" y="1219199"/>
                </a:moveTo>
                <a:lnTo>
                  <a:pt x="4914900" y="1219199"/>
                </a:lnTo>
              </a:path>
              <a:path w="6225540" h="2895600">
                <a:moveTo>
                  <a:pt x="4922519" y="1219199"/>
                </a:moveTo>
                <a:lnTo>
                  <a:pt x="4937760" y="1219199"/>
                </a:lnTo>
              </a:path>
              <a:path w="6225540" h="2895600">
                <a:moveTo>
                  <a:pt x="4945379" y="1219199"/>
                </a:moveTo>
                <a:lnTo>
                  <a:pt x="4968239" y="1219199"/>
                </a:lnTo>
              </a:path>
              <a:path w="6225540" h="2895600">
                <a:moveTo>
                  <a:pt x="5113019" y="1219199"/>
                </a:moveTo>
                <a:lnTo>
                  <a:pt x="5128260" y="1219199"/>
                </a:lnTo>
              </a:path>
              <a:path w="6225540" h="2895600">
                <a:moveTo>
                  <a:pt x="5585459" y="1219199"/>
                </a:moveTo>
                <a:lnTo>
                  <a:pt x="5600700" y="1219199"/>
                </a:lnTo>
              </a:path>
              <a:path w="6225540" h="2895600">
                <a:moveTo>
                  <a:pt x="5798819" y="1219199"/>
                </a:moveTo>
                <a:lnTo>
                  <a:pt x="5821679" y="1219199"/>
                </a:lnTo>
              </a:path>
              <a:path w="6225540" h="2895600">
                <a:moveTo>
                  <a:pt x="68579" y="1225296"/>
                </a:moveTo>
                <a:lnTo>
                  <a:pt x="76200" y="1225296"/>
                </a:lnTo>
              </a:path>
              <a:path w="6225540" h="2895600">
                <a:moveTo>
                  <a:pt x="281939" y="1225296"/>
                </a:moveTo>
                <a:lnTo>
                  <a:pt x="297180" y="1225296"/>
                </a:lnTo>
              </a:path>
              <a:path w="6225540" h="2895600">
                <a:moveTo>
                  <a:pt x="754379" y="1225296"/>
                </a:moveTo>
                <a:lnTo>
                  <a:pt x="777239" y="1225296"/>
                </a:lnTo>
              </a:path>
              <a:path w="6225540" h="2895600">
                <a:moveTo>
                  <a:pt x="967739" y="1225296"/>
                </a:moveTo>
                <a:lnTo>
                  <a:pt x="982980" y="1225296"/>
                </a:lnTo>
              </a:path>
              <a:path w="6225540" h="2895600">
                <a:moveTo>
                  <a:pt x="1447799" y="1225296"/>
                </a:moveTo>
                <a:lnTo>
                  <a:pt x="1470659" y="1225296"/>
                </a:lnTo>
              </a:path>
              <a:path w="6225540" h="2895600">
                <a:moveTo>
                  <a:pt x="1661159" y="1225296"/>
                </a:moveTo>
                <a:lnTo>
                  <a:pt x="1676400" y="1225296"/>
                </a:lnTo>
              </a:path>
              <a:path w="6225540" h="2895600">
                <a:moveTo>
                  <a:pt x="2171699" y="1225296"/>
                </a:moveTo>
                <a:lnTo>
                  <a:pt x="2194559" y="1225296"/>
                </a:lnTo>
              </a:path>
              <a:path w="6225540" h="2895600">
                <a:moveTo>
                  <a:pt x="2324099" y="1225296"/>
                </a:moveTo>
                <a:lnTo>
                  <a:pt x="2339340" y="1225296"/>
                </a:lnTo>
              </a:path>
              <a:path w="6225540" h="2895600">
                <a:moveTo>
                  <a:pt x="3512819" y="1225295"/>
                </a:moveTo>
                <a:lnTo>
                  <a:pt x="3528060" y="1225295"/>
                </a:lnTo>
              </a:path>
              <a:path w="6225540" h="2895600">
                <a:moveTo>
                  <a:pt x="3756659" y="1225295"/>
                </a:moveTo>
                <a:lnTo>
                  <a:pt x="3779519" y="1225295"/>
                </a:lnTo>
              </a:path>
              <a:path w="6225540" h="2895600">
                <a:moveTo>
                  <a:pt x="4259579" y="1225295"/>
                </a:moveTo>
                <a:lnTo>
                  <a:pt x="4267200" y="1225295"/>
                </a:lnTo>
              </a:path>
              <a:path w="6225540" h="2895600">
                <a:moveTo>
                  <a:pt x="4396739" y="1225295"/>
                </a:moveTo>
                <a:lnTo>
                  <a:pt x="4411980" y="1225295"/>
                </a:lnTo>
              </a:path>
              <a:path w="6225540" h="2895600">
                <a:moveTo>
                  <a:pt x="4899659" y="1225295"/>
                </a:moveTo>
                <a:lnTo>
                  <a:pt x="4914900" y="1225295"/>
                </a:lnTo>
              </a:path>
              <a:path w="6225540" h="2895600">
                <a:moveTo>
                  <a:pt x="4922519" y="1225295"/>
                </a:moveTo>
                <a:lnTo>
                  <a:pt x="4937760" y="1225295"/>
                </a:lnTo>
              </a:path>
              <a:path w="6225540" h="2895600">
                <a:moveTo>
                  <a:pt x="4945379" y="1225295"/>
                </a:moveTo>
                <a:lnTo>
                  <a:pt x="4968239" y="1225295"/>
                </a:lnTo>
              </a:path>
              <a:path w="6225540" h="2895600">
                <a:moveTo>
                  <a:pt x="5113019" y="1225295"/>
                </a:moveTo>
                <a:lnTo>
                  <a:pt x="5128260" y="1225295"/>
                </a:lnTo>
              </a:path>
              <a:path w="6225540" h="2895600">
                <a:moveTo>
                  <a:pt x="5585459" y="1225295"/>
                </a:moveTo>
                <a:lnTo>
                  <a:pt x="5600700" y="1225295"/>
                </a:lnTo>
              </a:path>
              <a:path w="6225540" h="2895600">
                <a:moveTo>
                  <a:pt x="5798819" y="1225295"/>
                </a:moveTo>
                <a:lnTo>
                  <a:pt x="5821679" y="1225295"/>
                </a:lnTo>
              </a:path>
              <a:path w="6225540" h="2895600">
                <a:moveTo>
                  <a:pt x="68579" y="1231392"/>
                </a:moveTo>
                <a:lnTo>
                  <a:pt x="76200" y="1231392"/>
                </a:lnTo>
              </a:path>
              <a:path w="6225540" h="2895600">
                <a:moveTo>
                  <a:pt x="281939" y="1231392"/>
                </a:moveTo>
                <a:lnTo>
                  <a:pt x="297180" y="1231392"/>
                </a:lnTo>
              </a:path>
              <a:path w="6225540" h="2895600">
                <a:moveTo>
                  <a:pt x="754379" y="1231392"/>
                </a:moveTo>
                <a:lnTo>
                  <a:pt x="777239" y="1231392"/>
                </a:lnTo>
              </a:path>
              <a:path w="6225540" h="2895600">
                <a:moveTo>
                  <a:pt x="967739" y="1231392"/>
                </a:moveTo>
                <a:lnTo>
                  <a:pt x="982980" y="1231392"/>
                </a:lnTo>
              </a:path>
              <a:path w="6225540" h="2895600">
                <a:moveTo>
                  <a:pt x="1447799" y="1231392"/>
                </a:moveTo>
                <a:lnTo>
                  <a:pt x="1470659" y="1231392"/>
                </a:lnTo>
              </a:path>
              <a:path w="6225540" h="2895600">
                <a:moveTo>
                  <a:pt x="1668779" y="1231392"/>
                </a:moveTo>
                <a:lnTo>
                  <a:pt x="1684020" y="1231392"/>
                </a:lnTo>
              </a:path>
              <a:path w="6225540" h="2895600">
                <a:moveTo>
                  <a:pt x="2171699" y="1231392"/>
                </a:moveTo>
                <a:lnTo>
                  <a:pt x="2194559" y="1231392"/>
                </a:lnTo>
              </a:path>
              <a:path w="6225540" h="2895600">
                <a:moveTo>
                  <a:pt x="2324099" y="1231392"/>
                </a:moveTo>
                <a:lnTo>
                  <a:pt x="2339340" y="1231392"/>
                </a:lnTo>
              </a:path>
              <a:path w="6225540" h="2895600">
                <a:moveTo>
                  <a:pt x="3512819" y="1231391"/>
                </a:moveTo>
                <a:lnTo>
                  <a:pt x="3528060" y="1231391"/>
                </a:lnTo>
              </a:path>
              <a:path w="6225540" h="2895600">
                <a:moveTo>
                  <a:pt x="3764279" y="1231391"/>
                </a:moveTo>
                <a:lnTo>
                  <a:pt x="3779520" y="1231391"/>
                </a:lnTo>
              </a:path>
              <a:path w="6225540" h="2895600">
                <a:moveTo>
                  <a:pt x="4259579" y="1231391"/>
                </a:moveTo>
                <a:lnTo>
                  <a:pt x="4267200" y="1231391"/>
                </a:lnTo>
              </a:path>
              <a:path w="6225540" h="2895600">
                <a:moveTo>
                  <a:pt x="4396739" y="1231391"/>
                </a:moveTo>
                <a:lnTo>
                  <a:pt x="4411980" y="1231391"/>
                </a:lnTo>
              </a:path>
              <a:path w="6225540" h="2895600">
                <a:moveTo>
                  <a:pt x="4899659" y="1231391"/>
                </a:moveTo>
                <a:lnTo>
                  <a:pt x="4914900" y="1231391"/>
                </a:lnTo>
              </a:path>
              <a:path w="6225540" h="2895600">
                <a:moveTo>
                  <a:pt x="4922519" y="1231391"/>
                </a:moveTo>
                <a:lnTo>
                  <a:pt x="4937760" y="1231391"/>
                </a:lnTo>
              </a:path>
              <a:path w="6225540" h="2895600">
                <a:moveTo>
                  <a:pt x="4945379" y="1231391"/>
                </a:moveTo>
                <a:lnTo>
                  <a:pt x="4968239" y="1231391"/>
                </a:lnTo>
              </a:path>
              <a:path w="6225540" h="2895600">
                <a:moveTo>
                  <a:pt x="5113019" y="1231391"/>
                </a:moveTo>
                <a:lnTo>
                  <a:pt x="5128260" y="1231391"/>
                </a:lnTo>
              </a:path>
              <a:path w="6225540" h="2895600">
                <a:moveTo>
                  <a:pt x="5585459" y="1231391"/>
                </a:moveTo>
                <a:lnTo>
                  <a:pt x="5600700" y="1231391"/>
                </a:lnTo>
              </a:path>
              <a:path w="6225540" h="2895600">
                <a:moveTo>
                  <a:pt x="5798819" y="1231391"/>
                </a:moveTo>
                <a:lnTo>
                  <a:pt x="5821679" y="1231391"/>
                </a:lnTo>
              </a:path>
              <a:path w="6225540" h="2895600">
                <a:moveTo>
                  <a:pt x="68579" y="1237488"/>
                </a:moveTo>
                <a:lnTo>
                  <a:pt x="76200" y="1237488"/>
                </a:lnTo>
              </a:path>
              <a:path w="6225540" h="2895600">
                <a:moveTo>
                  <a:pt x="281939" y="1237488"/>
                </a:moveTo>
                <a:lnTo>
                  <a:pt x="297180" y="1237488"/>
                </a:lnTo>
              </a:path>
              <a:path w="6225540" h="2895600">
                <a:moveTo>
                  <a:pt x="754379" y="1237488"/>
                </a:moveTo>
                <a:lnTo>
                  <a:pt x="777239" y="1237488"/>
                </a:lnTo>
              </a:path>
              <a:path w="6225540" h="2895600">
                <a:moveTo>
                  <a:pt x="967739" y="1237488"/>
                </a:moveTo>
                <a:lnTo>
                  <a:pt x="982980" y="1237488"/>
                </a:lnTo>
              </a:path>
              <a:path w="6225540" h="2895600">
                <a:moveTo>
                  <a:pt x="1447799" y="1237488"/>
                </a:moveTo>
                <a:lnTo>
                  <a:pt x="1463040" y="1237488"/>
                </a:lnTo>
              </a:path>
              <a:path w="6225540" h="2895600">
                <a:moveTo>
                  <a:pt x="1668779" y="1237488"/>
                </a:moveTo>
                <a:lnTo>
                  <a:pt x="1684020" y="1237488"/>
                </a:lnTo>
              </a:path>
              <a:path w="6225540" h="2895600">
                <a:moveTo>
                  <a:pt x="2171699" y="1237488"/>
                </a:moveTo>
                <a:lnTo>
                  <a:pt x="2194559" y="1237488"/>
                </a:lnTo>
              </a:path>
              <a:path w="6225540" h="2895600">
                <a:moveTo>
                  <a:pt x="2324099" y="1237488"/>
                </a:moveTo>
                <a:lnTo>
                  <a:pt x="2339340" y="1237488"/>
                </a:lnTo>
              </a:path>
              <a:path w="6225540" h="2895600">
                <a:moveTo>
                  <a:pt x="3505200" y="1237487"/>
                </a:moveTo>
                <a:lnTo>
                  <a:pt x="3520440" y="1237487"/>
                </a:lnTo>
              </a:path>
              <a:path w="6225540" h="2895600">
                <a:moveTo>
                  <a:pt x="3764279" y="1237487"/>
                </a:moveTo>
                <a:lnTo>
                  <a:pt x="3779520" y="1237487"/>
                </a:lnTo>
              </a:path>
              <a:path w="6225540" h="2895600">
                <a:moveTo>
                  <a:pt x="4259579" y="1237487"/>
                </a:moveTo>
                <a:lnTo>
                  <a:pt x="4267200" y="1237487"/>
                </a:lnTo>
              </a:path>
              <a:path w="6225540" h="2895600">
                <a:moveTo>
                  <a:pt x="4396739" y="1237487"/>
                </a:moveTo>
                <a:lnTo>
                  <a:pt x="4411980" y="1237487"/>
                </a:lnTo>
              </a:path>
              <a:path w="6225540" h="2895600">
                <a:moveTo>
                  <a:pt x="4899659" y="1237487"/>
                </a:moveTo>
                <a:lnTo>
                  <a:pt x="4914900" y="1237487"/>
                </a:lnTo>
              </a:path>
              <a:path w="6225540" h="2895600">
                <a:moveTo>
                  <a:pt x="4922519" y="1237487"/>
                </a:moveTo>
                <a:lnTo>
                  <a:pt x="4937760" y="1237487"/>
                </a:lnTo>
              </a:path>
              <a:path w="6225540" h="2895600">
                <a:moveTo>
                  <a:pt x="4945379" y="1237487"/>
                </a:moveTo>
                <a:lnTo>
                  <a:pt x="4968239" y="1237487"/>
                </a:lnTo>
              </a:path>
              <a:path w="6225540" h="2895600">
                <a:moveTo>
                  <a:pt x="5113019" y="1237487"/>
                </a:moveTo>
                <a:lnTo>
                  <a:pt x="5128260" y="1237487"/>
                </a:lnTo>
              </a:path>
              <a:path w="6225540" h="2895600">
                <a:moveTo>
                  <a:pt x="5585459" y="1237487"/>
                </a:moveTo>
                <a:lnTo>
                  <a:pt x="5600700" y="1237487"/>
                </a:lnTo>
              </a:path>
              <a:path w="6225540" h="2895600">
                <a:moveTo>
                  <a:pt x="5798819" y="1237487"/>
                </a:moveTo>
                <a:lnTo>
                  <a:pt x="5821679" y="1237487"/>
                </a:lnTo>
              </a:path>
              <a:path w="6225540" h="2895600">
                <a:moveTo>
                  <a:pt x="68579" y="1243584"/>
                </a:moveTo>
                <a:lnTo>
                  <a:pt x="76200" y="1243584"/>
                </a:lnTo>
              </a:path>
              <a:path w="6225540" h="2895600">
                <a:moveTo>
                  <a:pt x="281939" y="1243584"/>
                </a:moveTo>
                <a:lnTo>
                  <a:pt x="297180" y="1243584"/>
                </a:lnTo>
              </a:path>
              <a:path w="6225540" h="2895600">
                <a:moveTo>
                  <a:pt x="754379" y="1243584"/>
                </a:moveTo>
                <a:lnTo>
                  <a:pt x="777239" y="1243584"/>
                </a:lnTo>
              </a:path>
              <a:path w="6225540" h="2895600">
                <a:moveTo>
                  <a:pt x="967739" y="1243584"/>
                </a:moveTo>
                <a:lnTo>
                  <a:pt x="982980" y="1243584"/>
                </a:lnTo>
              </a:path>
              <a:path w="6225540" h="2895600">
                <a:moveTo>
                  <a:pt x="1447799" y="1243584"/>
                </a:moveTo>
                <a:lnTo>
                  <a:pt x="1463040" y="1243584"/>
                </a:lnTo>
              </a:path>
              <a:path w="6225540" h="2895600">
                <a:moveTo>
                  <a:pt x="1668779" y="1243584"/>
                </a:moveTo>
                <a:lnTo>
                  <a:pt x="1684020" y="1243584"/>
                </a:lnTo>
              </a:path>
              <a:path w="6225540" h="2895600">
                <a:moveTo>
                  <a:pt x="2171699" y="1243584"/>
                </a:moveTo>
                <a:lnTo>
                  <a:pt x="2194559" y="1243584"/>
                </a:lnTo>
              </a:path>
              <a:path w="6225540" h="2895600">
                <a:moveTo>
                  <a:pt x="2324099" y="1243584"/>
                </a:moveTo>
                <a:lnTo>
                  <a:pt x="2346959" y="1243584"/>
                </a:lnTo>
              </a:path>
              <a:path w="6225540" h="2895600">
                <a:moveTo>
                  <a:pt x="3505200" y="1243583"/>
                </a:moveTo>
                <a:lnTo>
                  <a:pt x="3520440" y="1243583"/>
                </a:lnTo>
              </a:path>
              <a:path w="6225540" h="2895600">
                <a:moveTo>
                  <a:pt x="3764279" y="1243583"/>
                </a:moveTo>
                <a:lnTo>
                  <a:pt x="3779520" y="1243583"/>
                </a:lnTo>
              </a:path>
              <a:path w="6225540" h="2895600">
                <a:moveTo>
                  <a:pt x="4259579" y="1243583"/>
                </a:moveTo>
                <a:lnTo>
                  <a:pt x="4267200" y="1243583"/>
                </a:lnTo>
              </a:path>
              <a:path w="6225540" h="2895600">
                <a:moveTo>
                  <a:pt x="4396739" y="1243583"/>
                </a:moveTo>
                <a:lnTo>
                  <a:pt x="4411980" y="1243583"/>
                </a:lnTo>
              </a:path>
              <a:path w="6225540" h="2895600">
                <a:moveTo>
                  <a:pt x="4899659" y="1243583"/>
                </a:moveTo>
                <a:lnTo>
                  <a:pt x="4914900" y="1243583"/>
                </a:lnTo>
              </a:path>
              <a:path w="6225540" h="2895600">
                <a:moveTo>
                  <a:pt x="4922519" y="1243583"/>
                </a:moveTo>
                <a:lnTo>
                  <a:pt x="4937760" y="1243583"/>
                </a:lnTo>
              </a:path>
              <a:path w="6225540" h="2895600">
                <a:moveTo>
                  <a:pt x="4945379" y="1243583"/>
                </a:moveTo>
                <a:lnTo>
                  <a:pt x="4968239" y="1243583"/>
                </a:lnTo>
              </a:path>
              <a:path w="6225540" h="2895600">
                <a:moveTo>
                  <a:pt x="5113019" y="1243583"/>
                </a:moveTo>
                <a:lnTo>
                  <a:pt x="5128260" y="1243583"/>
                </a:lnTo>
              </a:path>
              <a:path w="6225540" h="2895600">
                <a:moveTo>
                  <a:pt x="5577839" y="1243583"/>
                </a:moveTo>
                <a:lnTo>
                  <a:pt x="5593080" y="1243583"/>
                </a:lnTo>
              </a:path>
              <a:path w="6225540" h="2895600">
                <a:moveTo>
                  <a:pt x="5806439" y="1243583"/>
                </a:moveTo>
                <a:lnTo>
                  <a:pt x="5821680" y="1243583"/>
                </a:lnTo>
              </a:path>
              <a:path w="6225540" h="2895600">
                <a:moveTo>
                  <a:pt x="60959" y="1249680"/>
                </a:moveTo>
                <a:lnTo>
                  <a:pt x="68580" y="1249680"/>
                </a:lnTo>
              </a:path>
              <a:path w="6225540" h="2895600">
                <a:moveTo>
                  <a:pt x="289559" y="1249680"/>
                </a:moveTo>
                <a:lnTo>
                  <a:pt x="304800" y="1249680"/>
                </a:lnTo>
              </a:path>
              <a:path w="6225540" h="2895600">
                <a:moveTo>
                  <a:pt x="746759" y="1249680"/>
                </a:moveTo>
                <a:lnTo>
                  <a:pt x="777240" y="1249680"/>
                </a:lnTo>
              </a:path>
              <a:path w="6225540" h="2895600">
                <a:moveTo>
                  <a:pt x="975359" y="1249680"/>
                </a:moveTo>
                <a:lnTo>
                  <a:pt x="990600" y="1249680"/>
                </a:lnTo>
              </a:path>
              <a:path w="6225540" h="2895600">
                <a:moveTo>
                  <a:pt x="1447799" y="1249680"/>
                </a:moveTo>
                <a:lnTo>
                  <a:pt x="1463040" y="1249680"/>
                </a:lnTo>
              </a:path>
              <a:path w="6225540" h="2895600">
                <a:moveTo>
                  <a:pt x="1668779" y="1249680"/>
                </a:moveTo>
                <a:lnTo>
                  <a:pt x="1684020" y="1249680"/>
                </a:lnTo>
              </a:path>
              <a:path w="6225540" h="2895600">
                <a:moveTo>
                  <a:pt x="2164079" y="1249680"/>
                </a:moveTo>
                <a:lnTo>
                  <a:pt x="2186939" y="1249680"/>
                </a:lnTo>
              </a:path>
              <a:path w="6225540" h="2895600">
                <a:moveTo>
                  <a:pt x="2331719" y="1249680"/>
                </a:moveTo>
                <a:lnTo>
                  <a:pt x="2346960" y="1249680"/>
                </a:lnTo>
              </a:path>
              <a:path w="6225540" h="2895600">
                <a:moveTo>
                  <a:pt x="3505200" y="1249679"/>
                </a:moveTo>
                <a:lnTo>
                  <a:pt x="3520440" y="1249679"/>
                </a:lnTo>
              </a:path>
              <a:path w="6225540" h="2895600">
                <a:moveTo>
                  <a:pt x="3764279" y="1249679"/>
                </a:moveTo>
                <a:lnTo>
                  <a:pt x="3779520" y="1249679"/>
                </a:lnTo>
              </a:path>
              <a:path w="6225540" h="2895600">
                <a:moveTo>
                  <a:pt x="4259579" y="1249679"/>
                </a:moveTo>
                <a:lnTo>
                  <a:pt x="4267200" y="1249679"/>
                </a:lnTo>
              </a:path>
              <a:path w="6225540" h="2895600">
                <a:moveTo>
                  <a:pt x="4396739" y="1249679"/>
                </a:moveTo>
                <a:lnTo>
                  <a:pt x="4411980" y="1249679"/>
                </a:lnTo>
              </a:path>
              <a:path w="6225540" h="2895600">
                <a:moveTo>
                  <a:pt x="4892039" y="1249679"/>
                </a:moveTo>
                <a:lnTo>
                  <a:pt x="4914899" y="1249679"/>
                </a:lnTo>
              </a:path>
              <a:path w="6225540" h="2895600">
                <a:moveTo>
                  <a:pt x="4922519" y="1249679"/>
                </a:moveTo>
                <a:lnTo>
                  <a:pt x="4937760" y="1249679"/>
                </a:lnTo>
              </a:path>
              <a:path w="6225540" h="2895600">
                <a:moveTo>
                  <a:pt x="4945379" y="1249679"/>
                </a:moveTo>
                <a:lnTo>
                  <a:pt x="4968239" y="1249679"/>
                </a:lnTo>
              </a:path>
              <a:path w="6225540" h="2895600">
                <a:moveTo>
                  <a:pt x="5120639" y="1249679"/>
                </a:moveTo>
                <a:lnTo>
                  <a:pt x="5135880" y="1249679"/>
                </a:lnTo>
              </a:path>
              <a:path w="6225540" h="2895600">
                <a:moveTo>
                  <a:pt x="5577839" y="1249679"/>
                </a:moveTo>
                <a:lnTo>
                  <a:pt x="5593080" y="1249679"/>
                </a:lnTo>
              </a:path>
              <a:path w="6225540" h="2895600">
                <a:moveTo>
                  <a:pt x="5806439" y="1249679"/>
                </a:moveTo>
                <a:lnTo>
                  <a:pt x="5821680" y="1249679"/>
                </a:lnTo>
              </a:path>
              <a:path w="6225540" h="2895600">
                <a:moveTo>
                  <a:pt x="60959" y="1255776"/>
                </a:moveTo>
                <a:lnTo>
                  <a:pt x="68580" y="1255776"/>
                </a:lnTo>
              </a:path>
              <a:path w="6225540" h="2895600">
                <a:moveTo>
                  <a:pt x="289559" y="1255776"/>
                </a:moveTo>
                <a:lnTo>
                  <a:pt x="304800" y="1255776"/>
                </a:lnTo>
              </a:path>
              <a:path w="6225540" h="2895600">
                <a:moveTo>
                  <a:pt x="746759" y="1255776"/>
                </a:moveTo>
                <a:lnTo>
                  <a:pt x="769619" y="1255776"/>
                </a:lnTo>
              </a:path>
              <a:path w="6225540" h="2895600">
                <a:moveTo>
                  <a:pt x="975359" y="1255776"/>
                </a:moveTo>
                <a:lnTo>
                  <a:pt x="990600" y="1255776"/>
                </a:lnTo>
              </a:path>
              <a:path w="6225540" h="2895600">
                <a:moveTo>
                  <a:pt x="1447799" y="1255776"/>
                </a:moveTo>
                <a:lnTo>
                  <a:pt x="1455420" y="1255776"/>
                </a:lnTo>
              </a:path>
              <a:path w="6225540" h="2895600">
                <a:moveTo>
                  <a:pt x="1668779" y="1255776"/>
                </a:moveTo>
                <a:lnTo>
                  <a:pt x="1684020" y="1255776"/>
                </a:lnTo>
              </a:path>
              <a:path w="6225540" h="2895600">
                <a:moveTo>
                  <a:pt x="2164079" y="1255776"/>
                </a:moveTo>
                <a:lnTo>
                  <a:pt x="2186939" y="1255776"/>
                </a:lnTo>
              </a:path>
              <a:path w="6225540" h="2895600">
                <a:moveTo>
                  <a:pt x="2331719" y="1255776"/>
                </a:moveTo>
                <a:lnTo>
                  <a:pt x="2346960" y="1255776"/>
                </a:lnTo>
              </a:path>
              <a:path w="6225540" h="2895600">
                <a:moveTo>
                  <a:pt x="3505200" y="1255775"/>
                </a:moveTo>
                <a:lnTo>
                  <a:pt x="3520440" y="1255775"/>
                </a:lnTo>
              </a:path>
              <a:path w="6225540" h="2895600">
                <a:moveTo>
                  <a:pt x="3764279" y="1255775"/>
                </a:moveTo>
                <a:lnTo>
                  <a:pt x="3779520" y="1255775"/>
                </a:lnTo>
              </a:path>
              <a:path w="6225540" h="2895600">
                <a:moveTo>
                  <a:pt x="4251959" y="1255775"/>
                </a:moveTo>
                <a:lnTo>
                  <a:pt x="4259580" y="1255775"/>
                </a:lnTo>
              </a:path>
              <a:path w="6225540" h="2895600">
                <a:moveTo>
                  <a:pt x="4396739" y="1255775"/>
                </a:moveTo>
                <a:lnTo>
                  <a:pt x="4419599" y="1255775"/>
                </a:lnTo>
              </a:path>
              <a:path w="6225540" h="2895600">
                <a:moveTo>
                  <a:pt x="4892039" y="1255775"/>
                </a:moveTo>
                <a:lnTo>
                  <a:pt x="4907280" y="1255775"/>
                </a:lnTo>
              </a:path>
              <a:path w="6225540" h="2895600">
                <a:moveTo>
                  <a:pt x="4922519" y="1255775"/>
                </a:moveTo>
                <a:lnTo>
                  <a:pt x="4968239" y="1255775"/>
                </a:lnTo>
              </a:path>
              <a:path w="6225540" h="2895600">
                <a:moveTo>
                  <a:pt x="5120639" y="1255775"/>
                </a:moveTo>
                <a:lnTo>
                  <a:pt x="5135880" y="1255775"/>
                </a:lnTo>
              </a:path>
              <a:path w="6225540" h="2895600">
                <a:moveTo>
                  <a:pt x="5577839" y="1255775"/>
                </a:moveTo>
                <a:lnTo>
                  <a:pt x="5593080" y="1255775"/>
                </a:lnTo>
              </a:path>
              <a:path w="6225540" h="2895600">
                <a:moveTo>
                  <a:pt x="5806439" y="1255775"/>
                </a:moveTo>
                <a:lnTo>
                  <a:pt x="5821680" y="1255775"/>
                </a:lnTo>
              </a:path>
              <a:path w="6225540" h="2895600">
                <a:moveTo>
                  <a:pt x="60959" y="1261872"/>
                </a:moveTo>
                <a:lnTo>
                  <a:pt x="68580" y="1261872"/>
                </a:lnTo>
              </a:path>
              <a:path w="6225540" h="2895600">
                <a:moveTo>
                  <a:pt x="289559" y="1261872"/>
                </a:moveTo>
                <a:lnTo>
                  <a:pt x="304800" y="1261872"/>
                </a:lnTo>
              </a:path>
              <a:path w="6225540" h="2895600">
                <a:moveTo>
                  <a:pt x="746759" y="1261872"/>
                </a:moveTo>
                <a:lnTo>
                  <a:pt x="769619" y="1261872"/>
                </a:lnTo>
              </a:path>
              <a:path w="6225540" h="2895600">
                <a:moveTo>
                  <a:pt x="975359" y="1261872"/>
                </a:moveTo>
                <a:lnTo>
                  <a:pt x="990600" y="1261872"/>
                </a:lnTo>
              </a:path>
              <a:path w="6225540" h="2895600">
                <a:moveTo>
                  <a:pt x="1447799" y="1261872"/>
                </a:moveTo>
                <a:lnTo>
                  <a:pt x="1455420" y="1261872"/>
                </a:lnTo>
              </a:path>
              <a:path w="6225540" h="2895600">
                <a:moveTo>
                  <a:pt x="1668779" y="1261872"/>
                </a:moveTo>
                <a:lnTo>
                  <a:pt x="1684020" y="1261872"/>
                </a:lnTo>
              </a:path>
              <a:path w="6225540" h="2895600">
                <a:moveTo>
                  <a:pt x="2164079" y="1261872"/>
                </a:moveTo>
                <a:lnTo>
                  <a:pt x="2186939" y="1261872"/>
                </a:lnTo>
              </a:path>
              <a:path w="6225540" h="2895600">
                <a:moveTo>
                  <a:pt x="2331719" y="1261872"/>
                </a:moveTo>
                <a:lnTo>
                  <a:pt x="2346960" y="1261872"/>
                </a:lnTo>
              </a:path>
              <a:path w="6225540" h="2895600">
                <a:moveTo>
                  <a:pt x="3505200" y="1261871"/>
                </a:moveTo>
                <a:lnTo>
                  <a:pt x="3520440" y="1261871"/>
                </a:lnTo>
              </a:path>
              <a:path w="6225540" h="2895600">
                <a:moveTo>
                  <a:pt x="3764279" y="1261871"/>
                </a:moveTo>
                <a:lnTo>
                  <a:pt x="3779520" y="1261871"/>
                </a:lnTo>
              </a:path>
              <a:path w="6225540" h="2895600">
                <a:moveTo>
                  <a:pt x="4251959" y="1261871"/>
                </a:moveTo>
                <a:lnTo>
                  <a:pt x="4259580" y="1261871"/>
                </a:lnTo>
              </a:path>
              <a:path w="6225540" h="2895600">
                <a:moveTo>
                  <a:pt x="4396739" y="1261871"/>
                </a:moveTo>
                <a:lnTo>
                  <a:pt x="4419599" y="1261871"/>
                </a:lnTo>
              </a:path>
              <a:path w="6225540" h="2895600">
                <a:moveTo>
                  <a:pt x="4892039" y="1261871"/>
                </a:moveTo>
                <a:lnTo>
                  <a:pt x="4907280" y="1261871"/>
                </a:lnTo>
              </a:path>
              <a:path w="6225540" h="2895600">
                <a:moveTo>
                  <a:pt x="4922519" y="1261871"/>
                </a:moveTo>
                <a:lnTo>
                  <a:pt x="4968239" y="1261871"/>
                </a:lnTo>
              </a:path>
              <a:path w="6225540" h="2895600">
                <a:moveTo>
                  <a:pt x="5120639" y="1261871"/>
                </a:moveTo>
                <a:lnTo>
                  <a:pt x="5135880" y="1261871"/>
                </a:lnTo>
              </a:path>
              <a:path w="6225540" h="2895600">
                <a:moveTo>
                  <a:pt x="5577839" y="1261871"/>
                </a:moveTo>
                <a:lnTo>
                  <a:pt x="5593080" y="1261871"/>
                </a:lnTo>
              </a:path>
              <a:path w="6225540" h="2895600">
                <a:moveTo>
                  <a:pt x="5806439" y="1261871"/>
                </a:moveTo>
                <a:lnTo>
                  <a:pt x="5821680" y="1261871"/>
                </a:lnTo>
              </a:path>
              <a:path w="6225540" h="2895600">
                <a:moveTo>
                  <a:pt x="60959" y="1267968"/>
                </a:moveTo>
                <a:lnTo>
                  <a:pt x="68580" y="1267968"/>
                </a:lnTo>
              </a:path>
              <a:path w="6225540" h="2895600">
                <a:moveTo>
                  <a:pt x="289559" y="1267968"/>
                </a:moveTo>
                <a:lnTo>
                  <a:pt x="304800" y="1267968"/>
                </a:lnTo>
              </a:path>
              <a:path w="6225540" h="2895600">
                <a:moveTo>
                  <a:pt x="746759" y="1267968"/>
                </a:moveTo>
                <a:lnTo>
                  <a:pt x="769619" y="1267968"/>
                </a:lnTo>
              </a:path>
              <a:path w="6225540" h="2895600">
                <a:moveTo>
                  <a:pt x="975359" y="1267968"/>
                </a:moveTo>
                <a:lnTo>
                  <a:pt x="990600" y="1267968"/>
                </a:lnTo>
              </a:path>
              <a:path w="6225540" h="2895600">
                <a:moveTo>
                  <a:pt x="1447799" y="1267968"/>
                </a:moveTo>
                <a:lnTo>
                  <a:pt x="1455420" y="1267968"/>
                </a:lnTo>
              </a:path>
              <a:path w="6225540" h="2895600">
                <a:moveTo>
                  <a:pt x="1668779" y="1267968"/>
                </a:moveTo>
                <a:lnTo>
                  <a:pt x="1684020" y="1267968"/>
                </a:lnTo>
              </a:path>
              <a:path w="6225540" h="2895600">
                <a:moveTo>
                  <a:pt x="2164079" y="1267968"/>
                </a:moveTo>
                <a:lnTo>
                  <a:pt x="2186939" y="1267968"/>
                </a:lnTo>
              </a:path>
              <a:path w="6225540" h="2895600">
                <a:moveTo>
                  <a:pt x="2339339" y="1267968"/>
                </a:moveTo>
                <a:lnTo>
                  <a:pt x="2354580" y="1267968"/>
                </a:lnTo>
              </a:path>
              <a:path w="6225540" h="2895600">
                <a:moveTo>
                  <a:pt x="3505200" y="1267967"/>
                </a:moveTo>
                <a:lnTo>
                  <a:pt x="3520440" y="1267967"/>
                </a:lnTo>
              </a:path>
              <a:path w="6225540" h="2895600">
                <a:moveTo>
                  <a:pt x="3764279" y="1267967"/>
                </a:moveTo>
                <a:lnTo>
                  <a:pt x="3779520" y="1267967"/>
                </a:lnTo>
              </a:path>
              <a:path w="6225540" h="2895600">
                <a:moveTo>
                  <a:pt x="4213859" y="1267967"/>
                </a:moveTo>
                <a:lnTo>
                  <a:pt x="4221480" y="1267967"/>
                </a:lnTo>
              </a:path>
              <a:path w="6225540" h="2895600">
                <a:moveTo>
                  <a:pt x="4251959" y="1267967"/>
                </a:moveTo>
                <a:lnTo>
                  <a:pt x="4259580" y="1267967"/>
                </a:lnTo>
              </a:path>
              <a:path w="6225540" h="2895600">
                <a:moveTo>
                  <a:pt x="4396739" y="1267967"/>
                </a:moveTo>
                <a:lnTo>
                  <a:pt x="4419599" y="1267967"/>
                </a:lnTo>
              </a:path>
              <a:path w="6225540" h="2895600">
                <a:moveTo>
                  <a:pt x="4450079" y="1267967"/>
                </a:moveTo>
                <a:lnTo>
                  <a:pt x="4457700" y="1267967"/>
                </a:lnTo>
              </a:path>
              <a:path w="6225540" h="2895600">
                <a:moveTo>
                  <a:pt x="4892039" y="1267967"/>
                </a:moveTo>
                <a:lnTo>
                  <a:pt x="4907280" y="1267967"/>
                </a:lnTo>
              </a:path>
              <a:path w="6225540" h="2895600">
                <a:moveTo>
                  <a:pt x="5120639" y="1267967"/>
                </a:moveTo>
                <a:lnTo>
                  <a:pt x="5135880" y="1267967"/>
                </a:lnTo>
              </a:path>
              <a:path w="6225540" h="2895600">
                <a:moveTo>
                  <a:pt x="5577839" y="1267967"/>
                </a:moveTo>
                <a:lnTo>
                  <a:pt x="5593080" y="1267967"/>
                </a:lnTo>
              </a:path>
              <a:path w="6225540" h="2895600">
                <a:moveTo>
                  <a:pt x="5806439" y="1267967"/>
                </a:moveTo>
                <a:lnTo>
                  <a:pt x="5821680" y="1267967"/>
                </a:lnTo>
              </a:path>
              <a:path w="6225540" h="2895600">
                <a:moveTo>
                  <a:pt x="60959" y="1274064"/>
                </a:moveTo>
                <a:lnTo>
                  <a:pt x="68580" y="1274064"/>
                </a:lnTo>
              </a:path>
              <a:path w="6225540" h="2895600">
                <a:moveTo>
                  <a:pt x="289559" y="1274064"/>
                </a:moveTo>
                <a:lnTo>
                  <a:pt x="304800" y="1274064"/>
                </a:lnTo>
              </a:path>
              <a:path w="6225540" h="2895600">
                <a:moveTo>
                  <a:pt x="746759" y="1274064"/>
                </a:moveTo>
                <a:lnTo>
                  <a:pt x="769619" y="1274064"/>
                </a:lnTo>
              </a:path>
              <a:path w="6225540" h="2895600">
                <a:moveTo>
                  <a:pt x="975359" y="1274064"/>
                </a:moveTo>
                <a:lnTo>
                  <a:pt x="990600" y="1274064"/>
                </a:lnTo>
              </a:path>
              <a:path w="6225540" h="2895600">
                <a:moveTo>
                  <a:pt x="1447799" y="1274064"/>
                </a:moveTo>
                <a:lnTo>
                  <a:pt x="1455420" y="1274064"/>
                </a:lnTo>
              </a:path>
              <a:path w="6225540" h="2895600">
                <a:moveTo>
                  <a:pt x="1668779" y="1274064"/>
                </a:moveTo>
                <a:lnTo>
                  <a:pt x="1684020" y="1274064"/>
                </a:lnTo>
              </a:path>
              <a:path w="6225540" h="2895600">
                <a:moveTo>
                  <a:pt x="2164079" y="1274064"/>
                </a:moveTo>
                <a:lnTo>
                  <a:pt x="2179320" y="1274064"/>
                </a:lnTo>
              </a:path>
              <a:path w="6225540" h="2895600">
                <a:moveTo>
                  <a:pt x="2339339" y="1274064"/>
                </a:moveTo>
                <a:lnTo>
                  <a:pt x="2354580" y="1274064"/>
                </a:lnTo>
              </a:path>
              <a:path w="6225540" h="2895600">
                <a:moveTo>
                  <a:pt x="3505200" y="1274063"/>
                </a:moveTo>
                <a:lnTo>
                  <a:pt x="3520440" y="1274063"/>
                </a:lnTo>
              </a:path>
              <a:path w="6225540" h="2895600">
                <a:moveTo>
                  <a:pt x="3764279" y="1274063"/>
                </a:moveTo>
                <a:lnTo>
                  <a:pt x="3779520" y="1274063"/>
                </a:lnTo>
              </a:path>
              <a:path w="6225540" h="2895600">
                <a:moveTo>
                  <a:pt x="4206239" y="1274063"/>
                </a:moveTo>
                <a:lnTo>
                  <a:pt x="4229099" y="1274063"/>
                </a:lnTo>
              </a:path>
              <a:path w="6225540" h="2895600">
                <a:moveTo>
                  <a:pt x="4251959" y="1274063"/>
                </a:moveTo>
                <a:lnTo>
                  <a:pt x="4259580" y="1274063"/>
                </a:lnTo>
              </a:path>
              <a:path w="6225540" h="2895600">
                <a:moveTo>
                  <a:pt x="4396739" y="1274063"/>
                </a:moveTo>
                <a:lnTo>
                  <a:pt x="4419599" y="1274063"/>
                </a:lnTo>
              </a:path>
              <a:path w="6225540" h="2895600">
                <a:moveTo>
                  <a:pt x="4442459" y="1274063"/>
                </a:moveTo>
                <a:lnTo>
                  <a:pt x="4457700" y="1274063"/>
                </a:lnTo>
              </a:path>
              <a:path w="6225540" h="2895600">
                <a:moveTo>
                  <a:pt x="4892039" y="1274063"/>
                </a:moveTo>
                <a:lnTo>
                  <a:pt x="4907280" y="1274063"/>
                </a:lnTo>
              </a:path>
              <a:path w="6225540" h="2895600">
                <a:moveTo>
                  <a:pt x="5120639" y="1274063"/>
                </a:moveTo>
                <a:lnTo>
                  <a:pt x="5135880" y="1274063"/>
                </a:lnTo>
              </a:path>
              <a:path w="6225540" h="2895600">
                <a:moveTo>
                  <a:pt x="5577839" y="1274063"/>
                </a:moveTo>
                <a:lnTo>
                  <a:pt x="5593080" y="1274063"/>
                </a:lnTo>
              </a:path>
              <a:path w="6225540" h="2895600">
                <a:moveTo>
                  <a:pt x="5806439" y="1274063"/>
                </a:moveTo>
                <a:lnTo>
                  <a:pt x="5821680" y="1274063"/>
                </a:lnTo>
              </a:path>
              <a:path w="6225540" h="2895600">
                <a:moveTo>
                  <a:pt x="60959" y="1280160"/>
                </a:moveTo>
                <a:lnTo>
                  <a:pt x="68580" y="1280160"/>
                </a:lnTo>
              </a:path>
              <a:path w="6225540" h="2895600">
                <a:moveTo>
                  <a:pt x="289559" y="1280160"/>
                </a:moveTo>
                <a:lnTo>
                  <a:pt x="304800" y="1280160"/>
                </a:lnTo>
              </a:path>
              <a:path w="6225540" h="2895600">
                <a:moveTo>
                  <a:pt x="746759" y="1280160"/>
                </a:moveTo>
                <a:lnTo>
                  <a:pt x="762000" y="1280160"/>
                </a:lnTo>
              </a:path>
              <a:path w="6225540" h="2895600">
                <a:moveTo>
                  <a:pt x="975359" y="1280160"/>
                </a:moveTo>
                <a:lnTo>
                  <a:pt x="998219" y="1280160"/>
                </a:lnTo>
              </a:path>
              <a:path w="6225540" h="2895600">
                <a:moveTo>
                  <a:pt x="1447799" y="1280160"/>
                </a:moveTo>
                <a:lnTo>
                  <a:pt x="1455420" y="1280160"/>
                </a:lnTo>
              </a:path>
              <a:path w="6225540" h="2895600">
                <a:moveTo>
                  <a:pt x="1676399" y="1280160"/>
                </a:moveTo>
                <a:lnTo>
                  <a:pt x="1691640" y="1280160"/>
                </a:lnTo>
              </a:path>
              <a:path w="6225540" h="2895600">
                <a:moveTo>
                  <a:pt x="2164079" y="1280160"/>
                </a:moveTo>
                <a:lnTo>
                  <a:pt x="2179320" y="1280160"/>
                </a:lnTo>
              </a:path>
              <a:path w="6225540" h="2895600">
                <a:moveTo>
                  <a:pt x="2339339" y="1280160"/>
                </a:moveTo>
                <a:lnTo>
                  <a:pt x="2354580" y="1280160"/>
                </a:lnTo>
              </a:path>
              <a:path w="6225540" h="2895600">
                <a:moveTo>
                  <a:pt x="3505200" y="1280159"/>
                </a:moveTo>
                <a:lnTo>
                  <a:pt x="3520440" y="1280159"/>
                </a:lnTo>
              </a:path>
              <a:path w="6225540" h="2895600">
                <a:moveTo>
                  <a:pt x="3764279" y="1280159"/>
                </a:moveTo>
                <a:lnTo>
                  <a:pt x="3779520" y="1280159"/>
                </a:lnTo>
              </a:path>
              <a:path w="6225540" h="2895600">
                <a:moveTo>
                  <a:pt x="4206239" y="1280159"/>
                </a:moveTo>
                <a:lnTo>
                  <a:pt x="4236720" y="1280159"/>
                </a:lnTo>
              </a:path>
              <a:path w="6225540" h="2895600">
                <a:moveTo>
                  <a:pt x="4251959" y="1280159"/>
                </a:moveTo>
                <a:lnTo>
                  <a:pt x="4259580" y="1280159"/>
                </a:lnTo>
              </a:path>
              <a:path w="6225540" h="2895600">
                <a:moveTo>
                  <a:pt x="4396739" y="1280159"/>
                </a:moveTo>
                <a:lnTo>
                  <a:pt x="4419599" y="1280159"/>
                </a:lnTo>
              </a:path>
              <a:path w="6225540" h="2895600">
                <a:moveTo>
                  <a:pt x="4434839" y="1280159"/>
                </a:moveTo>
                <a:lnTo>
                  <a:pt x="4465320" y="1280159"/>
                </a:lnTo>
              </a:path>
              <a:path w="6225540" h="2895600">
                <a:moveTo>
                  <a:pt x="4884419" y="1280159"/>
                </a:moveTo>
                <a:lnTo>
                  <a:pt x="4907279" y="1280159"/>
                </a:lnTo>
              </a:path>
              <a:path w="6225540" h="2895600">
                <a:moveTo>
                  <a:pt x="5120639" y="1280159"/>
                </a:moveTo>
                <a:lnTo>
                  <a:pt x="5135880" y="1280159"/>
                </a:lnTo>
              </a:path>
              <a:path w="6225540" h="2895600">
                <a:moveTo>
                  <a:pt x="5570219" y="1280159"/>
                </a:moveTo>
                <a:lnTo>
                  <a:pt x="5593079" y="1280159"/>
                </a:lnTo>
              </a:path>
              <a:path w="6225540" h="2895600">
                <a:moveTo>
                  <a:pt x="5814059" y="1280159"/>
                </a:moveTo>
                <a:lnTo>
                  <a:pt x="5829300" y="1280159"/>
                </a:lnTo>
              </a:path>
              <a:path w="6225540" h="2895600">
                <a:moveTo>
                  <a:pt x="60959" y="1286256"/>
                </a:moveTo>
                <a:lnTo>
                  <a:pt x="68580" y="1286256"/>
                </a:lnTo>
              </a:path>
              <a:path w="6225540" h="2895600">
                <a:moveTo>
                  <a:pt x="289559" y="1286256"/>
                </a:moveTo>
                <a:lnTo>
                  <a:pt x="304800" y="1286256"/>
                </a:lnTo>
              </a:path>
              <a:path w="6225540" h="2895600">
                <a:moveTo>
                  <a:pt x="746759" y="1286256"/>
                </a:moveTo>
                <a:lnTo>
                  <a:pt x="762000" y="1286256"/>
                </a:lnTo>
              </a:path>
              <a:path w="6225540" h="2895600">
                <a:moveTo>
                  <a:pt x="975359" y="1286256"/>
                </a:moveTo>
                <a:lnTo>
                  <a:pt x="998219" y="1286256"/>
                </a:lnTo>
              </a:path>
              <a:path w="6225540" h="2895600">
                <a:moveTo>
                  <a:pt x="1440179" y="1286256"/>
                </a:moveTo>
                <a:lnTo>
                  <a:pt x="1455420" y="1286256"/>
                </a:lnTo>
              </a:path>
              <a:path w="6225540" h="2895600">
                <a:moveTo>
                  <a:pt x="1676399" y="1286256"/>
                </a:moveTo>
                <a:lnTo>
                  <a:pt x="1691640" y="1286256"/>
                </a:lnTo>
              </a:path>
              <a:path w="6225540" h="2895600">
                <a:moveTo>
                  <a:pt x="2164079" y="1286256"/>
                </a:moveTo>
                <a:lnTo>
                  <a:pt x="2179320" y="1286256"/>
                </a:lnTo>
              </a:path>
              <a:path w="6225540" h="2895600">
                <a:moveTo>
                  <a:pt x="2339339" y="1286256"/>
                </a:moveTo>
                <a:lnTo>
                  <a:pt x="2354580" y="1286256"/>
                </a:lnTo>
              </a:path>
              <a:path w="6225540" h="2895600">
                <a:moveTo>
                  <a:pt x="3505200" y="1286255"/>
                </a:moveTo>
                <a:lnTo>
                  <a:pt x="3520440" y="1286255"/>
                </a:lnTo>
              </a:path>
              <a:path w="6225540" h="2895600">
                <a:moveTo>
                  <a:pt x="3764279" y="1286255"/>
                </a:moveTo>
                <a:lnTo>
                  <a:pt x="3779520" y="1286255"/>
                </a:lnTo>
              </a:path>
              <a:path w="6225540" h="2895600">
                <a:moveTo>
                  <a:pt x="4206239" y="1286255"/>
                </a:moveTo>
                <a:lnTo>
                  <a:pt x="4236720" y="1286255"/>
                </a:lnTo>
              </a:path>
              <a:path w="6225540" h="2895600">
                <a:moveTo>
                  <a:pt x="4244339" y="1286255"/>
                </a:moveTo>
                <a:lnTo>
                  <a:pt x="4259580" y="1286255"/>
                </a:lnTo>
              </a:path>
              <a:path w="6225540" h="2895600">
                <a:moveTo>
                  <a:pt x="4404359" y="1286255"/>
                </a:moveTo>
                <a:lnTo>
                  <a:pt x="4419600" y="1286255"/>
                </a:lnTo>
              </a:path>
              <a:path w="6225540" h="2895600">
                <a:moveTo>
                  <a:pt x="4434839" y="1286255"/>
                </a:moveTo>
                <a:lnTo>
                  <a:pt x="4465320" y="1286255"/>
                </a:lnTo>
              </a:path>
              <a:path w="6225540" h="2895600">
                <a:moveTo>
                  <a:pt x="4884419" y="1286255"/>
                </a:moveTo>
                <a:lnTo>
                  <a:pt x="4907279" y="1286255"/>
                </a:lnTo>
              </a:path>
              <a:path w="6225540" h="2895600">
                <a:moveTo>
                  <a:pt x="5120639" y="1286255"/>
                </a:moveTo>
                <a:lnTo>
                  <a:pt x="5135880" y="1286255"/>
                </a:lnTo>
              </a:path>
              <a:path w="6225540" h="2895600">
                <a:moveTo>
                  <a:pt x="5570219" y="1286255"/>
                </a:moveTo>
                <a:lnTo>
                  <a:pt x="5585460" y="1286255"/>
                </a:lnTo>
              </a:path>
              <a:path w="6225540" h="2895600">
                <a:moveTo>
                  <a:pt x="5814059" y="1286255"/>
                </a:moveTo>
                <a:lnTo>
                  <a:pt x="5829300" y="1286255"/>
                </a:lnTo>
              </a:path>
              <a:path w="6225540" h="2895600">
                <a:moveTo>
                  <a:pt x="53339" y="1292352"/>
                </a:moveTo>
                <a:lnTo>
                  <a:pt x="68580" y="1292352"/>
                </a:lnTo>
              </a:path>
              <a:path w="6225540" h="2895600">
                <a:moveTo>
                  <a:pt x="297179" y="1292352"/>
                </a:moveTo>
                <a:lnTo>
                  <a:pt x="304800" y="1292352"/>
                </a:lnTo>
              </a:path>
              <a:path w="6225540" h="2895600">
                <a:moveTo>
                  <a:pt x="739139" y="1292352"/>
                </a:moveTo>
                <a:lnTo>
                  <a:pt x="761999" y="1292352"/>
                </a:lnTo>
              </a:path>
              <a:path w="6225540" h="2895600">
                <a:moveTo>
                  <a:pt x="982979" y="1292352"/>
                </a:moveTo>
                <a:lnTo>
                  <a:pt x="998220" y="1292352"/>
                </a:lnTo>
              </a:path>
              <a:path w="6225540" h="2895600">
                <a:moveTo>
                  <a:pt x="1440179" y="1292352"/>
                </a:moveTo>
                <a:lnTo>
                  <a:pt x="1447800" y="1292352"/>
                </a:lnTo>
              </a:path>
              <a:path w="6225540" h="2895600">
                <a:moveTo>
                  <a:pt x="1676399" y="1292352"/>
                </a:moveTo>
                <a:lnTo>
                  <a:pt x="1691640" y="1292352"/>
                </a:lnTo>
              </a:path>
              <a:path w="6225540" h="2895600">
                <a:moveTo>
                  <a:pt x="2164079" y="1292352"/>
                </a:moveTo>
                <a:lnTo>
                  <a:pt x="2179320" y="1292352"/>
                </a:lnTo>
              </a:path>
              <a:path w="6225540" h="2895600">
                <a:moveTo>
                  <a:pt x="2339339" y="1292352"/>
                </a:moveTo>
                <a:lnTo>
                  <a:pt x="2354580" y="1292352"/>
                </a:lnTo>
              </a:path>
              <a:path w="6225540" h="2895600">
                <a:moveTo>
                  <a:pt x="3505200" y="1292351"/>
                </a:moveTo>
                <a:lnTo>
                  <a:pt x="3520440" y="1292351"/>
                </a:lnTo>
              </a:path>
              <a:path w="6225540" h="2895600">
                <a:moveTo>
                  <a:pt x="3764279" y="1292351"/>
                </a:moveTo>
                <a:lnTo>
                  <a:pt x="3779520" y="1292351"/>
                </a:lnTo>
              </a:path>
              <a:path w="6225540" h="2895600">
                <a:moveTo>
                  <a:pt x="4206239" y="1292351"/>
                </a:moveTo>
                <a:lnTo>
                  <a:pt x="4213860" y="1292351"/>
                </a:lnTo>
              </a:path>
              <a:path w="6225540" h="2895600">
                <a:moveTo>
                  <a:pt x="4221479" y="1292351"/>
                </a:moveTo>
                <a:lnTo>
                  <a:pt x="4236720" y="1292351"/>
                </a:lnTo>
              </a:path>
              <a:path w="6225540" h="2895600">
                <a:moveTo>
                  <a:pt x="4244339" y="1292351"/>
                </a:moveTo>
                <a:lnTo>
                  <a:pt x="4259580" y="1292351"/>
                </a:lnTo>
              </a:path>
              <a:path w="6225540" h="2895600">
                <a:moveTo>
                  <a:pt x="4404359" y="1292351"/>
                </a:moveTo>
                <a:lnTo>
                  <a:pt x="4465320" y="1292351"/>
                </a:lnTo>
              </a:path>
              <a:path w="6225540" h="2895600">
                <a:moveTo>
                  <a:pt x="4884419" y="1292351"/>
                </a:moveTo>
                <a:lnTo>
                  <a:pt x="4907279" y="1292351"/>
                </a:lnTo>
              </a:path>
              <a:path w="6225540" h="2895600">
                <a:moveTo>
                  <a:pt x="5120639" y="1292351"/>
                </a:moveTo>
                <a:lnTo>
                  <a:pt x="5143499" y="1292351"/>
                </a:lnTo>
              </a:path>
              <a:path w="6225540" h="2895600">
                <a:moveTo>
                  <a:pt x="5570219" y="1292351"/>
                </a:moveTo>
                <a:lnTo>
                  <a:pt x="5585460" y="1292351"/>
                </a:lnTo>
              </a:path>
              <a:path w="6225540" h="2895600">
                <a:moveTo>
                  <a:pt x="5814059" y="1292351"/>
                </a:moveTo>
                <a:lnTo>
                  <a:pt x="5829300" y="1292351"/>
                </a:lnTo>
              </a:path>
              <a:path w="6225540" h="2895600">
                <a:moveTo>
                  <a:pt x="53339" y="1298448"/>
                </a:moveTo>
                <a:lnTo>
                  <a:pt x="68580" y="1298448"/>
                </a:lnTo>
              </a:path>
              <a:path w="6225540" h="2895600">
                <a:moveTo>
                  <a:pt x="297179" y="1298448"/>
                </a:moveTo>
                <a:lnTo>
                  <a:pt x="304800" y="1298448"/>
                </a:lnTo>
              </a:path>
              <a:path w="6225540" h="2895600">
                <a:moveTo>
                  <a:pt x="739139" y="1298448"/>
                </a:moveTo>
                <a:lnTo>
                  <a:pt x="761999" y="1298448"/>
                </a:lnTo>
              </a:path>
              <a:path w="6225540" h="2895600">
                <a:moveTo>
                  <a:pt x="982979" y="1298448"/>
                </a:moveTo>
                <a:lnTo>
                  <a:pt x="998220" y="1298448"/>
                </a:lnTo>
              </a:path>
              <a:path w="6225540" h="2895600">
                <a:moveTo>
                  <a:pt x="1440179" y="1298448"/>
                </a:moveTo>
                <a:lnTo>
                  <a:pt x="1447800" y="1298448"/>
                </a:lnTo>
              </a:path>
              <a:path w="6225540" h="2895600">
                <a:moveTo>
                  <a:pt x="1676399" y="1298448"/>
                </a:moveTo>
                <a:lnTo>
                  <a:pt x="1691640" y="1298448"/>
                </a:lnTo>
              </a:path>
              <a:path w="6225540" h="2895600">
                <a:moveTo>
                  <a:pt x="2156459" y="1298448"/>
                </a:moveTo>
                <a:lnTo>
                  <a:pt x="2179319" y="1298448"/>
                </a:lnTo>
              </a:path>
              <a:path w="6225540" h="2895600">
                <a:moveTo>
                  <a:pt x="2346959" y="1298448"/>
                </a:moveTo>
                <a:lnTo>
                  <a:pt x="2354580" y="1298448"/>
                </a:lnTo>
              </a:path>
              <a:path w="6225540" h="2895600">
                <a:moveTo>
                  <a:pt x="3505200" y="1298447"/>
                </a:moveTo>
                <a:lnTo>
                  <a:pt x="3520440" y="1298447"/>
                </a:lnTo>
              </a:path>
              <a:path w="6225540" h="2895600">
                <a:moveTo>
                  <a:pt x="3764279" y="1298447"/>
                </a:moveTo>
                <a:lnTo>
                  <a:pt x="3787139" y="1298447"/>
                </a:lnTo>
              </a:path>
              <a:path w="6225540" h="2895600">
                <a:moveTo>
                  <a:pt x="4198619" y="1298447"/>
                </a:moveTo>
                <a:lnTo>
                  <a:pt x="4213860" y="1298447"/>
                </a:lnTo>
              </a:path>
              <a:path w="6225540" h="2895600">
                <a:moveTo>
                  <a:pt x="4221479" y="1298447"/>
                </a:moveTo>
                <a:lnTo>
                  <a:pt x="4236720" y="1298447"/>
                </a:lnTo>
              </a:path>
              <a:path w="6225540" h="2895600">
                <a:moveTo>
                  <a:pt x="4244339" y="1298447"/>
                </a:moveTo>
                <a:lnTo>
                  <a:pt x="4259580" y="1298447"/>
                </a:lnTo>
              </a:path>
              <a:path w="6225540" h="2895600">
                <a:moveTo>
                  <a:pt x="4404359" y="1298447"/>
                </a:moveTo>
                <a:lnTo>
                  <a:pt x="4442459" y="1298447"/>
                </a:lnTo>
              </a:path>
              <a:path w="6225540" h="2895600">
                <a:moveTo>
                  <a:pt x="4450079" y="1298447"/>
                </a:moveTo>
                <a:lnTo>
                  <a:pt x="4465320" y="1298447"/>
                </a:lnTo>
              </a:path>
              <a:path w="6225540" h="2895600">
                <a:moveTo>
                  <a:pt x="4884419" y="1298447"/>
                </a:moveTo>
                <a:lnTo>
                  <a:pt x="4899660" y="1298447"/>
                </a:lnTo>
              </a:path>
              <a:path w="6225540" h="2895600">
                <a:moveTo>
                  <a:pt x="5128259" y="1298447"/>
                </a:moveTo>
                <a:lnTo>
                  <a:pt x="5143500" y="1298447"/>
                </a:lnTo>
              </a:path>
              <a:path w="6225540" h="2895600">
                <a:moveTo>
                  <a:pt x="5570219" y="1298447"/>
                </a:moveTo>
                <a:lnTo>
                  <a:pt x="5585460" y="1298447"/>
                </a:lnTo>
              </a:path>
              <a:path w="6225540" h="2895600">
                <a:moveTo>
                  <a:pt x="5814059" y="1298447"/>
                </a:moveTo>
                <a:lnTo>
                  <a:pt x="5829300" y="1298447"/>
                </a:lnTo>
              </a:path>
              <a:path w="6225540" h="2895600">
                <a:moveTo>
                  <a:pt x="53339" y="1304544"/>
                </a:moveTo>
                <a:lnTo>
                  <a:pt x="68580" y="1304544"/>
                </a:lnTo>
              </a:path>
              <a:path w="6225540" h="2895600">
                <a:moveTo>
                  <a:pt x="297179" y="1304544"/>
                </a:moveTo>
                <a:lnTo>
                  <a:pt x="304800" y="1304544"/>
                </a:lnTo>
              </a:path>
              <a:path w="6225540" h="2895600">
                <a:moveTo>
                  <a:pt x="739139" y="1304544"/>
                </a:moveTo>
                <a:lnTo>
                  <a:pt x="761999" y="1304544"/>
                </a:lnTo>
              </a:path>
              <a:path w="6225540" h="2895600">
                <a:moveTo>
                  <a:pt x="982979" y="1304544"/>
                </a:moveTo>
                <a:lnTo>
                  <a:pt x="998220" y="1304544"/>
                </a:lnTo>
              </a:path>
              <a:path w="6225540" h="2895600">
                <a:moveTo>
                  <a:pt x="1440179" y="1304544"/>
                </a:moveTo>
                <a:lnTo>
                  <a:pt x="1447800" y="1304544"/>
                </a:lnTo>
              </a:path>
              <a:path w="6225540" h="2895600">
                <a:moveTo>
                  <a:pt x="1676399" y="1304544"/>
                </a:moveTo>
                <a:lnTo>
                  <a:pt x="1691640" y="1304544"/>
                </a:lnTo>
              </a:path>
              <a:path w="6225540" h="2895600">
                <a:moveTo>
                  <a:pt x="2156459" y="1304544"/>
                </a:moveTo>
                <a:lnTo>
                  <a:pt x="2171700" y="1304544"/>
                </a:lnTo>
              </a:path>
              <a:path w="6225540" h="2895600">
                <a:moveTo>
                  <a:pt x="2346959" y="1304544"/>
                </a:moveTo>
                <a:lnTo>
                  <a:pt x="2354580" y="1304544"/>
                </a:lnTo>
              </a:path>
              <a:path w="6225540" h="2895600">
                <a:moveTo>
                  <a:pt x="3497579" y="1304543"/>
                </a:moveTo>
                <a:lnTo>
                  <a:pt x="3512820" y="1304543"/>
                </a:lnTo>
              </a:path>
              <a:path w="6225540" h="2895600">
                <a:moveTo>
                  <a:pt x="3771900" y="1304543"/>
                </a:moveTo>
                <a:lnTo>
                  <a:pt x="3787140" y="1304543"/>
                </a:lnTo>
              </a:path>
              <a:path w="6225540" h="2895600">
                <a:moveTo>
                  <a:pt x="4198619" y="1304543"/>
                </a:moveTo>
                <a:lnTo>
                  <a:pt x="4213860" y="1304543"/>
                </a:lnTo>
              </a:path>
              <a:path w="6225540" h="2895600">
                <a:moveTo>
                  <a:pt x="4221479" y="1304543"/>
                </a:moveTo>
                <a:lnTo>
                  <a:pt x="4236720" y="1304543"/>
                </a:lnTo>
              </a:path>
              <a:path w="6225540" h="2895600">
                <a:moveTo>
                  <a:pt x="4244339" y="1304543"/>
                </a:moveTo>
                <a:lnTo>
                  <a:pt x="4259580" y="1304543"/>
                </a:lnTo>
              </a:path>
              <a:path w="6225540" h="2895600">
                <a:moveTo>
                  <a:pt x="4404359" y="1304543"/>
                </a:moveTo>
                <a:lnTo>
                  <a:pt x="4442459" y="1304543"/>
                </a:lnTo>
              </a:path>
              <a:path w="6225540" h="2895600">
                <a:moveTo>
                  <a:pt x="4450079" y="1304543"/>
                </a:moveTo>
                <a:lnTo>
                  <a:pt x="4472939" y="1304543"/>
                </a:lnTo>
              </a:path>
              <a:path w="6225540" h="2895600">
                <a:moveTo>
                  <a:pt x="4884419" y="1304543"/>
                </a:moveTo>
                <a:lnTo>
                  <a:pt x="4899660" y="1304543"/>
                </a:lnTo>
              </a:path>
              <a:path w="6225540" h="2895600">
                <a:moveTo>
                  <a:pt x="5128259" y="1304543"/>
                </a:moveTo>
                <a:lnTo>
                  <a:pt x="5143500" y="1304543"/>
                </a:lnTo>
              </a:path>
              <a:path w="6225540" h="2895600">
                <a:moveTo>
                  <a:pt x="5570219" y="1304543"/>
                </a:moveTo>
                <a:lnTo>
                  <a:pt x="5585460" y="1304543"/>
                </a:lnTo>
              </a:path>
              <a:path w="6225540" h="2895600">
                <a:moveTo>
                  <a:pt x="5814059" y="1304543"/>
                </a:moveTo>
                <a:lnTo>
                  <a:pt x="5829300" y="1304543"/>
                </a:lnTo>
              </a:path>
              <a:path w="6225540" h="2895600">
                <a:moveTo>
                  <a:pt x="53339" y="1310639"/>
                </a:moveTo>
                <a:lnTo>
                  <a:pt x="68580" y="1310639"/>
                </a:lnTo>
              </a:path>
              <a:path w="6225540" h="2895600">
                <a:moveTo>
                  <a:pt x="297179" y="1310639"/>
                </a:moveTo>
                <a:lnTo>
                  <a:pt x="304800" y="1310639"/>
                </a:lnTo>
              </a:path>
              <a:path w="6225540" h="2895600">
                <a:moveTo>
                  <a:pt x="739139" y="1310639"/>
                </a:moveTo>
                <a:lnTo>
                  <a:pt x="761999" y="1310639"/>
                </a:lnTo>
              </a:path>
              <a:path w="6225540" h="2895600">
                <a:moveTo>
                  <a:pt x="982979" y="1310639"/>
                </a:moveTo>
                <a:lnTo>
                  <a:pt x="1005839" y="1310639"/>
                </a:lnTo>
              </a:path>
              <a:path w="6225540" h="2895600">
                <a:moveTo>
                  <a:pt x="1440179" y="1310639"/>
                </a:moveTo>
                <a:lnTo>
                  <a:pt x="1447800" y="1310639"/>
                </a:lnTo>
              </a:path>
              <a:path w="6225540" h="2895600">
                <a:moveTo>
                  <a:pt x="1676399" y="1310639"/>
                </a:moveTo>
                <a:lnTo>
                  <a:pt x="1691640" y="1310639"/>
                </a:lnTo>
              </a:path>
              <a:path w="6225540" h="2895600">
                <a:moveTo>
                  <a:pt x="2156459" y="1310639"/>
                </a:moveTo>
                <a:lnTo>
                  <a:pt x="2171700" y="1310639"/>
                </a:lnTo>
              </a:path>
              <a:path w="6225540" h="2895600">
                <a:moveTo>
                  <a:pt x="2346959" y="1310639"/>
                </a:moveTo>
                <a:lnTo>
                  <a:pt x="2354580" y="1310639"/>
                </a:lnTo>
              </a:path>
              <a:path w="6225540" h="2895600">
                <a:moveTo>
                  <a:pt x="3497579" y="1310639"/>
                </a:moveTo>
                <a:lnTo>
                  <a:pt x="3512820" y="1310639"/>
                </a:lnTo>
              </a:path>
              <a:path w="6225540" h="2895600">
                <a:moveTo>
                  <a:pt x="3771900" y="1310639"/>
                </a:moveTo>
                <a:lnTo>
                  <a:pt x="3787140" y="1310639"/>
                </a:lnTo>
              </a:path>
              <a:path w="6225540" h="2895600">
                <a:moveTo>
                  <a:pt x="4198619" y="1310639"/>
                </a:moveTo>
                <a:lnTo>
                  <a:pt x="4206240" y="1310639"/>
                </a:lnTo>
              </a:path>
              <a:path w="6225540" h="2895600">
                <a:moveTo>
                  <a:pt x="4221479" y="1310639"/>
                </a:moveTo>
                <a:lnTo>
                  <a:pt x="4259579" y="1310639"/>
                </a:lnTo>
              </a:path>
              <a:path w="6225540" h="2895600">
                <a:moveTo>
                  <a:pt x="4411979" y="1310639"/>
                </a:moveTo>
                <a:lnTo>
                  <a:pt x="4442460" y="1310639"/>
                </a:lnTo>
              </a:path>
              <a:path w="6225540" h="2895600">
                <a:moveTo>
                  <a:pt x="4450079" y="1310639"/>
                </a:moveTo>
                <a:lnTo>
                  <a:pt x="4472939" y="1310639"/>
                </a:lnTo>
              </a:path>
              <a:path w="6225540" h="2895600">
                <a:moveTo>
                  <a:pt x="4876799" y="1310639"/>
                </a:moveTo>
                <a:lnTo>
                  <a:pt x="4899659" y="1310639"/>
                </a:lnTo>
              </a:path>
              <a:path w="6225540" h="2895600">
                <a:moveTo>
                  <a:pt x="5128259" y="1310639"/>
                </a:moveTo>
                <a:lnTo>
                  <a:pt x="5143500" y="1310639"/>
                </a:lnTo>
              </a:path>
              <a:path w="6225540" h="2895600">
                <a:moveTo>
                  <a:pt x="5570219" y="1310639"/>
                </a:moveTo>
                <a:lnTo>
                  <a:pt x="5585460" y="1310639"/>
                </a:lnTo>
              </a:path>
              <a:path w="6225540" h="2895600">
                <a:moveTo>
                  <a:pt x="5814059" y="1310639"/>
                </a:moveTo>
                <a:lnTo>
                  <a:pt x="5829300" y="1310639"/>
                </a:lnTo>
              </a:path>
              <a:path w="6225540" h="2895600">
                <a:moveTo>
                  <a:pt x="53339" y="1316736"/>
                </a:moveTo>
                <a:lnTo>
                  <a:pt x="68580" y="1316736"/>
                </a:lnTo>
              </a:path>
              <a:path w="6225540" h="2895600">
                <a:moveTo>
                  <a:pt x="297179" y="1316736"/>
                </a:moveTo>
                <a:lnTo>
                  <a:pt x="304800" y="1316736"/>
                </a:lnTo>
              </a:path>
              <a:path w="6225540" h="2895600">
                <a:moveTo>
                  <a:pt x="739139" y="1316736"/>
                </a:moveTo>
                <a:lnTo>
                  <a:pt x="754380" y="1316736"/>
                </a:lnTo>
              </a:path>
              <a:path w="6225540" h="2895600">
                <a:moveTo>
                  <a:pt x="982979" y="1316736"/>
                </a:moveTo>
                <a:lnTo>
                  <a:pt x="1005839" y="1316736"/>
                </a:lnTo>
              </a:path>
              <a:path w="6225540" h="2895600">
                <a:moveTo>
                  <a:pt x="1440179" y="1316736"/>
                </a:moveTo>
                <a:lnTo>
                  <a:pt x="1447800" y="1316736"/>
                </a:lnTo>
              </a:path>
              <a:path w="6225540" h="2895600">
                <a:moveTo>
                  <a:pt x="1676399" y="1316736"/>
                </a:moveTo>
                <a:lnTo>
                  <a:pt x="1691640" y="1316736"/>
                </a:lnTo>
              </a:path>
              <a:path w="6225540" h="2895600">
                <a:moveTo>
                  <a:pt x="2156459" y="1316736"/>
                </a:moveTo>
                <a:lnTo>
                  <a:pt x="2171700" y="1316736"/>
                </a:lnTo>
              </a:path>
              <a:path w="6225540" h="2895600">
                <a:moveTo>
                  <a:pt x="2346959" y="1316736"/>
                </a:moveTo>
                <a:lnTo>
                  <a:pt x="2354580" y="1316736"/>
                </a:lnTo>
              </a:path>
              <a:path w="6225540" h="2895600">
                <a:moveTo>
                  <a:pt x="3497579" y="1316735"/>
                </a:moveTo>
                <a:lnTo>
                  <a:pt x="3512820" y="1316735"/>
                </a:lnTo>
              </a:path>
              <a:path w="6225540" h="2895600">
                <a:moveTo>
                  <a:pt x="3771900" y="1316735"/>
                </a:moveTo>
                <a:lnTo>
                  <a:pt x="3787140" y="1316735"/>
                </a:lnTo>
              </a:path>
              <a:path w="6225540" h="2895600">
                <a:moveTo>
                  <a:pt x="4198619" y="1316735"/>
                </a:moveTo>
                <a:lnTo>
                  <a:pt x="4206240" y="1316735"/>
                </a:lnTo>
              </a:path>
              <a:path w="6225540" h="2895600">
                <a:moveTo>
                  <a:pt x="4229099" y="1316735"/>
                </a:moveTo>
                <a:lnTo>
                  <a:pt x="4259580" y="1316735"/>
                </a:lnTo>
              </a:path>
              <a:path w="6225540" h="2895600">
                <a:moveTo>
                  <a:pt x="4411979" y="1316735"/>
                </a:moveTo>
                <a:lnTo>
                  <a:pt x="4442460" y="1316735"/>
                </a:lnTo>
              </a:path>
              <a:path w="6225540" h="2895600">
                <a:moveTo>
                  <a:pt x="4450079" y="1316735"/>
                </a:moveTo>
                <a:lnTo>
                  <a:pt x="4472939" y="1316735"/>
                </a:lnTo>
              </a:path>
              <a:path w="6225540" h="2895600">
                <a:moveTo>
                  <a:pt x="4876799" y="1316735"/>
                </a:moveTo>
                <a:lnTo>
                  <a:pt x="4899659" y="1316735"/>
                </a:lnTo>
              </a:path>
              <a:path w="6225540" h="2895600">
                <a:moveTo>
                  <a:pt x="5128259" y="1316735"/>
                </a:moveTo>
                <a:lnTo>
                  <a:pt x="5143500" y="1316735"/>
                </a:lnTo>
              </a:path>
              <a:path w="6225540" h="2895600">
                <a:moveTo>
                  <a:pt x="5570219" y="1316735"/>
                </a:moveTo>
                <a:lnTo>
                  <a:pt x="5585460" y="1316735"/>
                </a:lnTo>
              </a:path>
              <a:path w="6225540" h="2895600">
                <a:moveTo>
                  <a:pt x="5814059" y="1316735"/>
                </a:moveTo>
                <a:lnTo>
                  <a:pt x="5829300" y="1316735"/>
                </a:lnTo>
              </a:path>
              <a:path w="6225540" h="2895600">
                <a:moveTo>
                  <a:pt x="53339" y="1322832"/>
                </a:moveTo>
                <a:lnTo>
                  <a:pt x="68580" y="1322832"/>
                </a:lnTo>
              </a:path>
              <a:path w="6225540" h="2895600">
                <a:moveTo>
                  <a:pt x="297179" y="1322832"/>
                </a:moveTo>
                <a:lnTo>
                  <a:pt x="304800" y="1322832"/>
                </a:lnTo>
              </a:path>
              <a:path w="6225540" h="2895600">
                <a:moveTo>
                  <a:pt x="739139" y="1322832"/>
                </a:moveTo>
                <a:lnTo>
                  <a:pt x="754380" y="1322832"/>
                </a:lnTo>
              </a:path>
              <a:path w="6225540" h="2895600">
                <a:moveTo>
                  <a:pt x="982979" y="1322832"/>
                </a:moveTo>
                <a:lnTo>
                  <a:pt x="1005839" y="1322832"/>
                </a:lnTo>
              </a:path>
              <a:path w="6225540" h="2895600">
                <a:moveTo>
                  <a:pt x="1440179" y="1322832"/>
                </a:moveTo>
                <a:lnTo>
                  <a:pt x="1447800" y="1322832"/>
                </a:lnTo>
              </a:path>
              <a:path w="6225540" h="2895600">
                <a:moveTo>
                  <a:pt x="1676399" y="1322832"/>
                </a:moveTo>
                <a:lnTo>
                  <a:pt x="1691640" y="1322832"/>
                </a:lnTo>
              </a:path>
              <a:path w="6225540" h="2895600">
                <a:moveTo>
                  <a:pt x="2156459" y="1322832"/>
                </a:moveTo>
                <a:lnTo>
                  <a:pt x="2171700" y="1322832"/>
                </a:lnTo>
              </a:path>
              <a:path w="6225540" h="2895600">
                <a:moveTo>
                  <a:pt x="2354579" y="1322832"/>
                </a:moveTo>
                <a:lnTo>
                  <a:pt x="2362200" y="1322832"/>
                </a:lnTo>
              </a:path>
              <a:path w="6225540" h="2895600">
                <a:moveTo>
                  <a:pt x="3497579" y="1322831"/>
                </a:moveTo>
                <a:lnTo>
                  <a:pt x="3512820" y="1322831"/>
                </a:lnTo>
              </a:path>
              <a:path w="6225540" h="2895600">
                <a:moveTo>
                  <a:pt x="3771900" y="1322831"/>
                </a:moveTo>
                <a:lnTo>
                  <a:pt x="3787140" y="1322831"/>
                </a:lnTo>
              </a:path>
              <a:path w="6225540" h="2895600">
                <a:moveTo>
                  <a:pt x="4190999" y="1322831"/>
                </a:moveTo>
                <a:lnTo>
                  <a:pt x="4206240" y="1322831"/>
                </a:lnTo>
              </a:path>
              <a:path w="6225540" h="2895600">
                <a:moveTo>
                  <a:pt x="4457699" y="1322831"/>
                </a:moveTo>
                <a:lnTo>
                  <a:pt x="4472940" y="1322831"/>
                </a:lnTo>
              </a:path>
              <a:path w="6225540" h="2895600">
                <a:moveTo>
                  <a:pt x="4876799" y="1322831"/>
                </a:moveTo>
                <a:lnTo>
                  <a:pt x="4899659" y="1322831"/>
                </a:lnTo>
              </a:path>
              <a:path w="6225540" h="2895600">
                <a:moveTo>
                  <a:pt x="5128259" y="1322831"/>
                </a:moveTo>
                <a:lnTo>
                  <a:pt x="5143500" y="1322831"/>
                </a:lnTo>
              </a:path>
              <a:path w="6225540" h="2895600">
                <a:moveTo>
                  <a:pt x="5570219" y="1322831"/>
                </a:moveTo>
                <a:lnTo>
                  <a:pt x="5585460" y="1322831"/>
                </a:lnTo>
              </a:path>
              <a:path w="6225540" h="2895600">
                <a:moveTo>
                  <a:pt x="5821679" y="1322831"/>
                </a:moveTo>
                <a:lnTo>
                  <a:pt x="5829300" y="1322831"/>
                </a:lnTo>
              </a:path>
              <a:path w="6225540" h="2895600">
                <a:moveTo>
                  <a:pt x="53339" y="1328928"/>
                </a:moveTo>
                <a:lnTo>
                  <a:pt x="68580" y="1328928"/>
                </a:lnTo>
              </a:path>
              <a:path w="6225540" h="2895600">
                <a:moveTo>
                  <a:pt x="297179" y="1328928"/>
                </a:moveTo>
                <a:lnTo>
                  <a:pt x="304800" y="1328928"/>
                </a:lnTo>
              </a:path>
              <a:path w="6225540" h="2895600">
                <a:moveTo>
                  <a:pt x="739139" y="1328928"/>
                </a:moveTo>
                <a:lnTo>
                  <a:pt x="754380" y="1328928"/>
                </a:lnTo>
              </a:path>
              <a:path w="6225540" h="2895600">
                <a:moveTo>
                  <a:pt x="982979" y="1328928"/>
                </a:moveTo>
                <a:lnTo>
                  <a:pt x="1005839" y="1328928"/>
                </a:lnTo>
              </a:path>
              <a:path w="6225540" h="2895600">
                <a:moveTo>
                  <a:pt x="1440179" y="1328928"/>
                </a:moveTo>
                <a:lnTo>
                  <a:pt x="1447800" y="1328928"/>
                </a:lnTo>
              </a:path>
              <a:path w="6225540" h="2895600">
                <a:moveTo>
                  <a:pt x="1676399" y="1328928"/>
                </a:moveTo>
                <a:lnTo>
                  <a:pt x="1691640" y="1328928"/>
                </a:lnTo>
              </a:path>
              <a:path w="6225540" h="2895600">
                <a:moveTo>
                  <a:pt x="2148839" y="1328928"/>
                </a:moveTo>
                <a:lnTo>
                  <a:pt x="2164080" y="1328928"/>
                </a:lnTo>
              </a:path>
              <a:path w="6225540" h="2895600">
                <a:moveTo>
                  <a:pt x="2354579" y="1328928"/>
                </a:moveTo>
                <a:lnTo>
                  <a:pt x="2362200" y="1328928"/>
                </a:lnTo>
              </a:path>
              <a:path w="6225540" h="2895600">
                <a:moveTo>
                  <a:pt x="3497579" y="1328927"/>
                </a:moveTo>
                <a:lnTo>
                  <a:pt x="3512820" y="1328927"/>
                </a:lnTo>
              </a:path>
              <a:path w="6225540" h="2895600">
                <a:moveTo>
                  <a:pt x="3771900" y="1328927"/>
                </a:moveTo>
                <a:lnTo>
                  <a:pt x="3787140" y="1328927"/>
                </a:lnTo>
              </a:path>
              <a:path w="6225540" h="2895600">
                <a:moveTo>
                  <a:pt x="4190999" y="1328927"/>
                </a:moveTo>
                <a:lnTo>
                  <a:pt x="4206240" y="1328927"/>
                </a:lnTo>
              </a:path>
              <a:path w="6225540" h="2895600">
                <a:moveTo>
                  <a:pt x="4457699" y="1328927"/>
                </a:moveTo>
                <a:lnTo>
                  <a:pt x="4472940" y="1328927"/>
                </a:lnTo>
              </a:path>
              <a:path w="6225540" h="2895600">
                <a:moveTo>
                  <a:pt x="4876799" y="1328927"/>
                </a:moveTo>
                <a:lnTo>
                  <a:pt x="4899659" y="1328927"/>
                </a:lnTo>
              </a:path>
              <a:path w="6225540" h="2895600">
                <a:moveTo>
                  <a:pt x="5128259" y="1328927"/>
                </a:moveTo>
                <a:lnTo>
                  <a:pt x="5143500" y="1328927"/>
                </a:lnTo>
              </a:path>
              <a:path w="6225540" h="2895600">
                <a:moveTo>
                  <a:pt x="5570219" y="1328927"/>
                </a:moveTo>
                <a:lnTo>
                  <a:pt x="5585460" y="1328927"/>
                </a:lnTo>
              </a:path>
              <a:path w="6225540" h="2895600">
                <a:moveTo>
                  <a:pt x="5821679" y="1328927"/>
                </a:moveTo>
                <a:lnTo>
                  <a:pt x="5829300" y="1328927"/>
                </a:lnTo>
              </a:path>
              <a:path w="6225540" h="2895600">
                <a:moveTo>
                  <a:pt x="53339" y="1335024"/>
                </a:moveTo>
                <a:lnTo>
                  <a:pt x="68580" y="1335024"/>
                </a:lnTo>
              </a:path>
              <a:path w="6225540" h="2895600">
                <a:moveTo>
                  <a:pt x="297179" y="1335024"/>
                </a:moveTo>
                <a:lnTo>
                  <a:pt x="312420" y="1335024"/>
                </a:lnTo>
              </a:path>
              <a:path w="6225540" h="2895600">
                <a:moveTo>
                  <a:pt x="739139" y="1335024"/>
                </a:moveTo>
                <a:lnTo>
                  <a:pt x="754380" y="1335024"/>
                </a:lnTo>
              </a:path>
              <a:path w="6225540" h="2895600">
                <a:moveTo>
                  <a:pt x="982979" y="1335024"/>
                </a:moveTo>
                <a:lnTo>
                  <a:pt x="1005839" y="1335024"/>
                </a:lnTo>
              </a:path>
              <a:path w="6225540" h="2895600">
                <a:moveTo>
                  <a:pt x="1440179" y="1335024"/>
                </a:moveTo>
                <a:lnTo>
                  <a:pt x="1447800" y="1335024"/>
                </a:lnTo>
              </a:path>
              <a:path w="6225540" h="2895600">
                <a:moveTo>
                  <a:pt x="1684019" y="1335024"/>
                </a:moveTo>
                <a:lnTo>
                  <a:pt x="1691640" y="1335024"/>
                </a:lnTo>
              </a:path>
              <a:path w="6225540" h="2895600">
                <a:moveTo>
                  <a:pt x="2148839" y="1335024"/>
                </a:moveTo>
                <a:lnTo>
                  <a:pt x="2164080" y="1335024"/>
                </a:lnTo>
              </a:path>
              <a:path w="6225540" h="2895600">
                <a:moveTo>
                  <a:pt x="2354579" y="1335024"/>
                </a:moveTo>
                <a:lnTo>
                  <a:pt x="2362200" y="1335024"/>
                </a:lnTo>
              </a:path>
              <a:path w="6225540" h="2895600">
                <a:moveTo>
                  <a:pt x="3497579" y="1335023"/>
                </a:moveTo>
                <a:lnTo>
                  <a:pt x="3512820" y="1335023"/>
                </a:lnTo>
              </a:path>
              <a:path w="6225540" h="2895600">
                <a:moveTo>
                  <a:pt x="3771900" y="1335023"/>
                </a:moveTo>
                <a:lnTo>
                  <a:pt x="3787140" y="1335023"/>
                </a:lnTo>
              </a:path>
              <a:path w="6225540" h="2895600">
                <a:moveTo>
                  <a:pt x="4190999" y="1335023"/>
                </a:moveTo>
                <a:lnTo>
                  <a:pt x="4206240" y="1335023"/>
                </a:lnTo>
              </a:path>
              <a:path w="6225540" h="2895600">
                <a:moveTo>
                  <a:pt x="4457699" y="1335023"/>
                </a:moveTo>
                <a:lnTo>
                  <a:pt x="4472940" y="1335023"/>
                </a:lnTo>
              </a:path>
              <a:path w="6225540" h="2895600">
                <a:moveTo>
                  <a:pt x="4876799" y="1335023"/>
                </a:moveTo>
                <a:lnTo>
                  <a:pt x="4899659" y="1335023"/>
                </a:lnTo>
              </a:path>
              <a:path w="6225540" h="2895600">
                <a:moveTo>
                  <a:pt x="5128259" y="1335023"/>
                </a:moveTo>
                <a:lnTo>
                  <a:pt x="5151119" y="1335023"/>
                </a:lnTo>
              </a:path>
              <a:path w="6225540" h="2895600">
                <a:moveTo>
                  <a:pt x="5570219" y="1335023"/>
                </a:moveTo>
                <a:lnTo>
                  <a:pt x="5585460" y="1335023"/>
                </a:lnTo>
              </a:path>
              <a:path w="6225540" h="2895600">
                <a:moveTo>
                  <a:pt x="5821679" y="1335023"/>
                </a:moveTo>
                <a:lnTo>
                  <a:pt x="5829300" y="1335023"/>
                </a:lnTo>
              </a:path>
              <a:path w="6225540" h="2895600">
                <a:moveTo>
                  <a:pt x="53339" y="1341120"/>
                </a:moveTo>
                <a:lnTo>
                  <a:pt x="68580" y="1341120"/>
                </a:lnTo>
              </a:path>
              <a:path w="6225540" h="2895600">
                <a:moveTo>
                  <a:pt x="297179" y="1341120"/>
                </a:moveTo>
                <a:lnTo>
                  <a:pt x="312420" y="1341120"/>
                </a:lnTo>
              </a:path>
              <a:path w="6225540" h="2895600">
                <a:moveTo>
                  <a:pt x="739139" y="1341120"/>
                </a:moveTo>
                <a:lnTo>
                  <a:pt x="754380" y="1341120"/>
                </a:lnTo>
              </a:path>
              <a:path w="6225540" h="2895600">
                <a:moveTo>
                  <a:pt x="982979" y="1341120"/>
                </a:moveTo>
                <a:lnTo>
                  <a:pt x="1005839" y="1341120"/>
                </a:lnTo>
              </a:path>
              <a:path w="6225540" h="2895600">
                <a:moveTo>
                  <a:pt x="1432559" y="1341120"/>
                </a:moveTo>
                <a:lnTo>
                  <a:pt x="1447800" y="1341120"/>
                </a:lnTo>
              </a:path>
              <a:path w="6225540" h="2895600">
                <a:moveTo>
                  <a:pt x="1684019" y="1341120"/>
                </a:moveTo>
                <a:lnTo>
                  <a:pt x="1691640" y="1341120"/>
                </a:lnTo>
              </a:path>
              <a:path w="6225540" h="2895600">
                <a:moveTo>
                  <a:pt x="2148839" y="1341120"/>
                </a:moveTo>
                <a:lnTo>
                  <a:pt x="2164080" y="1341120"/>
                </a:lnTo>
              </a:path>
              <a:path w="6225540" h="2895600">
                <a:moveTo>
                  <a:pt x="2354579" y="1341120"/>
                </a:moveTo>
                <a:lnTo>
                  <a:pt x="2362200" y="1341120"/>
                </a:lnTo>
              </a:path>
              <a:path w="6225540" h="2895600">
                <a:moveTo>
                  <a:pt x="3497579" y="1341119"/>
                </a:moveTo>
                <a:lnTo>
                  <a:pt x="3512820" y="1341119"/>
                </a:lnTo>
              </a:path>
              <a:path w="6225540" h="2895600">
                <a:moveTo>
                  <a:pt x="3771900" y="1341119"/>
                </a:moveTo>
                <a:lnTo>
                  <a:pt x="3787140" y="1341119"/>
                </a:lnTo>
              </a:path>
              <a:path w="6225540" h="2895600">
                <a:moveTo>
                  <a:pt x="4190999" y="1341119"/>
                </a:moveTo>
                <a:lnTo>
                  <a:pt x="4206240" y="1341119"/>
                </a:lnTo>
              </a:path>
              <a:path w="6225540" h="2895600">
                <a:moveTo>
                  <a:pt x="4457699" y="1341119"/>
                </a:moveTo>
                <a:lnTo>
                  <a:pt x="4472940" y="1341119"/>
                </a:lnTo>
              </a:path>
              <a:path w="6225540" h="2895600">
                <a:moveTo>
                  <a:pt x="4876799" y="1341119"/>
                </a:moveTo>
                <a:lnTo>
                  <a:pt x="4899659" y="1341119"/>
                </a:lnTo>
              </a:path>
              <a:path w="6225540" h="2895600">
                <a:moveTo>
                  <a:pt x="5128259" y="1341119"/>
                </a:moveTo>
                <a:lnTo>
                  <a:pt x="5151119" y="1341119"/>
                </a:lnTo>
              </a:path>
              <a:path w="6225540" h="2895600">
                <a:moveTo>
                  <a:pt x="5562599" y="1341119"/>
                </a:moveTo>
                <a:lnTo>
                  <a:pt x="5585459" y="1341119"/>
                </a:lnTo>
              </a:path>
              <a:path w="6225540" h="2895600">
                <a:moveTo>
                  <a:pt x="5821679" y="1341119"/>
                </a:moveTo>
                <a:lnTo>
                  <a:pt x="5836920" y="1341119"/>
                </a:lnTo>
              </a:path>
              <a:path w="6225540" h="2895600">
                <a:moveTo>
                  <a:pt x="53339" y="1347216"/>
                </a:moveTo>
                <a:lnTo>
                  <a:pt x="68580" y="1347216"/>
                </a:lnTo>
              </a:path>
              <a:path w="6225540" h="2895600">
                <a:moveTo>
                  <a:pt x="297179" y="1347216"/>
                </a:moveTo>
                <a:lnTo>
                  <a:pt x="312420" y="1347216"/>
                </a:lnTo>
              </a:path>
              <a:path w="6225540" h="2895600">
                <a:moveTo>
                  <a:pt x="739139" y="1347216"/>
                </a:moveTo>
                <a:lnTo>
                  <a:pt x="754380" y="1347216"/>
                </a:lnTo>
              </a:path>
              <a:path w="6225540" h="2895600">
                <a:moveTo>
                  <a:pt x="982979" y="1347216"/>
                </a:moveTo>
                <a:lnTo>
                  <a:pt x="1005839" y="1347216"/>
                </a:lnTo>
              </a:path>
              <a:path w="6225540" h="2895600">
                <a:moveTo>
                  <a:pt x="1432559" y="1347216"/>
                </a:moveTo>
                <a:lnTo>
                  <a:pt x="1447800" y="1347216"/>
                </a:lnTo>
              </a:path>
              <a:path w="6225540" h="2895600">
                <a:moveTo>
                  <a:pt x="1684019" y="1347216"/>
                </a:moveTo>
                <a:lnTo>
                  <a:pt x="1691640" y="1347216"/>
                </a:lnTo>
              </a:path>
              <a:path w="6225540" h="2895600">
                <a:moveTo>
                  <a:pt x="2148839" y="1347216"/>
                </a:moveTo>
                <a:lnTo>
                  <a:pt x="2164080" y="1347216"/>
                </a:lnTo>
              </a:path>
              <a:path w="6225540" h="2895600">
                <a:moveTo>
                  <a:pt x="2354579" y="1347216"/>
                </a:moveTo>
                <a:lnTo>
                  <a:pt x="2362200" y="1347216"/>
                </a:lnTo>
              </a:path>
              <a:path w="6225540" h="2895600">
                <a:moveTo>
                  <a:pt x="3497579" y="1347215"/>
                </a:moveTo>
                <a:lnTo>
                  <a:pt x="3512820" y="1347215"/>
                </a:lnTo>
              </a:path>
              <a:path w="6225540" h="2895600">
                <a:moveTo>
                  <a:pt x="3771900" y="1347215"/>
                </a:moveTo>
                <a:lnTo>
                  <a:pt x="3787140" y="1347215"/>
                </a:lnTo>
              </a:path>
              <a:path w="6225540" h="2895600">
                <a:moveTo>
                  <a:pt x="4190999" y="1347215"/>
                </a:moveTo>
                <a:lnTo>
                  <a:pt x="4206240" y="1347215"/>
                </a:lnTo>
              </a:path>
              <a:path w="6225540" h="2895600">
                <a:moveTo>
                  <a:pt x="4457699" y="1347215"/>
                </a:moveTo>
                <a:lnTo>
                  <a:pt x="4472940" y="1347215"/>
                </a:lnTo>
              </a:path>
              <a:path w="6225540" h="2895600">
                <a:moveTo>
                  <a:pt x="4876799" y="1347215"/>
                </a:moveTo>
                <a:lnTo>
                  <a:pt x="4899659" y="1347215"/>
                </a:lnTo>
              </a:path>
              <a:path w="6225540" h="2895600">
                <a:moveTo>
                  <a:pt x="5128259" y="1347215"/>
                </a:moveTo>
                <a:lnTo>
                  <a:pt x="5151119" y="1347215"/>
                </a:lnTo>
              </a:path>
              <a:path w="6225540" h="2895600">
                <a:moveTo>
                  <a:pt x="5562599" y="1347215"/>
                </a:moveTo>
                <a:lnTo>
                  <a:pt x="5585459" y="1347215"/>
                </a:lnTo>
              </a:path>
              <a:path w="6225540" h="2895600">
                <a:moveTo>
                  <a:pt x="5821679" y="1347215"/>
                </a:moveTo>
                <a:lnTo>
                  <a:pt x="5836920" y="1347215"/>
                </a:lnTo>
              </a:path>
              <a:path w="6225540" h="2895600">
                <a:moveTo>
                  <a:pt x="45719" y="1353312"/>
                </a:moveTo>
                <a:lnTo>
                  <a:pt x="68579" y="1353312"/>
                </a:lnTo>
              </a:path>
              <a:path w="6225540" h="2895600">
                <a:moveTo>
                  <a:pt x="304799" y="1353312"/>
                </a:moveTo>
                <a:lnTo>
                  <a:pt x="312420" y="1353312"/>
                </a:lnTo>
              </a:path>
              <a:path w="6225540" h="2895600">
                <a:moveTo>
                  <a:pt x="731519" y="1353312"/>
                </a:moveTo>
                <a:lnTo>
                  <a:pt x="754379" y="1353312"/>
                </a:lnTo>
              </a:path>
              <a:path w="6225540" h="2895600">
                <a:moveTo>
                  <a:pt x="990599" y="1353312"/>
                </a:moveTo>
                <a:lnTo>
                  <a:pt x="1013459" y="1353312"/>
                </a:lnTo>
              </a:path>
              <a:path w="6225540" h="2895600">
                <a:moveTo>
                  <a:pt x="1432559" y="1353312"/>
                </a:moveTo>
                <a:lnTo>
                  <a:pt x="1447800" y="1353312"/>
                </a:lnTo>
              </a:path>
              <a:path w="6225540" h="2895600">
                <a:moveTo>
                  <a:pt x="1684019" y="1353312"/>
                </a:moveTo>
                <a:lnTo>
                  <a:pt x="1691640" y="1353312"/>
                </a:lnTo>
              </a:path>
              <a:path w="6225540" h="2895600">
                <a:moveTo>
                  <a:pt x="2148839" y="1353312"/>
                </a:moveTo>
                <a:lnTo>
                  <a:pt x="2164080" y="1353312"/>
                </a:lnTo>
              </a:path>
              <a:path w="6225540" h="2895600">
                <a:moveTo>
                  <a:pt x="2354579" y="1353312"/>
                </a:moveTo>
                <a:lnTo>
                  <a:pt x="2362200" y="1353312"/>
                </a:lnTo>
              </a:path>
              <a:path w="6225540" h="2895600">
                <a:moveTo>
                  <a:pt x="3497579" y="1353311"/>
                </a:moveTo>
                <a:lnTo>
                  <a:pt x="3512820" y="1353311"/>
                </a:lnTo>
              </a:path>
              <a:path w="6225540" h="2895600">
                <a:moveTo>
                  <a:pt x="3771900" y="1353311"/>
                </a:moveTo>
                <a:lnTo>
                  <a:pt x="3787140" y="1353311"/>
                </a:lnTo>
              </a:path>
              <a:path w="6225540" h="2895600">
                <a:moveTo>
                  <a:pt x="4190999" y="1353311"/>
                </a:moveTo>
                <a:lnTo>
                  <a:pt x="4206240" y="1353311"/>
                </a:lnTo>
              </a:path>
              <a:path w="6225540" h="2895600">
                <a:moveTo>
                  <a:pt x="4465319" y="1353311"/>
                </a:moveTo>
                <a:lnTo>
                  <a:pt x="4480560" y="1353311"/>
                </a:lnTo>
              </a:path>
              <a:path w="6225540" h="2895600">
                <a:moveTo>
                  <a:pt x="4876799" y="1353311"/>
                </a:moveTo>
                <a:lnTo>
                  <a:pt x="4892040" y="1353311"/>
                </a:lnTo>
              </a:path>
              <a:path w="6225540" h="2895600">
                <a:moveTo>
                  <a:pt x="5128259" y="1353311"/>
                </a:moveTo>
                <a:lnTo>
                  <a:pt x="5151119" y="1353311"/>
                </a:lnTo>
              </a:path>
              <a:path w="6225540" h="2895600">
                <a:moveTo>
                  <a:pt x="5562599" y="1353311"/>
                </a:moveTo>
                <a:lnTo>
                  <a:pt x="5585459" y="1353311"/>
                </a:lnTo>
              </a:path>
              <a:path w="6225540" h="2895600">
                <a:moveTo>
                  <a:pt x="5821679" y="1353311"/>
                </a:moveTo>
                <a:lnTo>
                  <a:pt x="5836920" y="1353311"/>
                </a:lnTo>
              </a:path>
              <a:path w="6225540" h="2895600">
                <a:moveTo>
                  <a:pt x="45719" y="1359408"/>
                </a:moveTo>
                <a:lnTo>
                  <a:pt x="60960" y="1359408"/>
                </a:lnTo>
              </a:path>
              <a:path w="6225540" h="2895600">
                <a:moveTo>
                  <a:pt x="304799" y="1359408"/>
                </a:moveTo>
                <a:lnTo>
                  <a:pt x="312420" y="1359408"/>
                </a:lnTo>
              </a:path>
              <a:path w="6225540" h="2895600">
                <a:moveTo>
                  <a:pt x="731519" y="1359408"/>
                </a:moveTo>
                <a:lnTo>
                  <a:pt x="746760" y="1359408"/>
                </a:lnTo>
              </a:path>
              <a:path w="6225540" h="2895600">
                <a:moveTo>
                  <a:pt x="990599" y="1359408"/>
                </a:moveTo>
                <a:lnTo>
                  <a:pt x="1013459" y="1359408"/>
                </a:lnTo>
              </a:path>
              <a:path w="6225540" h="2895600">
                <a:moveTo>
                  <a:pt x="1432559" y="1359408"/>
                </a:moveTo>
                <a:lnTo>
                  <a:pt x="1447800" y="1359408"/>
                </a:lnTo>
              </a:path>
              <a:path w="6225540" h="2895600">
                <a:moveTo>
                  <a:pt x="1684019" y="1359408"/>
                </a:moveTo>
                <a:lnTo>
                  <a:pt x="1691640" y="1359408"/>
                </a:lnTo>
              </a:path>
              <a:path w="6225540" h="2895600">
                <a:moveTo>
                  <a:pt x="2141219" y="1359408"/>
                </a:moveTo>
                <a:lnTo>
                  <a:pt x="2164079" y="1359408"/>
                </a:lnTo>
              </a:path>
              <a:path w="6225540" h="2895600">
                <a:moveTo>
                  <a:pt x="2354579" y="1359408"/>
                </a:moveTo>
                <a:lnTo>
                  <a:pt x="2369820" y="1359408"/>
                </a:lnTo>
              </a:path>
              <a:path w="6225540" h="2895600">
                <a:moveTo>
                  <a:pt x="3497579" y="1359407"/>
                </a:moveTo>
                <a:lnTo>
                  <a:pt x="3512820" y="1359407"/>
                </a:lnTo>
              </a:path>
              <a:path w="6225540" h="2895600">
                <a:moveTo>
                  <a:pt x="3779519" y="1359407"/>
                </a:moveTo>
                <a:lnTo>
                  <a:pt x="3787140" y="1359407"/>
                </a:lnTo>
              </a:path>
              <a:path w="6225540" h="2895600">
                <a:moveTo>
                  <a:pt x="4183379" y="1359407"/>
                </a:moveTo>
                <a:lnTo>
                  <a:pt x="4206239" y="1359407"/>
                </a:lnTo>
              </a:path>
              <a:path w="6225540" h="2895600">
                <a:moveTo>
                  <a:pt x="4465319" y="1359407"/>
                </a:moveTo>
                <a:lnTo>
                  <a:pt x="4480560" y="1359407"/>
                </a:lnTo>
              </a:path>
              <a:path w="6225540" h="2895600">
                <a:moveTo>
                  <a:pt x="4876799" y="1359407"/>
                </a:moveTo>
                <a:lnTo>
                  <a:pt x="4892040" y="1359407"/>
                </a:lnTo>
              </a:path>
              <a:path w="6225540" h="2895600">
                <a:moveTo>
                  <a:pt x="5135879" y="1359407"/>
                </a:moveTo>
                <a:lnTo>
                  <a:pt x="5151120" y="1359407"/>
                </a:lnTo>
              </a:path>
              <a:path w="6225540" h="2895600">
                <a:moveTo>
                  <a:pt x="5562599" y="1359407"/>
                </a:moveTo>
                <a:lnTo>
                  <a:pt x="5577840" y="1359407"/>
                </a:lnTo>
              </a:path>
              <a:path w="6225540" h="2895600">
                <a:moveTo>
                  <a:pt x="5821679" y="1359407"/>
                </a:moveTo>
                <a:lnTo>
                  <a:pt x="5836920" y="1359407"/>
                </a:lnTo>
              </a:path>
              <a:path w="6225540" h="2895600">
                <a:moveTo>
                  <a:pt x="45719" y="1365504"/>
                </a:moveTo>
                <a:lnTo>
                  <a:pt x="60960" y="1365504"/>
                </a:lnTo>
              </a:path>
              <a:path w="6225540" h="2895600">
                <a:moveTo>
                  <a:pt x="304799" y="1365504"/>
                </a:moveTo>
                <a:lnTo>
                  <a:pt x="320040" y="1365504"/>
                </a:lnTo>
              </a:path>
              <a:path w="6225540" h="2895600">
                <a:moveTo>
                  <a:pt x="731519" y="1365504"/>
                </a:moveTo>
                <a:lnTo>
                  <a:pt x="746760" y="1365504"/>
                </a:lnTo>
              </a:path>
              <a:path w="6225540" h="2895600">
                <a:moveTo>
                  <a:pt x="990599" y="1365504"/>
                </a:moveTo>
                <a:lnTo>
                  <a:pt x="1013459" y="1365504"/>
                </a:lnTo>
              </a:path>
              <a:path w="6225540" h="2895600">
                <a:moveTo>
                  <a:pt x="1432559" y="1365504"/>
                </a:moveTo>
                <a:lnTo>
                  <a:pt x="1447800" y="1365504"/>
                </a:lnTo>
              </a:path>
              <a:path w="6225540" h="2895600">
                <a:moveTo>
                  <a:pt x="1684019" y="1365504"/>
                </a:moveTo>
                <a:lnTo>
                  <a:pt x="1691640" y="1365504"/>
                </a:lnTo>
              </a:path>
              <a:path w="6225540" h="2895600">
                <a:moveTo>
                  <a:pt x="2141219" y="1365504"/>
                </a:moveTo>
                <a:lnTo>
                  <a:pt x="2164079" y="1365504"/>
                </a:lnTo>
              </a:path>
              <a:path w="6225540" h="2895600">
                <a:moveTo>
                  <a:pt x="2354579" y="1365504"/>
                </a:moveTo>
                <a:lnTo>
                  <a:pt x="2369820" y="1365504"/>
                </a:lnTo>
              </a:path>
              <a:path w="6225540" h="2895600">
                <a:moveTo>
                  <a:pt x="3497579" y="1365503"/>
                </a:moveTo>
                <a:lnTo>
                  <a:pt x="3512820" y="1365503"/>
                </a:lnTo>
              </a:path>
              <a:path w="6225540" h="2895600">
                <a:moveTo>
                  <a:pt x="3779519" y="1365503"/>
                </a:moveTo>
                <a:lnTo>
                  <a:pt x="3787140" y="1365503"/>
                </a:lnTo>
              </a:path>
              <a:path w="6225540" h="2895600">
                <a:moveTo>
                  <a:pt x="4183379" y="1365503"/>
                </a:moveTo>
                <a:lnTo>
                  <a:pt x="4206239" y="1365503"/>
                </a:lnTo>
              </a:path>
              <a:path w="6225540" h="2895600">
                <a:moveTo>
                  <a:pt x="4465319" y="1365503"/>
                </a:moveTo>
                <a:lnTo>
                  <a:pt x="4480560" y="1365503"/>
                </a:lnTo>
              </a:path>
              <a:path w="6225540" h="2895600">
                <a:moveTo>
                  <a:pt x="4876799" y="1365503"/>
                </a:moveTo>
                <a:lnTo>
                  <a:pt x="4892040" y="1365503"/>
                </a:lnTo>
              </a:path>
              <a:path w="6225540" h="2895600">
                <a:moveTo>
                  <a:pt x="5135879" y="1365503"/>
                </a:moveTo>
                <a:lnTo>
                  <a:pt x="5158739" y="1365503"/>
                </a:lnTo>
              </a:path>
              <a:path w="6225540" h="2895600">
                <a:moveTo>
                  <a:pt x="5562599" y="1365503"/>
                </a:moveTo>
                <a:lnTo>
                  <a:pt x="5577840" y="1365503"/>
                </a:lnTo>
              </a:path>
              <a:path w="6225540" h="2895600">
                <a:moveTo>
                  <a:pt x="5821679" y="1365503"/>
                </a:moveTo>
                <a:lnTo>
                  <a:pt x="5836920" y="1365503"/>
                </a:lnTo>
              </a:path>
              <a:path w="6225540" h="2895600">
                <a:moveTo>
                  <a:pt x="45719" y="1371600"/>
                </a:moveTo>
                <a:lnTo>
                  <a:pt x="60960" y="1371600"/>
                </a:lnTo>
              </a:path>
              <a:path w="6225540" h="2895600">
                <a:moveTo>
                  <a:pt x="304799" y="1371600"/>
                </a:moveTo>
                <a:lnTo>
                  <a:pt x="320040" y="1371600"/>
                </a:lnTo>
              </a:path>
              <a:path w="6225540" h="2895600">
                <a:moveTo>
                  <a:pt x="731519" y="1371600"/>
                </a:moveTo>
                <a:lnTo>
                  <a:pt x="746760" y="1371600"/>
                </a:lnTo>
              </a:path>
              <a:path w="6225540" h="2895600">
                <a:moveTo>
                  <a:pt x="990599" y="1371600"/>
                </a:moveTo>
                <a:lnTo>
                  <a:pt x="1013459" y="1371600"/>
                </a:lnTo>
              </a:path>
              <a:path w="6225540" h="2895600">
                <a:moveTo>
                  <a:pt x="1432559" y="1371600"/>
                </a:moveTo>
                <a:lnTo>
                  <a:pt x="1447800" y="1371600"/>
                </a:lnTo>
              </a:path>
              <a:path w="6225540" h="2895600">
                <a:moveTo>
                  <a:pt x="1684019" y="1371600"/>
                </a:moveTo>
                <a:lnTo>
                  <a:pt x="1699260" y="1371600"/>
                </a:lnTo>
              </a:path>
              <a:path w="6225540" h="2895600">
                <a:moveTo>
                  <a:pt x="2141219" y="1371600"/>
                </a:moveTo>
                <a:lnTo>
                  <a:pt x="2164079" y="1371600"/>
                </a:lnTo>
              </a:path>
              <a:path w="6225540" h="2895600">
                <a:moveTo>
                  <a:pt x="2354579" y="1371600"/>
                </a:moveTo>
                <a:lnTo>
                  <a:pt x="2369820" y="1371600"/>
                </a:lnTo>
              </a:path>
              <a:path w="6225540" h="2895600">
                <a:moveTo>
                  <a:pt x="3497579" y="1371599"/>
                </a:moveTo>
                <a:lnTo>
                  <a:pt x="3512820" y="1371599"/>
                </a:lnTo>
              </a:path>
              <a:path w="6225540" h="2895600">
                <a:moveTo>
                  <a:pt x="3779519" y="1371599"/>
                </a:moveTo>
                <a:lnTo>
                  <a:pt x="3787140" y="1371599"/>
                </a:lnTo>
              </a:path>
              <a:path w="6225540" h="2895600">
                <a:moveTo>
                  <a:pt x="4183379" y="1371599"/>
                </a:moveTo>
                <a:lnTo>
                  <a:pt x="4206239" y="1371599"/>
                </a:lnTo>
              </a:path>
              <a:path w="6225540" h="2895600">
                <a:moveTo>
                  <a:pt x="4465319" y="1371599"/>
                </a:moveTo>
                <a:lnTo>
                  <a:pt x="4480560" y="1371599"/>
                </a:lnTo>
              </a:path>
              <a:path w="6225540" h="2895600">
                <a:moveTo>
                  <a:pt x="4876799" y="1371599"/>
                </a:moveTo>
                <a:lnTo>
                  <a:pt x="4892040" y="1371599"/>
                </a:lnTo>
              </a:path>
              <a:path w="6225540" h="2895600">
                <a:moveTo>
                  <a:pt x="5135879" y="1371599"/>
                </a:moveTo>
                <a:lnTo>
                  <a:pt x="5158739" y="1371599"/>
                </a:lnTo>
              </a:path>
              <a:path w="6225540" h="2895600">
                <a:moveTo>
                  <a:pt x="5562599" y="1371599"/>
                </a:moveTo>
                <a:lnTo>
                  <a:pt x="5577840" y="1371599"/>
                </a:lnTo>
              </a:path>
              <a:path w="6225540" h="2895600">
                <a:moveTo>
                  <a:pt x="5821679" y="1371599"/>
                </a:moveTo>
                <a:lnTo>
                  <a:pt x="5836920" y="1371599"/>
                </a:lnTo>
              </a:path>
              <a:path w="6225540" h="2895600">
                <a:moveTo>
                  <a:pt x="45719" y="1377696"/>
                </a:moveTo>
                <a:lnTo>
                  <a:pt x="60960" y="1377696"/>
                </a:lnTo>
              </a:path>
              <a:path w="6225540" h="2895600">
                <a:moveTo>
                  <a:pt x="304799" y="1377696"/>
                </a:moveTo>
                <a:lnTo>
                  <a:pt x="320040" y="1377696"/>
                </a:lnTo>
              </a:path>
              <a:path w="6225540" h="2895600">
                <a:moveTo>
                  <a:pt x="731519" y="1377696"/>
                </a:moveTo>
                <a:lnTo>
                  <a:pt x="746760" y="1377696"/>
                </a:lnTo>
              </a:path>
              <a:path w="6225540" h="2895600">
                <a:moveTo>
                  <a:pt x="990599" y="1377696"/>
                </a:moveTo>
                <a:lnTo>
                  <a:pt x="1013459" y="1377696"/>
                </a:lnTo>
              </a:path>
              <a:path w="6225540" h="2895600">
                <a:moveTo>
                  <a:pt x="1432559" y="1377696"/>
                </a:moveTo>
                <a:lnTo>
                  <a:pt x="1447800" y="1377696"/>
                </a:lnTo>
              </a:path>
              <a:path w="6225540" h="2895600">
                <a:moveTo>
                  <a:pt x="1684019" y="1377696"/>
                </a:moveTo>
                <a:lnTo>
                  <a:pt x="1699260" y="1377696"/>
                </a:lnTo>
              </a:path>
              <a:path w="6225540" h="2895600">
                <a:moveTo>
                  <a:pt x="2141219" y="1377696"/>
                </a:moveTo>
                <a:lnTo>
                  <a:pt x="2164079" y="1377696"/>
                </a:lnTo>
              </a:path>
              <a:path w="6225540" h="2895600">
                <a:moveTo>
                  <a:pt x="2354579" y="1377696"/>
                </a:moveTo>
                <a:lnTo>
                  <a:pt x="2369820" y="1377696"/>
                </a:lnTo>
              </a:path>
              <a:path w="6225540" h="2895600">
                <a:moveTo>
                  <a:pt x="3497579" y="1377695"/>
                </a:moveTo>
                <a:lnTo>
                  <a:pt x="3512820" y="1377695"/>
                </a:lnTo>
              </a:path>
              <a:path w="6225540" h="2895600">
                <a:moveTo>
                  <a:pt x="3779519" y="1377695"/>
                </a:moveTo>
                <a:lnTo>
                  <a:pt x="3794760" y="1377695"/>
                </a:lnTo>
              </a:path>
              <a:path w="6225540" h="2895600">
                <a:moveTo>
                  <a:pt x="4183379" y="1377695"/>
                </a:moveTo>
                <a:lnTo>
                  <a:pt x="4206239" y="1377695"/>
                </a:lnTo>
              </a:path>
              <a:path w="6225540" h="2895600">
                <a:moveTo>
                  <a:pt x="4465319" y="1377695"/>
                </a:moveTo>
                <a:lnTo>
                  <a:pt x="4480560" y="1377695"/>
                </a:lnTo>
              </a:path>
              <a:path w="6225540" h="2895600">
                <a:moveTo>
                  <a:pt x="4876799" y="1377695"/>
                </a:moveTo>
                <a:lnTo>
                  <a:pt x="4892040" y="1377695"/>
                </a:lnTo>
              </a:path>
              <a:path w="6225540" h="2895600">
                <a:moveTo>
                  <a:pt x="5135879" y="1377695"/>
                </a:moveTo>
                <a:lnTo>
                  <a:pt x="5158739" y="1377695"/>
                </a:lnTo>
              </a:path>
              <a:path w="6225540" h="2895600">
                <a:moveTo>
                  <a:pt x="5562599" y="1377695"/>
                </a:moveTo>
                <a:lnTo>
                  <a:pt x="5577840" y="1377695"/>
                </a:lnTo>
              </a:path>
              <a:path w="6225540" h="2895600">
                <a:moveTo>
                  <a:pt x="5821679" y="1377695"/>
                </a:moveTo>
                <a:lnTo>
                  <a:pt x="5836920" y="1377695"/>
                </a:lnTo>
              </a:path>
              <a:path w="6225540" h="2895600">
                <a:moveTo>
                  <a:pt x="45719" y="1383792"/>
                </a:moveTo>
                <a:lnTo>
                  <a:pt x="60960" y="1383792"/>
                </a:lnTo>
              </a:path>
              <a:path w="6225540" h="2895600">
                <a:moveTo>
                  <a:pt x="304799" y="1383792"/>
                </a:moveTo>
                <a:lnTo>
                  <a:pt x="320040" y="1383792"/>
                </a:lnTo>
              </a:path>
              <a:path w="6225540" h="2895600">
                <a:moveTo>
                  <a:pt x="731519" y="1383792"/>
                </a:moveTo>
                <a:lnTo>
                  <a:pt x="746760" y="1383792"/>
                </a:lnTo>
              </a:path>
              <a:path w="6225540" h="2895600">
                <a:moveTo>
                  <a:pt x="990599" y="1383792"/>
                </a:moveTo>
                <a:lnTo>
                  <a:pt x="1013459" y="1383792"/>
                </a:lnTo>
              </a:path>
              <a:path w="6225540" h="2895600">
                <a:moveTo>
                  <a:pt x="1432559" y="1383792"/>
                </a:moveTo>
                <a:lnTo>
                  <a:pt x="1447800" y="1383792"/>
                </a:lnTo>
              </a:path>
              <a:path w="6225540" h="2895600">
                <a:moveTo>
                  <a:pt x="1684019" y="1383792"/>
                </a:moveTo>
                <a:lnTo>
                  <a:pt x="1699260" y="1383792"/>
                </a:lnTo>
              </a:path>
              <a:path w="6225540" h="2895600">
                <a:moveTo>
                  <a:pt x="2141219" y="1383792"/>
                </a:moveTo>
                <a:lnTo>
                  <a:pt x="2164079" y="1383792"/>
                </a:lnTo>
              </a:path>
              <a:path w="6225540" h="2895600">
                <a:moveTo>
                  <a:pt x="2354579" y="1383792"/>
                </a:moveTo>
                <a:lnTo>
                  <a:pt x="2377439" y="1383792"/>
                </a:lnTo>
              </a:path>
              <a:path w="6225540" h="2895600">
                <a:moveTo>
                  <a:pt x="3497579" y="1383791"/>
                </a:moveTo>
                <a:lnTo>
                  <a:pt x="3505200" y="1383791"/>
                </a:lnTo>
              </a:path>
              <a:path w="6225540" h="2895600">
                <a:moveTo>
                  <a:pt x="3779519" y="1383791"/>
                </a:moveTo>
                <a:lnTo>
                  <a:pt x="3794760" y="1383791"/>
                </a:lnTo>
              </a:path>
              <a:path w="6225540" h="2895600">
                <a:moveTo>
                  <a:pt x="4183379" y="1383791"/>
                </a:moveTo>
                <a:lnTo>
                  <a:pt x="4206239" y="1383791"/>
                </a:lnTo>
              </a:path>
              <a:path w="6225540" h="2895600">
                <a:moveTo>
                  <a:pt x="4465319" y="1383791"/>
                </a:moveTo>
                <a:lnTo>
                  <a:pt x="4480560" y="1383791"/>
                </a:lnTo>
              </a:path>
              <a:path w="6225540" h="2895600">
                <a:moveTo>
                  <a:pt x="4876799" y="1383791"/>
                </a:moveTo>
                <a:lnTo>
                  <a:pt x="4892040" y="1383791"/>
                </a:lnTo>
              </a:path>
              <a:path w="6225540" h="2895600">
                <a:moveTo>
                  <a:pt x="5135879" y="1383791"/>
                </a:moveTo>
                <a:lnTo>
                  <a:pt x="5158739" y="1383791"/>
                </a:lnTo>
              </a:path>
              <a:path w="6225540" h="2895600">
                <a:moveTo>
                  <a:pt x="5562599" y="1383791"/>
                </a:moveTo>
                <a:lnTo>
                  <a:pt x="5577840" y="1383791"/>
                </a:lnTo>
              </a:path>
              <a:path w="6225540" h="2895600">
                <a:moveTo>
                  <a:pt x="5821679" y="1383791"/>
                </a:moveTo>
                <a:lnTo>
                  <a:pt x="5836920" y="1383791"/>
                </a:lnTo>
              </a:path>
              <a:path w="6225540" h="2895600">
                <a:moveTo>
                  <a:pt x="45719" y="1389888"/>
                </a:moveTo>
                <a:lnTo>
                  <a:pt x="60960" y="1389888"/>
                </a:lnTo>
              </a:path>
              <a:path w="6225540" h="2895600">
                <a:moveTo>
                  <a:pt x="304799" y="1389888"/>
                </a:moveTo>
                <a:lnTo>
                  <a:pt x="320040" y="1389888"/>
                </a:lnTo>
              </a:path>
              <a:path w="6225540" h="2895600">
                <a:moveTo>
                  <a:pt x="731519" y="1389888"/>
                </a:moveTo>
                <a:lnTo>
                  <a:pt x="746760" y="1389888"/>
                </a:lnTo>
              </a:path>
              <a:path w="6225540" h="2895600">
                <a:moveTo>
                  <a:pt x="990599" y="1389888"/>
                </a:moveTo>
                <a:lnTo>
                  <a:pt x="1013459" y="1389888"/>
                </a:lnTo>
              </a:path>
              <a:path w="6225540" h="2895600">
                <a:moveTo>
                  <a:pt x="1432559" y="1389888"/>
                </a:moveTo>
                <a:lnTo>
                  <a:pt x="1447800" y="1389888"/>
                </a:lnTo>
              </a:path>
              <a:path w="6225540" h="2895600">
                <a:moveTo>
                  <a:pt x="1691639" y="1389888"/>
                </a:moveTo>
                <a:lnTo>
                  <a:pt x="1699260" y="1389888"/>
                </a:lnTo>
              </a:path>
              <a:path w="6225540" h="2895600">
                <a:moveTo>
                  <a:pt x="2133599" y="1389888"/>
                </a:moveTo>
                <a:lnTo>
                  <a:pt x="2156459" y="1389888"/>
                </a:lnTo>
              </a:path>
              <a:path w="6225540" h="2895600">
                <a:moveTo>
                  <a:pt x="2362199" y="1389888"/>
                </a:moveTo>
                <a:lnTo>
                  <a:pt x="2377440" y="1389888"/>
                </a:lnTo>
              </a:path>
              <a:path w="6225540" h="2895600">
                <a:moveTo>
                  <a:pt x="3497579" y="1389887"/>
                </a:moveTo>
                <a:lnTo>
                  <a:pt x="3505200" y="1389887"/>
                </a:lnTo>
              </a:path>
              <a:path w="6225540" h="2895600">
                <a:moveTo>
                  <a:pt x="3779519" y="1389887"/>
                </a:moveTo>
                <a:lnTo>
                  <a:pt x="3794760" y="1389887"/>
                </a:lnTo>
              </a:path>
              <a:path w="6225540" h="2895600">
                <a:moveTo>
                  <a:pt x="4183379" y="1389887"/>
                </a:moveTo>
                <a:lnTo>
                  <a:pt x="4206239" y="1389887"/>
                </a:lnTo>
              </a:path>
              <a:path w="6225540" h="2895600">
                <a:moveTo>
                  <a:pt x="4465319" y="1389887"/>
                </a:moveTo>
                <a:lnTo>
                  <a:pt x="4480560" y="1389887"/>
                </a:lnTo>
              </a:path>
              <a:path w="6225540" h="2895600">
                <a:moveTo>
                  <a:pt x="4876799" y="1389887"/>
                </a:moveTo>
                <a:lnTo>
                  <a:pt x="4892040" y="1389887"/>
                </a:lnTo>
              </a:path>
              <a:path w="6225540" h="2895600">
                <a:moveTo>
                  <a:pt x="5135879" y="1389887"/>
                </a:moveTo>
                <a:lnTo>
                  <a:pt x="5158739" y="1389887"/>
                </a:lnTo>
              </a:path>
              <a:path w="6225540" h="2895600">
                <a:moveTo>
                  <a:pt x="5562599" y="1389887"/>
                </a:moveTo>
                <a:lnTo>
                  <a:pt x="5577840" y="1389887"/>
                </a:lnTo>
              </a:path>
              <a:path w="6225540" h="2895600">
                <a:moveTo>
                  <a:pt x="5821679" y="1389887"/>
                </a:moveTo>
                <a:lnTo>
                  <a:pt x="5836920" y="1389887"/>
                </a:lnTo>
              </a:path>
              <a:path w="6225540" h="2895600">
                <a:moveTo>
                  <a:pt x="45719" y="1395984"/>
                </a:moveTo>
                <a:lnTo>
                  <a:pt x="60960" y="1395984"/>
                </a:lnTo>
              </a:path>
              <a:path w="6225540" h="2895600">
                <a:moveTo>
                  <a:pt x="304799" y="1395984"/>
                </a:moveTo>
                <a:lnTo>
                  <a:pt x="320040" y="1395984"/>
                </a:lnTo>
              </a:path>
              <a:path w="6225540" h="2895600">
                <a:moveTo>
                  <a:pt x="731519" y="1395984"/>
                </a:moveTo>
                <a:lnTo>
                  <a:pt x="746760" y="1395984"/>
                </a:lnTo>
              </a:path>
              <a:path w="6225540" h="2895600">
                <a:moveTo>
                  <a:pt x="990599" y="1395984"/>
                </a:moveTo>
                <a:lnTo>
                  <a:pt x="1013459" y="1395984"/>
                </a:lnTo>
              </a:path>
              <a:path w="6225540" h="2895600">
                <a:moveTo>
                  <a:pt x="1424939" y="1395984"/>
                </a:moveTo>
                <a:lnTo>
                  <a:pt x="1440180" y="1395984"/>
                </a:lnTo>
              </a:path>
              <a:path w="6225540" h="2895600">
                <a:moveTo>
                  <a:pt x="1691639" y="1395984"/>
                </a:moveTo>
                <a:lnTo>
                  <a:pt x="1706880" y="1395984"/>
                </a:lnTo>
              </a:path>
              <a:path w="6225540" h="2895600">
                <a:moveTo>
                  <a:pt x="2133599" y="1395984"/>
                </a:moveTo>
                <a:lnTo>
                  <a:pt x="2156459" y="1395984"/>
                </a:lnTo>
              </a:path>
              <a:path w="6225540" h="2895600">
                <a:moveTo>
                  <a:pt x="2362199" y="1395984"/>
                </a:moveTo>
                <a:lnTo>
                  <a:pt x="2377440" y="1395984"/>
                </a:lnTo>
              </a:path>
              <a:path w="6225540" h="2895600">
                <a:moveTo>
                  <a:pt x="3497579" y="1395983"/>
                </a:moveTo>
                <a:lnTo>
                  <a:pt x="3505200" y="1395983"/>
                </a:lnTo>
              </a:path>
              <a:path w="6225540" h="2895600">
                <a:moveTo>
                  <a:pt x="3779519" y="1395983"/>
                </a:moveTo>
                <a:lnTo>
                  <a:pt x="3794760" y="1395983"/>
                </a:lnTo>
              </a:path>
              <a:path w="6225540" h="2895600">
                <a:moveTo>
                  <a:pt x="4183379" y="1395983"/>
                </a:moveTo>
                <a:lnTo>
                  <a:pt x="4206239" y="1395983"/>
                </a:lnTo>
              </a:path>
              <a:path w="6225540" h="2895600">
                <a:moveTo>
                  <a:pt x="4465319" y="1395983"/>
                </a:moveTo>
                <a:lnTo>
                  <a:pt x="4480560" y="1395983"/>
                </a:lnTo>
              </a:path>
              <a:path w="6225540" h="2895600">
                <a:moveTo>
                  <a:pt x="4876799" y="1395983"/>
                </a:moveTo>
                <a:lnTo>
                  <a:pt x="4892040" y="1395983"/>
                </a:lnTo>
              </a:path>
              <a:path w="6225540" h="2895600">
                <a:moveTo>
                  <a:pt x="5135879" y="1395983"/>
                </a:moveTo>
                <a:lnTo>
                  <a:pt x="5158739" y="1395983"/>
                </a:lnTo>
              </a:path>
              <a:path w="6225540" h="2895600">
                <a:moveTo>
                  <a:pt x="5554979" y="1395983"/>
                </a:moveTo>
                <a:lnTo>
                  <a:pt x="5577839" y="1395983"/>
                </a:lnTo>
              </a:path>
              <a:path w="6225540" h="2895600">
                <a:moveTo>
                  <a:pt x="5829299" y="1395983"/>
                </a:moveTo>
                <a:lnTo>
                  <a:pt x="5844540" y="1395983"/>
                </a:lnTo>
              </a:path>
              <a:path w="6225540" h="2895600">
                <a:moveTo>
                  <a:pt x="38099" y="1402080"/>
                </a:moveTo>
                <a:lnTo>
                  <a:pt x="60959" y="1402080"/>
                </a:lnTo>
              </a:path>
              <a:path w="6225540" h="2895600">
                <a:moveTo>
                  <a:pt x="304799" y="1402080"/>
                </a:moveTo>
                <a:lnTo>
                  <a:pt x="327659" y="1402080"/>
                </a:lnTo>
              </a:path>
              <a:path w="6225540" h="2895600">
                <a:moveTo>
                  <a:pt x="731519" y="1402080"/>
                </a:moveTo>
                <a:lnTo>
                  <a:pt x="746760" y="1402080"/>
                </a:lnTo>
              </a:path>
              <a:path w="6225540" h="2895600">
                <a:moveTo>
                  <a:pt x="998219" y="1402080"/>
                </a:moveTo>
                <a:lnTo>
                  <a:pt x="1021079" y="1402080"/>
                </a:lnTo>
              </a:path>
              <a:path w="6225540" h="2895600">
                <a:moveTo>
                  <a:pt x="1424939" y="1402080"/>
                </a:moveTo>
                <a:lnTo>
                  <a:pt x="1440180" y="1402080"/>
                </a:lnTo>
              </a:path>
              <a:path w="6225540" h="2895600">
                <a:moveTo>
                  <a:pt x="1691639" y="1402080"/>
                </a:moveTo>
                <a:lnTo>
                  <a:pt x="1706880" y="1402080"/>
                </a:lnTo>
              </a:path>
              <a:path w="6225540" h="2895600">
                <a:moveTo>
                  <a:pt x="2133599" y="1402080"/>
                </a:moveTo>
                <a:lnTo>
                  <a:pt x="2156459" y="1402080"/>
                </a:lnTo>
              </a:path>
              <a:path w="6225540" h="2895600">
                <a:moveTo>
                  <a:pt x="2362199" y="1402080"/>
                </a:moveTo>
                <a:lnTo>
                  <a:pt x="2385059" y="1402080"/>
                </a:lnTo>
              </a:path>
              <a:path w="6225540" h="2895600">
                <a:moveTo>
                  <a:pt x="3497579" y="1402079"/>
                </a:moveTo>
                <a:lnTo>
                  <a:pt x="3505200" y="1402079"/>
                </a:lnTo>
              </a:path>
              <a:path w="6225540" h="2895600">
                <a:moveTo>
                  <a:pt x="3779519" y="1402079"/>
                </a:moveTo>
                <a:lnTo>
                  <a:pt x="3794760" y="1402079"/>
                </a:lnTo>
              </a:path>
              <a:path w="6225540" h="2895600">
                <a:moveTo>
                  <a:pt x="4183379" y="1402079"/>
                </a:moveTo>
                <a:lnTo>
                  <a:pt x="4206239" y="1402079"/>
                </a:lnTo>
              </a:path>
              <a:path w="6225540" h="2895600">
                <a:moveTo>
                  <a:pt x="4465319" y="1402079"/>
                </a:moveTo>
                <a:lnTo>
                  <a:pt x="4480560" y="1402079"/>
                </a:lnTo>
              </a:path>
              <a:path w="6225540" h="2895600">
                <a:moveTo>
                  <a:pt x="4869179" y="1402079"/>
                </a:moveTo>
                <a:lnTo>
                  <a:pt x="4884420" y="1402079"/>
                </a:lnTo>
              </a:path>
              <a:path w="6225540" h="2895600">
                <a:moveTo>
                  <a:pt x="5135879" y="1402079"/>
                </a:moveTo>
                <a:lnTo>
                  <a:pt x="5158739" y="1402079"/>
                </a:lnTo>
              </a:path>
              <a:path w="6225540" h="2895600">
                <a:moveTo>
                  <a:pt x="5554979" y="1402079"/>
                </a:moveTo>
                <a:lnTo>
                  <a:pt x="5570220" y="1402079"/>
                </a:lnTo>
              </a:path>
              <a:path w="6225540" h="2895600">
                <a:moveTo>
                  <a:pt x="5829299" y="1402079"/>
                </a:moveTo>
                <a:lnTo>
                  <a:pt x="5844540" y="1402079"/>
                </a:lnTo>
              </a:path>
              <a:path w="6225540" h="2895600">
                <a:moveTo>
                  <a:pt x="38099" y="1408176"/>
                </a:moveTo>
                <a:lnTo>
                  <a:pt x="53340" y="1408176"/>
                </a:lnTo>
              </a:path>
              <a:path w="6225540" h="2895600">
                <a:moveTo>
                  <a:pt x="304799" y="1408176"/>
                </a:moveTo>
                <a:lnTo>
                  <a:pt x="327659" y="1408176"/>
                </a:lnTo>
              </a:path>
              <a:path w="6225540" h="2895600">
                <a:moveTo>
                  <a:pt x="731519" y="1408176"/>
                </a:moveTo>
                <a:lnTo>
                  <a:pt x="739140" y="1408176"/>
                </a:lnTo>
              </a:path>
              <a:path w="6225540" h="2895600">
                <a:moveTo>
                  <a:pt x="998219" y="1408176"/>
                </a:moveTo>
                <a:lnTo>
                  <a:pt x="1021079" y="1408176"/>
                </a:lnTo>
              </a:path>
              <a:path w="6225540" h="2895600">
                <a:moveTo>
                  <a:pt x="1424939" y="1408176"/>
                </a:moveTo>
                <a:lnTo>
                  <a:pt x="1440180" y="1408176"/>
                </a:lnTo>
              </a:path>
              <a:path w="6225540" h="2895600">
                <a:moveTo>
                  <a:pt x="1691639" y="1408176"/>
                </a:moveTo>
                <a:lnTo>
                  <a:pt x="1706880" y="1408176"/>
                </a:lnTo>
              </a:path>
              <a:path w="6225540" h="2895600">
                <a:moveTo>
                  <a:pt x="2133599" y="1408176"/>
                </a:moveTo>
                <a:lnTo>
                  <a:pt x="2156459" y="1408176"/>
                </a:lnTo>
              </a:path>
              <a:path w="6225540" h="2895600">
                <a:moveTo>
                  <a:pt x="2362199" y="1408176"/>
                </a:moveTo>
                <a:lnTo>
                  <a:pt x="2385059" y="1408176"/>
                </a:lnTo>
              </a:path>
              <a:path w="6225540" h="2895600">
                <a:moveTo>
                  <a:pt x="3497579" y="1408175"/>
                </a:moveTo>
                <a:lnTo>
                  <a:pt x="3505200" y="1408175"/>
                </a:lnTo>
              </a:path>
              <a:path w="6225540" h="2895600">
                <a:moveTo>
                  <a:pt x="3779519" y="1408175"/>
                </a:moveTo>
                <a:lnTo>
                  <a:pt x="3794760" y="1408175"/>
                </a:lnTo>
              </a:path>
              <a:path w="6225540" h="2895600">
                <a:moveTo>
                  <a:pt x="4175759" y="1408175"/>
                </a:moveTo>
                <a:lnTo>
                  <a:pt x="4198619" y="1408175"/>
                </a:lnTo>
              </a:path>
              <a:path w="6225540" h="2895600">
                <a:moveTo>
                  <a:pt x="4472939" y="1408175"/>
                </a:moveTo>
                <a:lnTo>
                  <a:pt x="4488180" y="1408175"/>
                </a:lnTo>
              </a:path>
              <a:path w="6225540" h="2895600">
                <a:moveTo>
                  <a:pt x="4869179" y="1408175"/>
                </a:moveTo>
                <a:lnTo>
                  <a:pt x="4884420" y="1408175"/>
                </a:lnTo>
              </a:path>
              <a:path w="6225540" h="2895600">
                <a:moveTo>
                  <a:pt x="5143499" y="1408175"/>
                </a:moveTo>
                <a:lnTo>
                  <a:pt x="5158740" y="1408175"/>
                </a:lnTo>
              </a:path>
              <a:path w="6225540" h="2895600">
                <a:moveTo>
                  <a:pt x="5554979" y="1408175"/>
                </a:moveTo>
                <a:lnTo>
                  <a:pt x="5570220" y="1408175"/>
                </a:lnTo>
              </a:path>
              <a:path w="6225540" h="2895600">
                <a:moveTo>
                  <a:pt x="5829299" y="1408175"/>
                </a:moveTo>
                <a:lnTo>
                  <a:pt x="5844540" y="1408175"/>
                </a:lnTo>
              </a:path>
              <a:path w="6225540" h="2895600">
                <a:moveTo>
                  <a:pt x="38099" y="1414272"/>
                </a:moveTo>
                <a:lnTo>
                  <a:pt x="53340" y="1414272"/>
                </a:lnTo>
              </a:path>
              <a:path w="6225540" h="2895600">
                <a:moveTo>
                  <a:pt x="304799" y="1414272"/>
                </a:moveTo>
                <a:lnTo>
                  <a:pt x="327659" y="1414272"/>
                </a:lnTo>
              </a:path>
              <a:path w="6225540" h="2895600">
                <a:moveTo>
                  <a:pt x="731519" y="1414272"/>
                </a:moveTo>
                <a:lnTo>
                  <a:pt x="739140" y="1414272"/>
                </a:lnTo>
              </a:path>
              <a:path w="6225540" h="2895600">
                <a:moveTo>
                  <a:pt x="998219" y="1414272"/>
                </a:moveTo>
                <a:lnTo>
                  <a:pt x="1021079" y="1414272"/>
                </a:lnTo>
              </a:path>
              <a:path w="6225540" h="2895600">
                <a:moveTo>
                  <a:pt x="1424939" y="1414272"/>
                </a:moveTo>
                <a:lnTo>
                  <a:pt x="1440180" y="1414272"/>
                </a:lnTo>
              </a:path>
              <a:path w="6225540" h="2895600">
                <a:moveTo>
                  <a:pt x="1691639" y="1414272"/>
                </a:moveTo>
                <a:lnTo>
                  <a:pt x="1706880" y="1414272"/>
                </a:lnTo>
              </a:path>
              <a:path w="6225540" h="2895600">
                <a:moveTo>
                  <a:pt x="2125979" y="1414272"/>
                </a:moveTo>
                <a:lnTo>
                  <a:pt x="2156460" y="1414272"/>
                </a:lnTo>
              </a:path>
              <a:path w="6225540" h="2895600">
                <a:moveTo>
                  <a:pt x="2369819" y="1414272"/>
                </a:moveTo>
                <a:lnTo>
                  <a:pt x="2385060" y="1414272"/>
                </a:lnTo>
              </a:path>
              <a:path w="6225540" h="2895600">
                <a:moveTo>
                  <a:pt x="3497579" y="1414271"/>
                </a:moveTo>
                <a:lnTo>
                  <a:pt x="3505200" y="1414271"/>
                </a:lnTo>
              </a:path>
              <a:path w="6225540" h="2895600">
                <a:moveTo>
                  <a:pt x="3779519" y="1414271"/>
                </a:moveTo>
                <a:lnTo>
                  <a:pt x="3794760" y="1414271"/>
                </a:lnTo>
              </a:path>
              <a:path w="6225540" h="2895600">
                <a:moveTo>
                  <a:pt x="4175759" y="1414271"/>
                </a:moveTo>
                <a:lnTo>
                  <a:pt x="4198619" y="1414271"/>
                </a:lnTo>
              </a:path>
              <a:path w="6225540" h="2895600">
                <a:moveTo>
                  <a:pt x="4472939" y="1414271"/>
                </a:moveTo>
                <a:lnTo>
                  <a:pt x="4488180" y="1414271"/>
                </a:lnTo>
              </a:path>
              <a:path w="6225540" h="2895600">
                <a:moveTo>
                  <a:pt x="4869179" y="1414271"/>
                </a:moveTo>
                <a:lnTo>
                  <a:pt x="4884420" y="1414271"/>
                </a:lnTo>
              </a:path>
              <a:path w="6225540" h="2895600">
                <a:moveTo>
                  <a:pt x="5143499" y="1414271"/>
                </a:moveTo>
                <a:lnTo>
                  <a:pt x="5158740" y="1414271"/>
                </a:lnTo>
              </a:path>
              <a:path w="6225540" h="2895600">
                <a:moveTo>
                  <a:pt x="5554979" y="1414271"/>
                </a:moveTo>
                <a:lnTo>
                  <a:pt x="5570220" y="1414271"/>
                </a:lnTo>
              </a:path>
              <a:path w="6225540" h="2895600">
                <a:moveTo>
                  <a:pt x="5829299" y="1414271"/>
                </a:moveTo>
                <a:lnTo>
                  <a:pt x="5844540" y="1414271"/>
                </a:lnTo>
              </a:path>
              <a:path w="6225540" h="2895600">
                <a:moveTo>
                  <a:pt x="38099" y="1420368"/>
                </a:moveTo>
                <a:lnTo>
                  <a:pt x="53340" y="1420368"/>
                </a:lnTo>
              </a:path>
              <a:path w="6225540" h="2895600">
                <a:moveTo>
                  <a:pt x="304799" y="1420368"/>
                </a:moveTo>
                <a:lnTo>
                  <a:pt x="327659" y="1420368"/>
                </a:lnTo>
              </a:path>
              <a:path w="6225540" h="2895600">
                <a:moveTo>
                  <a:pt x="731519" y="1420368"/>
                </a:moveTo>
                <a:lnTo>
                  <a:pt x="739140" y="1420368"/>
                </a:lnTo>
              </a:path>
              <a:path w="6225540" h="2895600">
                <a:moveTo>
                  <a:pt x="998219" y="1420368"/>
                </a:moveTo>
                <a:lnTo>
                  <a:pt x="1021079" y="1420368"/>
                </a:lnTo>
              </a:path>
              <a:path w="6225540" h="2895600">
                <a:moveTo>
                  <a:pt x="1424939" y="1420368"/>
                </a:moveTo>
                <a:lnTo>
                  <a:pt x="1440180" y="1420368"/>
                </a:lnTo>
              </a:path>
              <a:path w="6225540" h="2895600">
                <a:moveTo>
                  <a:pt x="1691639" y="1420368"/>
                </a:moveTo>
                <a:lnTo>
                  <a:pt x="1706880" y="1420368"/>
                </a:lnTo>
              </a:path>
              <a:path w="6225540" h="2895600">
                <a:moveTo>
                  <a:pt x="2125979" y="1420368"/>
                </a:moveTo>
                <a:lnTo>
                  <a:pt x="2148839" y="1420368"/>
                </a:lnTo>
              </a:path>
              <a:path w="6225540" h="2895600">
                <a:moveTo>
                  <a:pt x="2369819" y="1420368"/>
                </a:moveTo>
                <a:lnTo>
                  <a:pt x="2385060" y="1420368"/>
                </a:lnTo>
              </a:path>
              <a:path w="6225540" h="2895600">
                <a:moveTo>
                  <a:pt x="3497579" y="1420367"/>
                </a:moveTo>
                <a:lnTo>
                  <a:pt x="3505200" y="1420367"/>
                </a:lnTo>
              </a:path>
              <a:path w="6225540" h="2895600">
                <a:moveTo>
                  <a:pt x="3779519" y="1420367"/>
                </a:moveTo>
                <a:lnTo>
                  <a:pt x="3794760" y="1420367"/>
                </a:lnTo>
              </a:path>
              <a:path w="6225540" h="2895600">
                <a:moveTo>
                  <a:pt x="4175759" y="1420367"/>
                </a:moveTo>
                <a:lnTo>
                  <a:pt x="4198619" y="1420367"/>
                </a:lnTo>
              </a:path>
              <a:path w="6225540" h="2895600">
                <a:moveTo>
                  <a:pt x="4472939" y="1420367"/>
                </a:moveTo>
                <a:lnTo>
                  <a:pt x="4488180" y="1420367"/>
                </a:lnTo>
              </a:path>
              <a:path w="6225540" h="2895600">
                <a:moveTo>
                  <a:pt x="4869179" y="1420367"/>
                </a:moveTo>
                <a:lnTo>
                  <a:pt x="4884420" y="1420367"/>
                </a:lnTo>
              </a:path>
              <a:path w="6225540" h="2895600">
                <a:moveTo>
                  <a:pt x="5143499" y="1420367"/>
                </a:moveTo>
                <a:lnTo>
                  <a:pt x="5158740" y="1420367"/>
                </a:lnTo>
              </a:path>
              <a:path w="6225540" h="2895600">
                <a:moveTo>
                  <a:pt x="5554979" y="1420367"/>
                </a:moveTo>
                <a:lnTo>
                  <a:pt x="5570220" y="1420367"/>
                </a:lnTo>
              </a:path>
              <a:path w="6225540" h="2895600">
                <a:moveTo>
                  <a:pt x="5829299" y="1420367"/>
                </a:moveTo>
                <a:lnTo>
                  <a:pt x="5844540" y="1420367"/>
                </a:lnTo>
              </a:path>
              <a:path w="6225540" h="2895600">
                <a:moveTo>
                  <a:pt x="38099" y="1426464"/>
                </a:moveTo>
                <a:lnTo>
                  <a:pt x="53340" y="1426464"/>
                </a:lnTo>
              </a:path>
              <a:path w="6225540" h="2895600">
                <a:moveTo>
                  <a:pt x="304799" y="1426464"/>
                </a:moveTo>
                <a:lnTo>
                  <a:pt x="327659" y="1426464"/>
                </a:lnTo>
              </a:path>
              <a:path w="6225540" h="2895600">
                <a:moveTo>
                  <a:pt x="731519" y="1426464"/>
                </a:moveTo>
                <a:lnTo>
                  <a:pt x="739140" y="1426464"/>
                </a:lnTo>
              </a:path>
              <a:path w="6225540" h="2895600">
                <a:moveTo>
                  <a:pt x="998219" y="1426464"/>
                </a:moveTo>
                <a:lnTo>
                  <a:pt x="1021079" y="1426464"/>
                </a:lnTo>
              </a:path>
              <a:path w="6225540" h="2895600">
                <a:moveTo>
                  <a:pt x="1424939" y="1426464"/>
                </a:moveTo>
                <a:lnTo>
                  <a:pt x="1440180" y="1426464"/>
                </a:lnTo>
              </a:path>
              <a:path w="6225540" h="2895600">
                <a:moveTo>
                  <a:pt x="1691639" y="1426464"/>
                </a:moveTo>
                <a:lnTo>
                  <a:pt x="1706880" y="1426464"/>
                </a:lnTo>
              </a:path>
              <a:path w="6225540" h="2895600">
                <a:moveTo>
                  <a:pt x="2125979" y="1426464"/>
                </a:moveTo>
                <a:lnTo>
                  <a:pt x="2148839" y="1426464"/>
                </a:lnTo>
              </a:path>
              <a:path w="6225540" h="2895600">
                <a:moveTo>
                  <a:pt x="2369819" y="1426464"/>
                </a:moveTo>
                <a:lnTo>
                  <a:pt x="2392679" y="1426464"/>
                </a:lnTo>
              </a:path>
              <a:path w="6225540" h="2895600">
                <a:moveTo>
                  <a:pt x="3497579" y="1426463"/>
                </a:moveTo>
                <a:lnTo>
                  <a:pt x="3505200" y="1426463"/>
                </a:lnTo>
              </a:path>
              <a:path w="6225540" h="2895600">
                <a:moveTo>
                  <a:pt x="3779519" y="1426463"/>
                </a:moveTo>
                <a:lnTo>
                  <a:pt x="3794760" y="1426463"/>
                </a:lnTo>
              </a:path>
              <a:path w="6225540" h="2895600">
                <a:moveTo>
                  <a:pt x="4175759" y="1426463"/>
                </a:moveTo>
                <a:lnTo>
                  <a:pt x="4198619" y="1426463"/>
                </a:lnTo>
              </a:path>
              <a:path w="6225540" h="2895600">
                <a:moveTo>
                  <a:pt x="4472939" y="1426463"/>
                </a:moveTo>
                <a:lnTo>
                  <a:pt x="4488180" y="1426463"/>
                </a:lnTo>
              </a:path>
              <a:path w="6225540" h="2895600">
                <a:moveTo>
                  <a:pt x="4869179" y="1426463"/>
                </a:moveTo>
                <a:lnTo>
                  <a:pt x="4884420" y="1426463"/>
                </a:lnTo>
              </a:path>
              <a:path w="6225540" h="2895600">
                <a:moveTo>
                  <a:pt x="5143499" y="1426463"/>
                </a:moveTo>
                <a:lnTo>
                  <a:pt x="5158740" y="1426463"/>
                </a:lnTo>
              </a:path>
              <a:path w="6225540" h="2895600">
                <a:moveTo>
                  <a:pt x="5554979" y="1426463"/>
                </a:moveTo>
                <a:lnTo>
                  <a:pt x="5570220" y="1426463"/>
                </a:lnTo>
              </a:path>
              <a:path w="6225540" h="2895600">
                <a:moveTo>
                  <a:pt x="5829299" y="1426463"/>
                </a:moveTo>
                <a:lnTo>
                  <a:pt x="5844540" y="1426463"/>
                </a:lnTo>
              </a:path>
              <a:path w="6225540" h="2895600">
                <a:moveTo>
                  <a:pt x="38099" y="1432560"/>
                </a:moveTo>
                <a:lnTo>
                  <a:pt x="53340" y="1432560"/>
                </a:lnTo>
              </a:path>
              <a:path w="6225540" h="2895600">
                <a:moveTo>
                  <a:pt x="304799" y="1432560"/>
                </a:moveTo>
                <a:lnTo>
                  <a:pt x="327659" y="1432560"/>
                </a:lnTo>
              </a:path>
              <a:path w="6225540" h="2895600">
                <a:moveTo>
                  <a:pt x="731519" y="1432560"/>
                </a:moveTo>
                <a:lnTo>
                  <a:pt x="739140" y="1432560"/>
                </a:lnTo>
              </a:path>
              <a:path w="6225540" h="2895600">
                <a:moveTo>
                  <a:pt x="998219" y="1432560"/>
                </a:moveTo>
                <a:lnTo>
                  <a:pt x="1021079" y="1432560"/>
                </a:lnTo>
              </a:path>
              <a:path w="6225540" h="2895600">
                <a:moveTo>
                  <a:pt x="1424939" y="1432560"/>
                </a:moveTo>
                <a:lnTo>
                  <a:pt x="1440180" y="1432560"/>
                </a:lnTo>
              </a:path>
              <a:path w="6225540" h="2895600">
                <a:moveTo>
                  <a:pt x="1691639" y="1432560"/>
                </a:moveTo>
                <a:lnTo>
                  <a:pt x="1714499" y="1432560"/>
                </a:lnTo>
              </a:path>
              <a:path w="6225540" h="2895600">
                <a:moveTo>
                  <a:pt x="2125979" y="1432560"/>
                </a:moveTo>
                <a:lnTo>
                  <a:pt x="2148839" y="1432560"/>
                </a:lnTo>
              </a:path>
              <a:path w="6225540" h="2895600">
                <a:moveTo>
                  <a:pt x="2369819" y="1432560"/>
                </a:moveTo>
                <a:lnTo>
                  <a:pt x="2392679" y="1432560"/>
                </a:lnTo>
              </a:path>
              <a:path w="6225540" h="2895600">
                <a:moveTo>
                  <a:pt x="3497579" y="1432559"/>
                </a:moveTo>
                <a:lnTo>
                  <a:pt x="3505200" y="1432559"/>
                </a:lnTo>
              </a:path>
              <a:path w="6225540" h="2895600">
                <a:moveTo>
                  <a:pt x="3779519" y="1432559"/>
                </a:moveTo>
                <a:lnTo>
                  <a:pt x="3794760" y="1432559"/>
                </a:lnTo>
              </a:path>
              <a:path w="6225540" h="2895600">
                <a:moveTo>
                  <a:pt x="4175759" y="1432559"/>
                </a:moveTo>
                <a:lnTo>
                  <a:pt x="4198619" y="1432559"/>
                </a:lnTo>
              </a:path>
              <a:path w="6225540" h="2895600">
                <a:moveTo>
                  <a:pt x="4472939" y="1432559"/>
                </a:moveTo>
                <a:lnTo>
                  <a:pt x="4488180" y="1432559"/>
                </a:lnTo>
              </a:path>
              <a:path w="6225540" h="2895600">
                <a:moveTo>
                  <a:pt x="4869179" y="1432559"/>
                </a:moveTo>
                <a:lnTo>
                  <a:pt x="4884420" y="1432559"/>
                </a:lnTo>
              </a:path>
              <a:path w="6225540" h="2895600">
                <a:moveTo>
                  <a:pt x="5143499" y="1432559"/>
                </a:moveTo>
                <a:lnTo>
                  <a:pt x="5158740" y="1432559"/>
                </a:lnTo>
              </a:path>
              <a:path w="6225540" h="2895600">
                <a:moveTo>
                  <a:pt x="5554979" y="1432559"/>
                </a:moveTo>
                <a:lnTo>
                  <a:pt x="5570220" y="1432559"/>
                </a:lnTo>
              </a:path>
              <a:path w="6225540" h="2895600">
                <a:moveTo>
                  <a:pt x="5829299" y="1432559"/>
                </a:moveTo>
                <a:lnTo>
                  <a:pt x="5844540" y="1432559"/>
                </a:lnTo>
              </a:path>
              <a:path w="6225540" h="2895600">
                <a:moveTo>
                  <a:pt x="38099" y="1438656"/>
                </a:moveTo>
                <a:lnTo>
                  <a:pt x="53340" y="1438656"/>
                </a:lnTo>
              </a:path>
              <a:path w="6225540" h="2895600">
                <a:moveTo>
                  <a:pt x="304799" y="1438656"/>
                </a:moveTo>
                <a:lnTo>
                  <a:pt x="327659" y="1438656"/>
                </a:lnTo>
              </a:path>
              <a:path w="6225540" h="2895600">
                <a:moveTo>
                  <a:pt x="731519" y="1438656"/>
                </a:moveTo>
                <a:lnTo>
                  <a:pt x="739140" y="1438656"/>
                </a:lnTo>
              </a:path>
              <a:path w="6225540" h="2895600">
                <a:moveTo>
                  <a:pt x="998219" y="1438656"/>
                </a:moveTo>
                <a:lnTo>
                  <a:pt x="1021079" y="1438656"/>
                </a:lnTo>
              </a:path>
              <a:path w="6225540" h="2895600">
                <a:moveTo>
                  <a:pt x="1417319" y="1438656"/>
                </a:moveTo>
                <a:lnTo>
                  <a:pt x="1440179" y="1438656"/>
                </a:lnTo>
              </a:path>
              <a:path w="6225540" h="2895600">
                <a:moveTo>
                  <a:pt x="1691639" y="1438656"/>
                </a:moveTo>
                <a:lnTo>
                  <a:pt x="1714499" y="1438656"/>
                </a:lnTo>
              </a:path>
              <a:path w="6225540" h="2895600">
                <a:moveTo>
                  <a:pt x="2125979" y="1438656"/>
                </a:moveTo>
                <a:lnTo>
                  <a:pt x="2148839" y="1438656"/>
                </a:lnTo>
              </a:path>
              <a:path w="6225540" h="2895600">
                <a:moveTo>
                  <a:pt x="2369819" y="1438656"/>
                </a:moveTo>
                <a:lnTo>
                  <a:pt x="2392679" y="1438656"/>
                </a:lnTo>
              </a:path>
              <a:path w="6225540" h="2895600">
                <a:moveTo>
                  <a:pt x="3497579" y="1438655"/>
                </a:moveTo>
                <a:lnTo>
                  <a:pt x="3505200" y="1438655"/>
                </a:lnTo>
              </a:path>
              <a:path w="6225540" h="2895600">
                <a:moveTo>
                  <a:pt x="3779519" y="1438655"/>
                </a:moveTo>
                <a:lnTo>
                  <a:pt x="3794760" y="1438655"/>
                </a:lnTo>
              </a:path>
              <a:path w="6225540" h="2895600">
                <a:moveTo>
                  <a:pt x="4175759" y="1438655"/>
                </a:moveTo>
                <a:lnTo>
                  <a:pt x="4198619" y="1438655"/>
                </a:lnTo>
              </a:path>
              <a:path w="6225540" h="2895600">
                <a:moveTo>
                  <a:pt x="4472939" y="1438655"/>
                </a:moveTo>
                <a:lnTo>
                  <a:pt x="4488180" y="1438655"/>
                </a:lnTo>
              </a:path>
              <a:path w="6225540" h="2895600">
                <a:moveTo>
                  <a:pt x="4869179" y="1438655"/>
                </a:moveTo>
                <a:lnTo>
                  <a:pt x="4884420" y="1438655"/>
                </a:lnTo>
              </a:path>
              <a:path w="6225540" h="2895600">
                <a:moveTo>
                  <a:pt x="5143499" y="1438655"/>
                </a:moveTo>
                <a:lnTo>
                  <a:pt x="5158740" y="1438655"/>
                </a:lnTo>
              </a:path>
              <a:path w="6225540" h="2895600">
                <a:moveTo>
                  <a:pt x="5554979" y="1438655"/>
                </a:moveTo>
                <a:lnTo>
                  <a:pt x="5570220" y="1438655"/>
                </a:lnTo>
              </a:path>
              <a:path w="6225540" h="2895600">
                <a:moveTo>
                  <a:pt x="5829299" y="1438655"/>
                </a:moveTo>
                <a:lnTo>
                  <a:pt x="5844540" y="1438655"/>
                </a:lnTo>
              </a:path>
              <a:path w="6225540" h="2895600">
                <a:moveTo>
                  <a:pt x="38099" y="1444752"/>
                </a:moveTo>
                <a:lnTo>
                  <a:pt x="53340" y="1444752"/>
                </a:lnTo>
              </a:path>
              <a:path w="6225540" h="2895600">
                <a:moveTo>
                  <a:pt x="304799" y="1444752"/>
                </a:moveTo>
                <a:lnTo>
                  <a:pt x="327659" y="1444752"/>
                </a:lnTo>
              </a:path>
              <a:path w="6225540" h="2895600">
                <a:moveTo>
                  <a:pt x="731519" y="1444752"/>
                </a:moveTo>
                <a:lnTo>
                  <a:pt x="739140" y="1444752"/>
                </a:lnTo>
              </a:path>
              <a:path w="6225540" h="2895600">
                <a:moveTo>
                  <a:pt x="1005839" y="1444752"/>
                </a:moveTo>
                <a:lnTo>
                  <a:pt x="1021080" y="1444752"/>
                </a:lnTo>
              </a:path>
              <a:path w="6225540" h="2895600">
                <a:moveTo>
                  <a:pt x="1417319" y="1444752"/>
                </a:moveTo>
                <a:lnTo>
                  <a:pt x="1432560" y="1444752"/>
                </a:lnTo>
              </a:path>
              <a:path w="6225540" h="2895600">
                <a:moveTo>
                  <a:pt x="1691639" y="1444752"/>
                </a:moveTo>
                <a:lnTo>
                  <a:pt x="1714499" y="1444752"/>
                </a:lnTo>
              </a:path>
              <a:path w="6225540" h="2895600">
                <a:moveTo>
                  <a:pt x="2125979" y="1444752"/>
                </a:moveTo>
                <a:lnTo>
                  <a:pt x="2141220" y="1444752"/>
                </a:lnTo>
              </a:path>
              <a:path w="6225540" h="2895600">
                <a:moveTo>
                  <a:pt x="2369819" y="1444752"/>
                </a:moveTo>
                <a:lnTo>
                  <a:pt x="2392679" y="1444752"/>
                </a:lnTo>
              </a:path>
              <a:path w="6225540" h="2895600">
                <a:moveTo>
                  <a:pt x="3497579" y="1444751"/>
                </a:moveTo>
                <a:lnTo>
                  <a:pt x="3505200" y="1444751"/>
                </a:lnTo>
              </a:path>
              <a:path w="6225540" h="2895600">
                <a:moveTo>
                  <a:pt x="3779519" y="1444751"/>
                </a:moveTo>
                <a:lnTo>
                  <a:pt x="3794760" y="1444751"/>
                </a:lnTo>
              </a:path>
              <a:path w="6225540" h="2895600">
                <a:moveTo>
                  <a:pt x="4175759" y="1444751"/>
                </a:moveTo>
                <a:lnTo>
                  <a:pt x="4198619" y="1444751"/>
                </a:lnTo>
              </a:path>
              <a:path w="6225540" h="2895600">
                <a:moveTo>
                  <a:pt x="4472939" y="1444751"/>
                </a:moveTo>
                <a:lnTo>
                  <a:pt x="4488180" y="1444751"/>
                </a:lnTo>
              </a:path>
              <a:path w="6225540" h="2895600">
                <a:moveTo>
                  <a:pt x="4869179" y="1444751"/>
                </a:moveTo>
                <a:lnTo>
                  <a:pt x="4884420" y="1444751"/>
                </a:lnTo>
              </a:path>
              <a:path w="6225540" h="2895600">
                <a:moveTo>
                  <a:pt x="5143499" y="1444751"/>
                </a:moveTo>
                <a:lnTo>
                  <a:pt x="5158740" y="1444751"/>
                </a:lnTo>
              </a:path>
              <a:path w="6225540" h="2895600">
                <a:moveTo>
                  <a:pt x="5554979" y="1444751"/>
                </a:moveTo>
                <a:lnTo>
                  <a:pt x="5570220" y="1444751"/>
                </a:lnTo>
              </a:path>
              <a:path w="6225540" h="2895600">
                <a:moveTo>
                  <a:pt x="5829299" y="1444751"/>
                </a:moveTo>
                <a:lnTo>
                  <a:pt x="5844540" y="1444751"/>
                </a:lnTo>
              </a:path>
              <a:path w="6225540" h="2895600">
                <a:moveTo>
                  <a:pt x="30479" y="1450848"/>
                </a:moveTo>
                <a:lnTo>
                  <a:pt x="53339" y="1450848"/>
                </a:lnTo>
              </a:path>
              <a:path w="6225540" h="2895600">
                <a:moveTo>
                  <a:pt x="304799" y="1450848"/>
                </a:moveTo>
                <a:lnTo>
                  <a:pt x="327659" y="1450848"/>
                </a:lnTo>
              </a:path>
              <a:path w="6225540" h="2895600">
                <a:moveTo>
                  <a:pt x="731519" y="1450848"/>
                </a:moveTo>
                <a:lnTo>
                  <a:pt x="739140" y="1450848"/>
                </a:lnTo>
              </a:path>
              <a:path w="6225540" h="2895600">
                <a:moveTo>
                  <a:pt x="1005839" y="1450848"/>
                </a:moveTo>
                <a:lnTo>
                  <a:pt x="1021080" y="1450848"/>
                </a:lnTo>
              </a:path>
              <a:path w="6225540" h="2895600">
                <a:moveTo>
                  <a:pt x="1417319" y="1450848"/>
                </a:moveTo>
                <a:lnTo>
                  <a:pt x="1432560" y="1450848"/>
                </a:lnTo>
              </a:path>
              <a:path w="6225540" h="2895600">
                <a:moveTo>
                  <a:pt x="1691639" y="1450848"/>
                </a:moveTo>
                <a:lnTo>
                  <a:pt x="1714499" y="1450848"/>
                </a:lnTo>
              </a:path>
              <a:path w="6225540" h="2895600">
                <a:moveTo>
                  <a:pt x="2125979" y="1450848"/>
                </a:moveTo>
                <a:lnTo>
                  <a:pt x="2141220" y="1450848"/>
                </a:lnTo>
              </a:path>
              <a:path w="6225540" h="2895600">
                <a:moveTo>
                  <a:pt x="2377439" y="1450848"/>
                </a:moveTo>
                <a:lnTo>
                  <a:pt x="2400299" y="1450848"/>
                </a:lnTo>
              </a:path>
              <a:path w="6225540" h="2895600">
                <a:moveTo>
                  <a:pt x="3497579" y="1450847"/>
                </a:moveTo>
                <a:lnTo>
                  <a:pt x="3505200" y="1450847"/>
                </a:lnTo>
              </a:path>
              <a:path w="6225540" h="2895600">
                <a:moveTo>
                  <a:pt x="3787139" y="1450847"/>
                </a:moveTo>
                <a:lnTo>
                  <a:pt x="3802380" y="1450847"/>
                </a:lnTo>
              </a:path>
              <a:path w="6225540" h="2895600">
                <a:moveTo>
                  <a:pt x="4175759" y="1450847"/>
                </a:moveTo>
                <a:lnTo>
                  <a:pt x="4198619" y="1450847"/>
                </a:lnTo>
              </a:path>
              <a:path w="6225540" h="2895600">
                <a:moveTo>
                  <a:pt x="4472939" y="1450847"/>
                </a:moveTo>
                <a:lnTo>
                  <a:pt x="4488180" y="1450847"/>
                </a:lnTo>
              </a:path>
              <a:path w="6225540" h="2895600">
                <a:moveTo>
                  <a:pt x="4869179" y="1450847"/>
                </a:moveTo>
                <a:lnTo>
                  <a:pt x="4884420" y="1450847"/>
                </a:lnTo>
              </a:path>
              <a:path w="6225540" h="2895600">
                <a:moveTo>
                  <a:pt x="5143499" y="1450847"/>
                </a:moveTo>
                <a:lnTo>
                  <a:pt x="5158740" y="1450847"/>
                </a:lnTo>
              </a:path>
              <a:path w="6225540" h="2895600">
                <a:moveTo>
                  <a:pt x="5547359" y="1450847"/>
                </a:moveTo>
                <a:lnTo>
                  <a:pt x="5570219" y="1450847"/>
                </a:lnTo>
              </a:path>
              <a:path w="6225540" h="2895600">
                <a:moveTo>
                  <a:pt x="5836919" y="1450847"/>
                </a:moveTo>
                <a:lnTo>
                  <a:pt x="5852160" y="1450847"/>
                </a:lnTo>
              </a:path>
              <a:path w="6225540" h="2895600">
                <a:moveTo>
                  <a:pt x="30479" y="1456944"/>
                </a:moveTo>
                <a:lnTo>
                  <a:pt x="53339" y="1456944"/>
                </a:lnTo>
              </a:path>
              <a:path w="6225540" h="2895600">
                <a:moveTo>
                  <a:pt x="304799" y="1456944"/>
                </a:moveTo>
                <a:lnTo>
                  <a:pt x="327659" y="1456944"/>
                </a:lnTo>
              </a:path>
              <a:path w="6225540" h="2895600">
                <a:moveTo>
                  <a:pt x="731519" y="1456944"/>
                </a:moveTo>
                <a:lnTo>
                  <a:pt x="739140" y="1456944"/>
                </a:lnTo>
              </a:path>
              <a:path w="6225540" h="2895600">
                <a:moveTo>
                  <a:pt x="1005839" y="1456944"/>
                </a:moveTo>
                <a:lnTo>
                  <a:pt x="1021080" y="1456944"/>
                </a:lnTo>
              </a:path>
              <a:path w="6225540" h="2895600">
                <a:moveTo>
                  <a:pt x="1417319" y="1456944"/>
                </a:moveTo>
                <a:lnTo>
                  <a:pt x="1432560" y="1456944"/>
                </a:lnTo>
              </a:path>
              <a:path w="6225540" h="2895600">
                <a:moveTo>
                  <a:pt x="1691639" y="1456944"/>
                </a:moveTo>
                <a:lnTo>
                  <a:pt x="1714499" y="1456944"/>
                </a:lnTo>
              </a:path>
              <a:path w="6225540" h="2895600">
                <a:moveTo>
                  <a:pt x="2118359" y="1456944"/>
                </a:moveTo>
                <a:lnTo>
                  <a:pt x="2141219" y="1456944"/>
                </a:lnTo>
              </a:path>
              <a:path w="6225540" h="2895600">
                <a:moveTo>
                  <a:pt x="2377439" y="1456944"/>
                </a:moveTo>
                <a:lnTo>
                  <a:pt x="2400299" y="1456944"/>
                </a:lnTo>
              </a:path>
              <a:path w="6225540" h="2895600">
                <a:moveTo>
                  <a:pt x="3489959" y="1456943"/>
                </a:moveTo>
                <a:lnTo>
                  <a:pt x="3497580" y="1456943"/>
                </a:lnTo>
              </a:path>
              <a:path w="6225540" h="2895600">
                <a:moveTo>
                  <a:pt x="3787139" y="1456943"/>
                </a:moveTo>
                <a:lnTo>
                  <a:pt x="3802380" y="1456943"/>
                </a:lnTo>
              </a:path>
              <a:path w="6225540" h="2895600">
                <a:moveTo>
                  <a:pt x="4175759" y="1456943"/>
                </a:moveTo>
                <a:lnTo>
                  <a:pt x="4198619" y="1456943"/>
                </a:lnTo>
              </a:path>
              <a:path w="6225540" h="2895600">
                <a:moveTo>
                  <a:pt x="4472939" y="1456943"/>
                </a:moveTo>
                <a:lnTo>
                  <a:pt x="4488180" y="1456943"/>
                </a:lnTo>
              </a:path>
              <a:path w="6225540" h="2895600">
                <a:moveTo>
                  <a:pt x="4861559" y="1456943"/>
                </a:moveTo>
                <a:lnTo>
                  <a:pt x="4876800" y="1456943"/>
                </a:lnTo>
              </a:path>
              <a:path w="6225540" h="2895600">
                <a:moveTo>
                  <a:pt x="5143499" y="1456943"/>
                </a:moveTo>
                <a:lnTo>
                  <a:pt x="5158740" y="1456943"/>
                </a:lnTo>
              </a:path>
              <a:path w="6225540" h="2895600">
                <a:moveTo>
                  <a:pt x="5547359" y="1456943"/>
                </a:moveTo>
                <a:lnTo>
                  <a:pt x="5562600" y="1456943"/>
                </a:lnTo>
              </a:path>
              <a:path w="6225540" h="2895600">
                <a:moveTo>
                  <a:pt x="5836919" y="1456943"/>
                </a:moveTo>
                <a:lnTo>
                  <a:pt x="5852160" y="1456943"/>
                </a:lnTo>
              </a:path>
              <a:path w="6225540" h="2895600">
                <a:moveTo>
                  <a:pt x="30479" y="1463039"/>
                </a:moveTo>
                <a:lnTo>
                  <a:pt x="53339" y="1463039"/>
                </a:lnTo>
              </a:path>
              <a:path w="6225540" h="2895600">
                <a:moveTo>
                  <a:pt x="312419" y="1463039"/>
                </a:moveTo>
                <a:lnTo>
                  <a:pt x="335279" y="1463039"/>
                </a:lnTo>
              </a:path>
              <a:path w="6225540" h="2895600">
                <a:moveTo>
                  <a:pt x="731519" y="1463039"/>
                </a:moveTo>
                <a:lnTo>
                  <a:pt x="739140" y="1463039"/>
                </a:lnTo>
              </a:path>
              <a:path w="6225540" h="2895600">
                <a:moveTo>
                  <a:pt x="1005839" y="1463039"/>
                </a:moveTo>
                <a:lnTo>
                  <a:pt x="1021080" y="1463039"/>
                </a:lnTo>
              </a:path>
              <a:path w="6225540" h="2895600">
                <a:moveTo>
                  <a:pt x="1417319" y="1463039"/>
                </a:moveTo>
                <a:lnTo>
                  <a:pt x="1432560" y="1463039"/>
                </a:lnTo>
              </a:path>
              <a:path w="6225540" h="2895600">
                <a:moveTo>
                  <a:pt x="1691639" y="1463039"/>
                </a:moveTo>
                <a:lnTo>
                  <a:pt x="1714499" y="1463039"/>
                </a:lnTo>
              </a:path>
              <a:path w="6225540" h="2895600">
                <a:moveTo>
                  <a:pt x="2118359" y="1463039"/>
                </a:moveTo>
                <a:lnTo>
                  <a:pt x="2141219" y="1463039"/>
                </a:lnTo>
              </a:path>
              <a:path w="6225540" h="2895600">
                <a:moveTo>
                  <a:pt x="2377439" y="1463039"/>
                </a:moveTo>
                <a:lnTo>
                  <a:pt x="2400299" y="1463039"/>
                </a:lnTo>
              </a:path>
              <a:path w="6225540" h="2895600">
                <a:moveTo>
                  <a:pt x="3489959" y="1463039"/>
                </a:moveTo>
                <a:lnTo>
                  <a:pt x="3497580" y="1463039"/>
                </a:lnTo>
              </a:path>
              <a:path w="6225540" h="2895600">
                <a:moveTo>
                  <a:pt x="3787139" y="1463039"/>
                </a:moveTo>
                <a:lnTo>
                  <a:pt x="3802380" y="1463039"/>
                </a:lnTo>
              </a:path>
              <a:path w="6225540" h="2895600">
                <a:moveTo>
                  <a:pt x="4175759" y="1463039"/>
                </a:moveTo>
                <a:lnTo>
                  <a:pt x="4198619" y="1463039"/>
                </a:lnTo>
              </a:path>
              <a:path w="6225540" h="2895600">
                <a:moveTo>
                  <a:pt x="4472939" y="1463039"/>
                </a:moveTo>
                <a:lnTo>
                  <a:pt x="4488180" y="1463039"/>
                </a:lnTo>
              </a:path>
              <a:path w="6225540" h="2895600">
                <a:moveTo>
                  <a:pt x="4861559" y="1463039"/>
                </a:moveTo>
                <a:lnTo>
                  <a:pt x="4876800" y="1463039"/>
                </a:lnTo>
              </a:path>
              <a:path w="6225540" h="2895600">
                <a:moveTo>
                  <a:pt x="5143499" y="1463039"/>
                </a:moveTo>
                <a:lnTo>
                  <a:pt x="5166359" y="1463039"/>
                </a:lnTo>
              </a:path>
              <a:path w="6225540" h="2895600">
                <a:moveTo>
                  <a:pt x="5547359" y="1463039"/>
                </a:moveTo>
                <a:lnTo>
                  <a:pt x="5562600" y="1463039"/>
                </a:lnTo>
              </a:path>
              <a:path w="6225540" h="2895600">
                <a:moveTo>
                  <a:pt x="5836919" y="1463039"/>
                </a:moveTo>
                <a:lnTo>
                  <a:pt x="5852160" y="1463039"/>
                </a:lnTo>
              </a:path>
              <a:path w="6225540" h="2895600">
                <a:moveTo>
                  <a:pt x="30479" y="1469136"/>
                </a:moveTo>
                <a:lnTo>
                  <a:pt x="45720" y="1469136"/>
                </a:lnTo>
              </a:path>
              <a:path w="6225540" h="2895600">
                <a:moveTo>
                  <a:pt x="312419" y="1469136"/>
                </a:moveTo>
                <a:lnTo>
                  <a:pt x="335279" y="1469136"/>
                </a:lnTo>
              </a:path>
              <a:path w="6225540" h="2895600">
                <a:moveTo>
                  <a:pt x="723899" y="1469136"/>
                </a:moveTo>
                <a:lnTo>
                  <a:pt x="731520" y="1469136"/>
                </a:lnTo>
              </a:path>
              <a:path w="6225540" h="2895600">
                <a:moveTo>
                  <a:pt x="1005839" y="1469136"/>
                </a:moveTo>
                <a:lnTo>
                  <a:pt x="1021080" y="1469136"/>
                </a:lnTo>
              </a:path>
              <a:path w="6225540" h="2895600">
                <a:moveTo>
                  <a:pt x="1417319" y="1469136"/>
                </a:moveTo>
                <a:lnTo>
                  <a:pt x="1432560" y="1469136"/>
                </a:lnTo>
              </a:path>
              <a:path w="6225540" h="2895600">
                <a:moveTo>
                  <a:pt x="1691639" y="1469136"/>
                </a:moveTo>
                <a:lnTo>
                  <a:pt x="1714499" y="1469136"/>
                </a:lnTo>
              </a:path>
              <a:path w="6225540" h="2895600">
                <a:moveTo>
                  <a:pt x="2118359" y="1469136"/>
                </a:moveTo>
                <a:lnTo>
                  <a:pt x="2133600" y="1469136"/>
                </a:lnTo>
              </a:path>
              <a:path w="6225540" h="2895600">
                <a:moveTo>
                  <a:pt x="2377439" y="1469136"/>
                </a:moveTo>
                <a:lnTo>
                  <a:pt x="2400299" y="1469136"/>
                </a:lnTo>
              </a:path>
              <a:path w="6225540" h="2895600">
                <a:moveTo>
                  <a:pt x="3489959" y="1469135"/>
                </a:moveTo>
                <a:lnTo>
                  <a:pt x="3497580" y="1469135"/>
                </a:lnTo>
              </a:path>
              <a:path w="6225540" h="2895600">
                <a:moveTo>
                  <a:pt x="3787139" y="1469135"/>
                </a:moveTo>
                <a:lnTo>
                  <a:pt x="3802380" y="1469135"/>
                </a:lnTo>
              </a:path>
              <a:path w="6225540" h="2895600">
                <a:moveTo>
                  <a:pt x="4175759" y="1469135"/>
                </a:moveTo>
                <a:lnTo>
                  <a:pt x="4198619" y="1469135"/>
                </a:lnTo>
              </a:path>
              <a:path w="6225540" h="2895600">
                <a:moveTo>
                  <a:pt x="4472939" y="1469135"/>
                </a:moveTo>
                <a:lnTo>
                  <a:pt x="4488180" y="1469135"/>
                </a:lnTo>
              </a:path>
              <a:path w="6225540" h="2895600">
                <a:moveTo>
                  <a:pt x="4861559" y="1469135"/>
                </a:moveTo>
                <a:lnTo>
                  <a:pt x="4876800" y="1469135"/>
                </a:lnTo>
              </a:path>
              <a:path w="6225540" h="2895600">
                <a:moveTo>
                  <a:pt x="5151119" y="1469135"/>
                </a:moveTo>
                <a:lnTo>
                  <a:pt x="5166360" y="1469135"/>
                </a:lnTo>
              </a:path>
              <a:path w="6225540" h="2895600">
                <a:moveTo>
                  <a:pt x="5547359" y="1469135"/>
                </a:moveTo>
                <a:lnTo>
                  <a:pt x="5562600" y="1469135"/>
                </a:lnTo>
              </a:path>
              <a:path w="6225540" h="2895600">
                <a:moveTo>
                  <a:pt x="5836919" y="1469135"/>
                </a:moveTo>
                <a:lnTo>
                  <a:pt x="5852160" y="1469135"/>
                </a:lnTo>
              </a:path>
              <a:path w="6225540" h="2895600">
                <a:moveTo>
                  <a:pt x="30479" y="1475232"/>
                </a:moveTo>
                <a:lnTo>
                  <a:pt x="45720" y="1475232"/>
                </a:lnTo>
              </a:path>
              <a:path w="6225540" h="2895600">
                <a:moveTo>
                  <a:pt x="312419" y="1475232"/>
                </a:moveTo>
                <a:lnTo>
                  <a:pt x="335279" y="1475232"/>
                </a:lnTo>
              </a:path>
              <a:path w="6225540" h="2895600">
                <a:moveTo>
                  <a:pt x="723899" y="1475232"/>
                </a:moveTo>
                <a:lnTo>
                  <a:pt x="731520" y="1475232"/>
                </a:lnTo>
              </a:path>
              <a:path w="6225540" h="2895600">
                <a:moveTo>
                  <a:pt x="1013459" y="1475232"/>
                </a:moveTo>
                <a:lnTo>
                  <a:pt x="1021080" y="1475232"/>
                </a:lnTo>
              </a:path>
              <a:path w="6225540" h="2895600">
                <a:moveTo>
                  <a:pt x="1417319" y="1475232"/>
                </a:moveTo>
                <a:lnTo>
                  <a:pt x="1432560" y="1475232"/>
                </a:lnTo>
              </a:path>
              <a:path w="6225540" h="2895600">
                <a:moveTo>
                  <a:pt x="1691639" y="1475232"/>
                </a:moveTo>
                <a:lnTo>
                  <a:pt x="1714499" y="1475232"/>
                </a:lnTo>
              </a:path>
              <a:path w="6225540" h="2895600">
                <a:moveTo>
                  <a:pt x="2118359" y="1475232"/>
                </a:moveTo>
                <a:lnTo>
                  <a:pt x="2133600" y="1475232"/>
                </a:lnTo>
              </a:path>
              <a:path w="6225540" h="2895600">
                <a:moveTo>
                  <a:pt x="2377439" y="1475232"/>
                </a:moveTo>
                <a:lnTo>
                  <a:pt x="2400299" y="1475232"/>
                </a:lnTo>
              </a:path>
              <a:path w="6225540" h="2895600">
                <a:moveTo>
                  <a:pt x="3489959" y="1475231"/>
                </a:moveTo>
                <a:lnTo>
                  <a:pt x="3497580" y="1475231"/>
                </a:lnTo>
              </a:path>
              <a:path w="6225540" h="2895600">
                <a:moveTo>
                  <a:pt x="3787139" y="1475231"/>
                </a:moveTo>
                <a:lnTo>
                  <a:pt x="3802380" y="1475231"/>
                </a:lnTo>
              </a:path>
              <a:path w="6225540" h="2895600">
                <a:moveTo>
                  <a:pt x="4168139" y="1475231"/>
                </a:moveTo>
                <a:lnTo>
                  <a:pt x="4198620" y="1475231"/>
                </a:lnTo>
              </a:path>
              <a:path w="6225540" h="2895600">
                <a:moveTo>
                  <a:pt x="4480559" y="1475231"/>
                </a:moveTo>
                <a:lnTo>
                  <a:pt x="4495800" y="1475231"/>
                </a:lnTo>
              </a:path>
              <a:path w="6225540" h="2895600">
                <a:moveTo>
                  <a:pt x="4861559" y="1475231"/>
                </a:moveTo>
                <a:lnTo>
                  <a:pt x="4876800" y="1475231"/>
                </a:lnTo>
              </a:path>
              <a:path w="6225540" h="2895600">
                <a:moveTo>
                  <a:pt x="5151119" y="1475231"/>
                </a:moveTo>
                <a:lnTo>
                  <a:pt x="5166360" y="1475231"/>
                </a:lnTo>
              </a:path>
              <a:path w="6225540" h="2895600">
                <a:moveTo>
                  <a:pt x="5547359" y="1475231"/>
                </a:moveTo>
                <a:lnTo>
                  <a:pt x="5562600" y="1475231"/>
                </a:lnTo>
              </a:path>
              <a:path w="6225540" h="2895600">
                <a:moveTo>
                  <a:pt x="5836919" y="1475231"/>
                </a:moveTo>
                <a:lnTo>
                  <a:pt x="5852160" y="1475231"/>
                </a:lnTo>
              </a:path>
              <a:path w="6225540" h="2895600">
                <a:moveTo>
                  <a:pt x="22859" y="1481328"/>
                </a:moveTo>
                <a:lnTo>
                  <a:pt x="45719" y="1481328"/>
                </a:lnTo>
              </a:path>
              <a:path w="6225540" h="2895600">
                <a:moveTo>
                  <a:pt x="312419" y="1481328"/>
                </a:moveTo>
                <a:lnTo>
                  <a:pt x="335279" y="1481328"/>
                </a:lnTo>
              </a:path>
              <a:path w="6225540" h="2895600">
                <a:moveTo>
                  <a:pt x="723899" y="1481328"/>
                </a:moveTo>
                <a:lnTo>
                  <a:pt x="731520" y="1481328"/>
                </a:lnTo>
              </a:path>
              <a:path w="6225540" h="2895600">
                <a:moveTo>
                  <a:pt x="1013459" y="1481328"/>
                </a:moveTo>
                <a:lnTo>
                  <a:pt x="1021080" y="1481328"/>
                </a:lnTo>
              </a:path>
              <a:path w="6225540" h="2895600">
                <a:moveTo>
                  <a:pt x="1417319" y="1481328"/>
                </a:moveTo>
                <a:lnTo>
                  <a:pt x="1432560" y="1481328"/>
                </a:lnTo>
              </a:path>
              <a:path w="6225540" h="2895600">
                <a:moveTo>
                  <a:pt x="1691639" y="1481328"/>
                </a:moveTo>
                <a:lnTo>
                  <a:pt x="1722120" y="1481328"/>
                </a:lnTo>
              </a:path>
              <a:path w="6225540" h="2895600">
                <a:moveTo>
                  <a:pt x="2118359" y="1481328"/>
                </a:moveTo>
                <a:lnTo>
                  <a:pt x="2133600" y="1481328"/>
                </a:lnTo>
              </a:path>
              <a:path w="6225540" h="2895600">
                <a:moveTo>
                  <a:pt x="2385059" y="1481328"/>
                </a:moveTo>
                <a:lnTo>
                  <a:pt x="2400300" y="1481328"/>
                </a:lnTo>
              </a:path>
              <a:path w="6225540" h="2895600">
                <a:moveTo>
                  <a:pt x="3489959" y="1481327"/>
                </a:moveTo>
                <a:lnTo>
                  <a:pt x="3497580" y="1481327"/>
                </a:lnTo>
              </a:path>
              <a:path w="6225540" h="2895600">
                <a:moveTo>
                  <a:pt x="3787139" y="1481327"/>
                </a:moveTo>
                <a:lnTo>
                  <a:pt x="3802380" y="1481327"/>
                </a:lnTo>
              </a:path>
              <a:path w="6225540" h="2895600">
                <a:moveTo>
                  <a:pt x="4168139" y="1481327"/>
                </a:moveTo>
                <a:lnTo>
                  <a:pt x="4190999" y="1481327"/>
                </a:lnTo>
              </a:path>
              <a:path w="6225540" h="2895600">
                <a:moveTo>
                  <a:pt x="4480559" y="1481327"/>
                </a:moveTo>
                <a:lnTo>
                  <a:pt x="4495800" y="1481327"/>
                </a:lnTo>
              </a:path>
              <a:path w="6225540" h="2895600">
                <a:moveTo>
                  <a:pt x="4861559" y="1481327"/>
                </a:moveTo>
                <a:lnTo>
                  <a:pt x="4876800" y="1481327"/>
                </a:lnTo>
              </a:path>
              <a:path w="6225540" h="2895600">
                <a:moveTo>
                  <a:pt x="5151119" y="1481327"/>
                </a:moveTo>
                <a:lnTo>
                  <a:pt x="5166360" y="1481327"/>
                </a:lnTo>
              </a:path>
              <a:path w="6225540" h="2895600">
                <a:moveTo>
                  <a:pt x="5547359" y="1481327"/>
                </a:moveTo>
                <a:lnTo>
                  <a:pt x="5562600" y="1481327"/>
                </a:lnTo>
              </a:path>
              <a:path w="6225540" h="2895600">
                <a:moveTo>
                  <a:pt x="5836919" y="1481327"/>
                </a:moveTo>
                <a:lnTo>
                  <a:pt x="5852160" y="1481327"/>
                </a:lnTo>
              </a:path>
              <a:path w="6225540" h="2895600">
                <a:moveTo>
                  <a:pt x="22859" y="1487424"/>
                </a:moveTo>
                <a:lnTo>
                  <a:pt x="45719" y="1487424"/>
                </a:lnTo>
              </a:path>
              <a:path w="6225540" h="2895600">
                <a:moveTo>
                  <a:pt x="312419" y="1487424"/>
                </a:moveTo>
                <a:lnTo>
                  <a:pt x="335279" y="1487424"/>
                </a:lnTo>
              </a:path>
              <a:path w="6225540" h="2895600">
                <a:moveTo>
                  <a:pt x="723899" y="1487424"/>
                </a:moveTo>
                <a:lnTo>
                  <a:pt x="731520" y="1487424"/>
                </a:lnTo>
              </a:path>
              <a:path w="6225540" h="2895600">
                <a:moveTo>
                  <a:pt x="1013459" y="1487424"/>
                </a:moveTo>
                <a:lnTo>
                  <a:pt x="1021080" y="1487424"/>
                </a:lnTo>
              </a:path>
              <a:path w="6225540" h="2895600">
                <a:moveTo>
                  <a:pt x="1417319" y="1487424"/>
                </a:moveTo>
                <a:lnTo>
                  <a:pt x="1432560" y="1487424"/>
                </a:lnTo>
              </a:path>
              <a:path w="6225540" h="2895600">
                <a:moveTo>
                  <a:pt x="1699259" y="1487424"/>
                </a:moveTo>
                <a:lnTo>
                  <a:pt x="1722119" y="1487424"/>
                </a:lnTo>
              </a:path>
              <a:path w="6225540" h="2895600">
                <a:moveTo>
                  <a:pt x="2118359" y="1487424"/>
                </a:moveTo>
                <a:lnTo>
                  <a:pt x="2133600" y="1487424"/>
                </a:lnTo>
              </a:path>
              <a:path w="6225540" h="2895600">
                <a:moveTo>
                  <a:pt x="2385059" y="1487424"/>
                </a:moveTo>
                <a:lnTo>
                  <a:pt x="2400300" y="1487424"/>
                </a:lnTo>
              </a:path>
              <a:path w="6225540" h="2895600">
                <a:moveTo>
                  <a:pt x="3489959" y="1487423"/>
                </a:moveTo>
                <a:lnTo>
                  <a:pt x="3497580" y="1487423"/>
                </a:lnTo>
              </a:path>
              <a:path w="6225540" h="2895600">
                <a:moveTo>
                  <a:pt x="3787139" y="1487423"/>
                </a:moveTo>
                <a:lnTo>
                  <a:pt x="3802380" y="1487423"/>
                </a:lnTo>
              </a:path>
              <a:path w="6225540" h="2895600">
                <a:moveTo>
                  <a:pt x="4168139" y="1487423"/>
                </a:moveTo>
                <a:lnTo>
                  <a:pt x="4190999" y="1487423"/>
                </a:lnTo>
              </a:path>
              <a:path w="6225540" h="2895600">
                <a:moveTo>
                  <a:pt x="4480559" y="1487423"/>
                </a:moveTo>
                <a:lnTo>
                  <a:pt x="4495800" y="1487423"/>
                </a:lnTo>
              </a:path>
              <a:path w="6225540" h="2895600">
                <a:moveTo>
                  <a:pt x="4861559" y="1487423"/>
                </a:moveTo>
                <a:lnTo>
                  <a:pt x="4876800" y="1487423"/>
                </a:lnTo>
              </a:path>
              <a:path w="6225540" h="2895600">
                <a:moveTo>
                  <a:pt x="5151119" y="1487423"/>
                </a:moveTo>
                <a:lnTo>
                  <a:pt x="5166360" y="1487423"/>
                </a:lnTo>
              </a:path>
              <a:path w="6225540" h="2895600">
                <a:moveTo>
                  <a:pt x="5547359" y="1487423"/>
                </a:moveTo>
                <a:lnTo>
                  <a:pt x="5562600" y="1487423"/>
                </a:lnTo>
              </a:path>
              <a:path w="6225540" h="2895600">
                <a:moveTo>
                  <a:pt x="5836919" y="1487423"/>
                </a:moveTo>
                <a:lnTo>
                  <a:pt x="5852160" y="1487423"/>
                </a:lnTo>
              </a:path>
              <a:path w="6225540" h="2895600">
                <a:moveTo>
                  <a:pt x="22859" y="1493520"/>
                </a:moveTo>
                <a:lnTo>
                  <a:pt x="45719" y="1493520"/>
                </a:lnTo>
              </a:path>
              <a:path w="6225540" h="2895600">
                <a:moveTo>
                  <a:pt x="312419" y="1493520"/>
                </a:moveTo>
                <a:lnTo>
                  <a:pt x="335279" y="1493520"/>
                </a:lnTo>
              </a:path>
              <a:path w="6225540" h="2895600">
                <a:moveTo>
                  <a:pt x="723899" y="1493520"/>
                </a:moveTo>
                <a:lnTo>
                  <a:pt x="731520" y="1493520"/>
                </a:lnTo>
              </a:path>
              <a:path w="6225540" h="2895600">
                <a:moveTo>
                  <a:pt x="1013459" y="1493520"/>
                </a:moveTo>
                <a:lnTo>
                  <a:pt x="1021080" y="1493520"/>
                </a:lnTo>
              </a:path>
              <a:path w="6225540" h="2895600">
                <a:moveTo>
                  <a:pt x="1409699" y="1493520"/>
                </a:moveTo>
                <a:lnTo>
                  <a:pt x="1424940" y="1493520"/>
                </a:lnTo>
              </a:path>
              <a:path w="6225540" h="2895600">
                <a:moveTo>
                  <a:pt x="1699259" y="1493520"/>
                </a:moveTo>
                <a:lnTo>
                  <a:pt x="1722119" y="1493520"/>
                </a:lnTo>
              </a:path>
              <a:path w="6225540" h="2895600">
                <a:moveTo>
                  <a:pt x="2118359" y="1493520"/>
                </a:moveTo>
                <a:lnTo>
                  <a:pt x="2125980" y="1493520"/>
                </a:lnTo>
              </a:path>
              <a:path w="6225540" h="2895600">
                <a:moveTo>
                  <a:pt x="2385059" y="1493520"/>
                </a:moveTo>
                <a:lnTo>
                  <a:pt x="2400300" y="1493520"/>
                </a:lnTo>
              </a:path>
              <a:path w="6225540" h="2895600">
                <a:moveTo>
                  <a:pt x="3489959" y="1493519"/>
                </a:moveTo>
                <a:lnTo>
                  <a:pt x="3497580" y="1493519"/>
                </a:lnTo>
              </a:path>
              <a:path w="6225540" h="2895600">
                <a:moveTo>
                  <a:pt x="3787139" y="1493519"/>
                </a:moveTo>
                <a:lnTo>
                  <a:pt x="3802380" y="1493519"/>
                </a:lnTo>
              </a:path>
              <a:path w="6225540" h="2895600">
                <a:moveTo>
                  <a:pt x="4168139" y="1493519"/>
                </a:moveTo>
                <a:lnTo>
                  <a:pt x="4190999" y="1493519"/>
                </a:lnTo>
              </a:path>
              <a:path w="6225540" h="2895600">
                <a:moveTo>
                  <a:pt x="4480559" y="1493519"/>
                </a:moveTo>
                <a:lnTo>
                  <a:pt x="4495800" y="1493519"/>
                </a:lnTo>
              </a:path>
              <a:path w="6225540" h="2895600">
                <a:moveTo>
                  <a:pt x="4861559" y="1493519"/>
                </a:moveTo>
                <a:lnTo>
                  <a:pt x="4876800" y="1493519"/>
                </a:lnTo>
              </a:path>
              <a:path w="6225540" h="2895600">
                <a:moveTo>
                  <a:pt x="5151119" y="1493519"/>
                </a:moveTo>
                <a:lnTo>
                  <a:pt x="5166360" y="1493519"/>
                </a:lnTo>
              </a:path>
              <a:path w="6225540" h="2895600">
                <a:moveTo>
                  <a:pt x="5547359" y="1493519"/>
                </a:moveTo>
                <a:lnTo>
                  <a:pt x="5562600" y="1493519"/>
                </a:lnTo>
              </a:path>
              <a:path w="6225540" h="2895600">
                <a:moveTo>
                  <a:pt x="5836919" y="1493519"/>
                </a:moveTo>
                <a:lnTo>
                  <a:pt x="5852160" y="1493519"/>
                </a:lnTo>
              </a:path>
              <a:path w="6225540" h="2895600">
                <a:moveTo>
                  <a:pt x="22859" y="1499616"/>
                </a:moveTo>
                <a:lnTo>
                  <a:pt x="45719" y="1499616"/>
                </a:lnTo>
              </a:path>
              <a:path w="6225540" h="2895600">
                <a:moveTo>
                  <a:pt x="312419" y="1499616"/>
                </a:moveTo>
                <a:lnTo>
                  <a:pt x="335279" y="1499616"/>
                </a:lnTo>
              </a:path>
              <a:path w="6225540" h="2895600">
                <a:moveTo>
                  <a:pt x="723899" y="1499616"/>
                </a:moveTo>
                <a:lnTo>
                  <a:pt x="731520" y="1499616"/>
                </a:lnTo>
              </a:path>
              <a:path w="6225540" h="2895600">
                <a:moveTo>
                  <a:pt x="1013459" y="1499616"/>
                </a:moveTo>
                <a:lnTo>
                  <a:pt x="1021080" y="1499616"/>
                </a:lnTo>
              </a:path>
              <a:path w="6225540" h="2895600">
                <a:moveTo>
                  <a:pt x="1409699" y="1499616"/>
                </a:moveTo>
                <a:lnTo>
                  <a:pt x="1424940" y="1499616"/>
                </a:lnTo>
              </a:path>
              <a:path w="6225540" h="2895600">
                <a:moveTo>
                  <a:pt x="1699259" y="1499616"/>
                </a:moveTo>
                <a:lnTo>
                  <a:pt x="1722119" y="1499616"/>
                </a:lnTo>
              </a:path>
              <a:path w="6225540" h="2895600">
                <a:moveTo>
                  <a:pt x="2118359" y="1499616"/>
                </a:moveTo>
                <a:lnTo>
                  <a:pt x="2125980" y="1499616"/>
                </a:lnTo>
              </a:path>
              <a:path w="6225540" h="2895600">
                <a:moveTo>
                  <a:pt x="2385059" y="1499616"/>
                </a:moveTo>
                <a:lnTo>
                  <a:pt x="2400300" y="1499616"/>
                </a:lnTo>
              </a:path>
              <a:path w="6225540" h="2895600">
                <a:moveTo>
                  <a:pt x="3489959" y="1499615"/>
                </a:moveTo>
                <a:lnTo>
                  <a:pt x="3497580" y="1499615"/>
                </a:lnTo>
              </a:path>
              <a:path w="6225540" h="2895600">
                <a:moveTo>
                  <a:pt x="3787139" y="1499615"/>
                </a:moveTo>
                <a:lnTo>
                  <a:pt x="3802380" y="1499615"/>
                </a:lnTo>
              </a:path>
              <a:path w="6225540" h="2895600">
                <a:moveTo>
                  <a:pt x="4168139" y="1499615"/>
                </a:moveTo>
                <a:lnTo>
                  <a:pt x="4190999" y="1499615"/>
                </a:lnTo>
              </a:path>
              <a:path w="6225540" h="2895600">
                <a:moveTo>
                  <a:pt x="4480559" y="1499615"/>
                </a:moveTo>
                <a:lnTo>
                  <a:pt x="4495800" y="1499615"/>
                </a:lnTo>
              </a:path>
              <a:path w="6225540" h="2895600">
                <a:moveTo>
                  <a:pt x="4861559" y="1499615"/>
                </a:moveTo>
                <a:lnTo>
                  <a:pt x="4876800" y="1499615"/>
                </a:lnTo>
              </a:path>
              <a:path w="6225540" h="2895600">
                <a:moveTo>
                  <a:pt x="5151119" y="1499615"/>
                </a:moveTo>
                <a:lnTo>
                  <a:pt x="5166360" y="1499615"/>
                </a:lnTo>
              </a:path>
              <a:path w="6225540" h="2895600">
                <a:moveTo>
                  <a:pt x="5547359" y="1499615"/>
                </a:moveTo>
                <a:lnTo>
                  <a:pt x="5562600" y="1499615"/>
                </a:lnTo>
              </a:path>
              <a:path w="6225540" h="2895600">
                <a:moveTo>
                  <a:pt x="5836919" y="1499615"/>
                </a:moveTo>
                <a:lnTo>
                  <a:pt x="5852160" y="1499615"/>
                </a:lnTo>
              </a:path>
              <a:path w="6225540" h="2895600">
                <a:moveTo>
                  <a:pt x="22859" y="1505712"/>
                </a:moveTo>
                <a:lnTo>
                  <a:pt x="45719" y="1505712"/>
                </a:lnTo>
              </a:path>
              <a:path w="6225540" h="2895600">
                <a:moveTo>
                  <a:pt x="312419" y="1505712"/>
                </a:moveTo>
                <a:lnTo>
                  <a:pt x="335279" y="1505712"/>
                </a:lnTo>
              </a:path>
              <a:path w="6225540" h="2895600">
                <a:moveTo>
                  <a:pt x="723899" y="1505712"/>
                </a:moveTo>
                <a:lnTo>
                  <a:pt x="731520" y="1505712"/>
                </a:lnTo>
              </a:path>
              <a:path w="6225540" h="2895600">
                <a:moveTo>
                  <a:pt x="1013459" y="1505712"/>
                </a:moveTo>
                <a:lnTo>
                  <a:pt x="1021080" y="1505712"/>
                </a:lnTo>
              </a:path>
              <a:path w="6225540" h="2895600">
                <a:moveTo>
                  <a:pt x="1409699" y="1505712"/>
                </a:moveTo>
                <a:lnTo>
                  <a:pt x="1424940" y="1505712"/>
                </a:lnTo>
              </a:path>
              <a:path w="6225540" h="2895600">
                <a:moveTo>
                  <a:pt x="1699259" y="1505712"/>
                </a:moveTo>
                <a:lnTo>
                  <a:pt x="1722119" y="1505712"/>
                </a:lnTo>
              </a:path>
              <a:path w="6225540" h="2895600">
                <a:moveTo>
                  <a:pt x="2118359" y="1505712"/>
                </a:moveTo>
                <a:lnTo>
                  <a:pt x="2125980" y="1505712"/>
                </a:lnTo>
              </a:path>
              <a:path w="6225540" h="2895600">
                <a:moveTo>
                  <a:pt x="2392679" y="1505712"/>
                </a:moveTo>
                <a:lnTo>
                  <a:pt x="2400300" y="1505712"/>
                </a:lnTo>
              </a:path>
              <a:path w="6225540" h="2895600">
                <a:moveTo>
                  <a:pt x="3489959" y="1505711"/>
                </a:moveTo>
                <a:lnTo>
                  <a:pt x="3497580" y="1505711"/>
                </a:lnTo>
              </a:path>
              <a:path w="6225540" h="2895600">
                <a:moveTo>
                  <a:pt x="3787139" y="1505711"/>
                </a:moveTo>
                <a:lnTo>
                  <a:pt x="3802380" y="1505711"/>
                </a:lnTo>
              </a:path>
              <a:path w="6225540" h="2895600">
                <a:moveTo>
                  <a:pt x="4168139" y="1505711"/>
                </a:moveTo>
                <a:lnTo>
                  <a:pt x="4190999" y="1505711"/>
                </a:lnTo>
              </a:path>
              <a:path w="6225540" h="2895600">
                <a:moveTo>
                  <a:pt x="4480559" y="1505711"/>
                </a:moveTo>
                <a:lnTo>
                  <a:pt x="4495800" y="1505711"/>
                </a:lnTo>
              </a:path>
              <a:path w="6225540" h="2895600">
                <a:moveTo>
                  <a:pt x="4861559" y="1505711"/>
                </a:moveTo>
                <a:lnTo>
                  <a:pt x="4876800" y="1505711"/>
                </a:lnTo>
              </a:path>
              <a:path w="6225540" h="2895600">
                <a:moveTo>
                  <a:pt x="5151119" y="1505711"/>
                </a:moveTo>
                <a:lnTo>
                  <a:pt x="5166360" y="1505711"/>
                </a:lnTo>
              </a:path>
              <a:path w="6225540" h="2895600">
                <a:moveTo>
                  <a:pt x="5547359" y="1505711"/>
                </a:moveTo>
                <a:lnTo>
                  <a:pt x="5562600" y="1505711"/>
                </a:lnTo>
              </a:path>
              <a:path w="6225540" h="2895600">
                <a:moveTo>
                  <a:pt x="5836919" y="1505711"/>
                </a:moveTo>
                <a:lnTo>
                  <a:pt x="5852160" y="1505711"/>
                </a:lnTo>
              </a:path>
              <a:path w="6225540" h="2895600">
                <a:moveTo>
                  <a:pt x="22859" y="1511808"/>
                </a:moveTo>
                <a:lnTo>
                  <a:pt x="45719" y="1511808"/>
                </a:lnTo>
              </a:path>
              <a:path w="6225540" h="2895600">
                <a:moveTo>
                  <a:pt x="312419" y="1511808"/>
                </a:moveTo>
                <a:lnTo>
                  <a:pt x="335279" y="1511808"/>
                </a:lnTo>
              </a:path>
              <a:path w="6225540" h="2895600">
                <a:moveTo>
                  <a:pt x="723899" y="1511808"/>
                </a:moveTo>
                <a:lnTo>
                  <a:pt x="731520" y="1511808"/>
                </a:lnTo>
              </a:path>
              <a:path w="6225540" h="2895600">
                <a:moveTo>
                  <a:pt x="1013459" y="1511808"/>
                </a:moveTo>
                <a:lnTo>
                  <a:pt x="1021080" y="1511808"/>
                </a:lnTo>
              </a:path>
              <a:path w="6225540" h="2895600">
                <a:moveTo>
                  <a:pt x="1409699" y="1511808"/>
                </a:moveTo>
                <a:lnTo>
                  <a:pt x="1424940" y="1511808"/>
                </a:lnTo>
              </a:path>
              <a:path w="6225540" h="2895600">
                <a:moveTo>
                  <a:pt x="1699259" y="1511808"/>
                </a:moveTo>
                <a:lnTo>
                  <a:pt x="1722119" y="1511808"/>
                </a:lnTo>
              </a:path>
              <a:path w="6225540" h="2895600">
                <a:moveTo>
                  <a:pt x="2118359" y="1511808"/>
                </a:moveTo>
                <a:lnTo>
                  <a:pt x="2125980" y="1511808"/>
                </a:lnTo>
              </a:path>
              <a:path w="6225540" h="2895600">
                <a:moveTo>
                  <a:pt x="2392679" y="1511808"/>
                </a:moveTo>
                <a:lnTo>
                  <a:pt x="2400300" y="1511808"/>
                </a:lnTo>
              </a:path>
              <a:path w="6225540" h="2895600">
                <a:moveTo>
                  <a:pt x="3482339" y="1511807"/>
                </a:moveTo>
                <a:lnTo>
                  <a:pt x="3497580" y="1511807"/>
                </a:lnTo>
              </a:path>
              <a:path w="6225540" h="2895600">
                <a:moveTo>
                  <a:pt x="3787139" y="1511807"/>
                </a:moveTo>
                <a:lnTo>
                  <a:pt x="3802380" y="1511807"/>
                </a:lnTo>
              </a:path>
              <a:path w="6225540" h="2895600">
                <a:moveTo>
                  <a:pt x="4168139" y="1511807"/>
                </a:moveTo>
                <a:lnTo>
                  <a:pt x="4190999" y="1511807"/>
                </a:lnTo>
              </a:path>
              <a:path w="6225540" h="2895600">
                <a:moveTo>
                  <a:pt x="4480559" y="1511807"/>
                </a:moveTo>
                <a:lnTo>
                  <a:pt x="4495800" y="1511807"/>
                </a:lnTo>
              </a:path>
              <a:path w="6225540" h="2895600">
                <a:moveTo>
                  <a:pt x="4853939" y="1511807"/>
                </a:moveTo>
                <a:lnTo>
                  <a:pt x="4876799" y="1511807"/>
                </a:lnTo>
              </a:path>
              <a:path w="6225540" h="2895600">
                <a:moveTo>
                  <a:pt x="5151119" y="1511807"/>
                </a:moveTo>
                <a:lnTo>
                  <a:pt x="5166360" y="1511807"/>
                </a:lnTo>
              </a:path>
              <a:path w="6225540" h="2895600">
                <a:moveTo>
                  <a:pt x="5539739" y="1511807"/>
                </a:moveTo>
                <a:lnTo>
                  <a:pt x="5554980" y="1511807"/>
                </a:lnTo>
              </a:path>
              <a:path w="6225540" h="2895600">
                <a:moveTo>
                  <a:pt x="5844539" y="1511807"/>
                </a:moveTo>
                <a:lnTo>
                  <a:pt x="5859780" y="1511807"/>
                </a:lnTo>
              </a:path>
              <a:path w="6225540" h="2895600">
                <a:moveTo>
                  <a:pt x="22859" y="1517904"/>
                </a:moveTo>
                <a:lnTo>
                  <a:pt x="45719" y="1517904"/>
                </a:lnTo>
              </a:path>
              <a:path w="6225540" h="2895600">
                <a:moveTo>
                  <a:pt x="320039" y="1517904"/>
                </a:moveTo>
                <a:lnTo>
                  <a:pt x="342899" y="1517904"/>
                </a:lnTo>
              </a:path>
              <a:path w="6225540" h="2895600">
                <a:moveTo>
                  <a:pt x="723899" y="1517904"/>
                </a:moveTo>
                <a:lnTo>
                  <a:pt x="731520" y="1517904"/>
                </a:lnTo>
              </a:path>
              <a:path w="6225540" h="2895600">
                <a:moveTo>
                  <a:pt x="1021079" y="1517904"/>
                </a:moveTo>
                <a:lnTo>
                  <a:pt x="1028700" y="1517904"/>
                </a:lnTo>
              </a:path>
              <a:path w="6225540" h="2895600">
                <a:moveTo>
                  <a:pt x="1409699" y="1517904"/>
                </a:moveTo>
                <a:lnTo>
                  <a:pt x="1424940" y="1517904"/>
                </a:lnTo>
              </a:path>
              <a:path w="6225540" h="2895600">
                <a:moveTo>
                  <a:pt x="1699259" y="1517904"/>
                </a:moveTo>
                <a:lnTo>
                  <a:pt x="1722119" y="1517904"/>
                </a:lnTo>
              </a:path>
              <a:path w="6225540" h="2895600">
                <a:moveTo>
                  <a:pt x="2118359" y="1517904"/>
                </a:moveTo>
                <a:lnTo>
                  <a:pt x="2125980" y="1517904"/>
                </a:lnTo>
              </a:path>
              <a:path w="6225540" h="2895600">
                <a:moveTo>
                  <a:pt x="2392679" y="1517904"/>
                </a:moveTo>
                <a:lnTo>
                  <a:pt x="2400300" y="1517904"/>
                </a:lnTo>
              </a:path>
              <a:path w="6225540" h="2895600">
                <a:moveTo>
                  <a:pt x="3482339" y="1517903"/>
                </a:moveTo>
                <a:lnTo>
                  <a:pt x="3497580" y="1517903"/>
                </a:lnTo>
              </a:path>
              <a:path w="6225540" h="2895600">
                <a:moveTo>
                  <a:pt x="3787139" y="1517903"/>
                </a:moveTo>
                <a:lnTo>
                  <a:pt x="3802380" y="1517903"/>
                </a:lnTo>
              </a:path>
              <a:path w="6225540" h="2895600">
                <a:moveTo>
                  <a:pt x="4168139" y="1517903"/>
                </a:moveTo>
                <a:lnTo>
                  <a:pt x="4190999" y="1517903"/>
                </a:lnTo>
              </a:path>
              <a:path w="6225540" h="2895600">
                <a:moveTo>
                  <a:pt x="4480559" y="1517903"/>
                </a:moveTo>
                <a:lnTo>
                  <a:pt x="4495800" y="1517903"/>
                </a:lnTo>
              </a:path>
              <a:path w="6225540" h="2895600">
                <a:moveTo>
                  <a:pt x="4853939" y="1517903"/>
                </a:moveTo>
                <a:lnTo>
                  <a:pt x="4876799" y="1517903"/>
                </a:lnTo>
              </a:path>
              <a:path w="6225540" h="2895600">
                <a:moveTo>
                  <a:pt x="5151119" y="1517903"/>
                </a:moveTo>
                <a:lnTo>
                  <a:pt x="5173979" y="1517903"/>
                </a:lnTo>
              </a:path>
              <a:path w="6225540" h="2895600">
                <a:moveTo>
                  <a:pt x="5539739" y="1517903"/>
                </a:moveTo>
                <a:lnTo>
                  <a:pt x="5554980" y="1517903"/>
                </a:lnTo>
              </a:path>
              <a:path w="6225540" h="2895600">
                <a:moveTo>
                  <a:pt x="5844539" y="1517903"/>
                </a:moveTo>
                <a:lnTo>
                  <a:pt x="5859780" y="1517903"/>
                </a:lnTo>
              </a:path>
              <a:path w="6225540" h="2895600">
                <a:moveTo>
                  <a:pt x="22859" y="1524000"/>
                </a:moveTo>
                <a:lnTo>
                  <a:pt x="38100" y="1524000"/>
                </a:lnTo>
              </a:path>
              <a:path w="6225540" h="2895600">
                <a:moveTo>
                  <a:pt x="320039" y="1524000"/>
                </a:moveTo>
                <a:lnTo>
                  <a:pt x="342899" y="1524000"/>
                </a:lnTo>
              </a:path>
              <a:path w="6225540" h="2895600">
                <a:moveTo>
                  <a:pt x="716279" y="1524000"/>
                </a:moveTo>
                <a:lnTo>
                  <a:pt x="731520" y="1524000"/>
                </a:lnTo>
              </a:path>
              <a:path w="6225540" h="2895600">
                <a:moveTo>
                  <a:pt x="1021079" y="1524000"/>
                </a:moveTo>
                <a:lnTo>
                  <a:pt x="1028700" y="1524000"/>
                </a:lnTo>
              </a:path>
              <a:path w="6225540" h="2895600">
                <a:moveTo>
                  <a:pt x="1409699" y="1524000"/>
                </a:moveTo>
                <a:lnTo>
                  <a:pt x="1424940" y="1524000"/>
                </a:lnTo>
              </a:path>
              <a:path w="6225540" h="2895600">
                <a:moveTo>
                  <a:pt x="1699259" y="1524000"/>
                </a:moveTo>
                <a:lnTo>
                  <a:pt x="1722119" y="1524000"/>
                </a:lnTo>
              </a:path>
              <a:path w="6225540" h="2895600">
                <a:moveTo>
                  <a:pt x="2118359" y="1524000"/>
                </a:moveTo>
                <a:lnTo>
                  <a:pt x="2125980" y="1524000"/>
                </a:lnTo>
              </a:path>
              <a:path w="6225540" h="2895600">
                <a:moveTo>
                  <a:pt x="2392679" y="1524000"/>
                </a:moveTo>
                <a:lnTo>
                  <a:pt x="2400300" y="1524000"/>
                </a:lnTo>
              </a:path>
              <a:path w="6225540" h="2895600">
                <a:moveTo>
                  <a:pt x="3482339" y="1523999"/>
                </a:moveTo>
                <a:lnTo>
                  <a:pt x="3497580" y="1523999"/>
                </a:lnTo>
              </a:path>
              <a:path w="6225540" h="2895600">
                <a:moveTo>
                  <a:pt x="3787139" y="1523999"/>
                </a:moveTo>
                <a:lnTo>
                  <a:pt x="3802380" y="1523999"/>
                </a:lnTo>
              </a:path>
              <a:path w="6225540" h="2895600">
                <a:moveTo>
                  <a:pt x="4168139" y="1523999"/>
                </a:moveTo>
                <a:lnTo>
                  <a:pt x="4190999" y="1523999"/>
                </a:lnTo>
              </a:path>
              <a:path w="6225540" h="2895600">
                <a:moveTo>
                  <a:pt x="4480559" y="1523999"/>
                </a:moveTo>
                <a:lnTo>
                  <a:pt x="4495800" y="1523999"/>
                </a:lnTo>
              </a:path>
              <a:path w="6225540" h="2895600">
                <a:moveTo>
                  <a:pt x="4853939" y="1523999"/>
                </a:moveTo>
                <a:lnTo>
                  <a:pt x="4876799" y="1523999"/>
                </a:lnTo>
              </a:path>
              <a:path w="6225540" h="2895600">
                <a:moveTo>
                  <a:pt x="5158739" y="1523999"/>
                </a:moveTo>
                <a:lnTo>
                  <a:pt x="5173980" y="1523999"/>
                </a:lnTo>
              </a:path>
              <a:path w="6225540" h="2895600">
                <a:moveTo>
                  <a:pt x="5539739" y="1523999"/>
                </a:moveTo>
                <a:lnTo>
                  <a:pt x="5554980" y="1523999"/>
                </a:lnTo>
              </a:path>
              <a:path w="6225540" h="2895600">
                <a:moveTo>
                  <a:pt x="5844539" y="1523999"/>
                </a:moveTo>
                <a:lnTo>
                  <a:pt x="5859780" y="1523999"/>
                </a:lnTo>
              </a:path>
              <a:path w="6225540" h="2895600">
                <a:moveTo>
                  <a:pt x="22859" y="1530096"/>
                </a:moveTo>
                <a:lnTo>
                  <a:pt x="38100" y="1530096"/>
                </a:lnTo>
              </a:path>
              <a:path w="6225540" h="2895600">
                <a:moveTo>
                  <a:pt x="320039" y="1530096"/>
                </a:moveTo>
                <a:lnTo>
                  <a:pt x="342899" y="1530096"/>
                </a:lnTo>
              </a:path>
              <a:path w="6225540" h="2895600">
                <a:moveTo>
                  <a:pt x="716279" y="1530096"/>
                </a:moveTo>
                <a:lnTo>
                  <a:pt x="731520" y="1530096"/>
                </a:lnTo>
              </a:path>
              <a:path w="6225540" h="2895600">
                <a:moveTo>
                  <a:pt x="1021079" y="1530096"/>
                </a:moveTo>
                <a:lnTo>
                  <a:pt x="1028700" y="1530096"/>
                </a:lnTo>
              </a:path>
              <a:path w="6225540" h="2895600">
                <a:moveTo>
                  <a:pt x="1409699" y="1530096"/>
                </a:moveTo>
                <a:lnTo>
                  <a:pt x="1424940" y="1530096"/>
                </a:lnTo>
              </a:path>
              <a:path w="6225540" h="2895600">
                <a:moveTo>
                  <a:pt x="1706879" y="1530096"/>
                </a:moveTo>
                <a:lnTo>
                  <a:pt x="1722120" y="1530096"/>
                </a:lnTo>
              </a:path>
              <a:path w="6225540" h="2895600">
                <a:moveTo>
                  <a:pt x="2110739" y="1530096"/>
                </a:moveTo>
                <a:lnTo>
                  <a:pt x="2125980" y="1530096"/>
                </a:lnTo>
              </a:path>
              <a:path w="6225540" h="2895600">
                <a:moveTo>
                  <a:pt x="2400299" y="1530096"/>
                </a:moveTo>
                <a:lnTo>
                  <a:pt x="2407920" y="1530096"/>
                </a:lnTo>
              </a:path>
              <a:path w="6225540" h="2895600">
                <a:moveTo>
                  <a:pt x="3482339" y="1530095"/>
                </a:moveTo>
                <a:lnTo>
                  <a:pt x="3497580" y="1530095"/>
                </a:lnTo>
              </a:path>
              <a:path w="6225540" h="2895600">
                <a:moveTo>
                  <a:pt x="3794759" y="1530095"/>
                </a:moveTo>
                <a:lnTo>
                  <a:pt x="3810000" y="1530095"/>
                </a:lnTo>
              </a:path>
              <a:path w="6225540" h="2895600">
                <a:moveTo>
                  <a:pt x="4168139" y="1530095"/>
                </a:moveTo>
                <a:lnTo>
                  <a:pt x="4190999" y="1530095"/>
                </a:lnTo>
              </a:path>
              <a:path w="6225540" h="2895600">
                <a:moveTo>
                  <a:pt x="4480559" y="1530095"/>
                </a:moveTo>
                <a:lnTo>
                  <a:pt x="4495800" y="1530095"/>
                </a:lnTo>
              </a:path>
              <a:path w="6225540" h="2895600">
                <a:moveTo>
                  <a:pt x="4853939" y="1530095"/>
                </a:moveTo>
                <a:lnTo>
                  <a:pt x="4876799" y="1530095"/>
                </a:lnTo>
              </a:path>
              <a:path w="6225540" h="2895600">
                <a:moveTo>
                  <a:pt x="5158739" y="1530095"/>
                </a:moveTo>
                <a:lnTo>
                  <a:pt x="5173980" y="1530095"/>
                </a:lnTo>
              </a:path>
              <a:path w="6225540" h="2895600">
                <a:moveTo>
                  <a:pt x="5539739" y="1530095"/>
                </a:moveTo>
                <a:lnTo>
                  <a:pt x="5554980" y="1530095"/>
                </a:lnTo>
              </a:path>
              <a:path w="6225540" h="2895600">
                <a:moveTo>
                  <a:pt x="5844539" y="1530095"/>
                </a:moveTo>
                <a:lnTo>
                  <a:pt x="5859780" y="1530095"/>
                </a:lnTo>
              </a:path>
              <a:path w="6225540" h="2895600">
                <a:moveTo>
                  <a:pt x="22859" y="1536192"/>
                </a:moveTo>
                <a:lnTo>
                  <a:pt x="38100" y="1536192"/>
                </a:lnTo>
              </a:path>
              <a:path w="6225540" h="2895600">
                <a:moveTo>
                  <a:pt x="320039" y="1536192"/>
                </a:moveTo>
                <a:lnTo>
                  <a:pt x="342899" y="1536192"/>
                </a:lnTo>
              </a:path>
              <a:path w="6225540" h="2895600">
                <a:moveTo>
                  <a:pt x="716279" y="1536192"/>
                </a:moveTo>
                <a:lnTo>
                  <a:pt x="731520" y="1536192"/>
                </a:lnTo>
              </a:path>
              <a:path w="6225540" h="2895600">
                <a:moveTo>
                  <a:pt x="1021079" y="1536192"/>
                </a:moveTo>
                <a:lnTo>
                  <a:pt x="1028700" y="1536192"/>
                </a:lnTo>
              </a:path>
              <a:path w="6225540" h="2895600">
                <a:moveTo>
                  <a:pt x="1409699" y="1536192"/>
                </a:moveTo>
                <a:lnTo>
                  <a:pt x="1424940" y="1536192"/>
                </a:lnTo>
              </a:path>
              <a:path w="6225540" h="2895600">
                <a:moveTo>
                  <a:pt x="1706879" y="1536192"/>
                </a:moveTo>
                <a:lnTo>
                  <a:pt x="1729739" y="1536192"/>
                </a:lnTo>
              </a:path>
              <a:path w="6225540" h="2895600">
                <a:moveTo>
                  <a:pt x="2110739" y="1536192"/>
                </a:moveTo>
                <a:lnTo>
                  <a:pt x="2118360" y="1536192"/>
                </a:lnTo>
              </a:path>
              <a:path w="6225540" h="2895600">
                <a:moveTo>
                  <a:pt x="2400299" y="1536192"/>
                </a:moveTo>
                <a:lnTo>
                  <a:pt x="2407920" y="1536192"/>
                </a:lnTo>
              </a:path>
              <a:path w="6225540" h="2895600">
                <a:moveTo>
                  <a:pt x="3482339" y="1536191"/>
                </a:moveTo>
                <a:lnTo>
                  <a:pt x="3497580" y="1536191"/>
                </a:lnTo>
              </a:path>
              <a:path w="6225540" h="2895600">
                <a:moveTo>
                  <a:pt x="3794759" y="1536191"/>
                </a:moveTo>
                <a:lnTo>
                  <a:pt x="3810000" y="1536191"/>
                </a:lnTo>
              </a:path>
              <a:path w="6225540" h="2895600">
                <a:moveTo>
                  <a:pt x="4168139" y="1536191"/>
                </a:moveTo>
                <a:lnTo>
                  <a:pt x="4190999" y="1536191"/>
                </a:lnTo>
              </a:path>
              <a:path w="6225540" h="2895600">
                <a:moveTo>
                  <a:pt x="4480559" y="1536191"/>
                </a:moveTo>
                <a:lnTo>
                  <a:pt x="4495800" y="1536191"/>
                </a:lnTo>
              </a:path>
              <a:path w="6225540" h="2895600">
                <a:moveTo>
                  <a:pt x="4853939" y="1536191"/>
                </a:moveTo>
                <a:lnTo>
                  <a:pt x="4876799" y="1536191"/>
                </a:lnTo>
              </a:path>
              <a:path w="6225540" h="2895600">
                <a:moveTo>
                  <a:pt x="5158739" y="1536191"/>
                </a:moveTo>
                <a:lnTo>
                  <a:pt x="5173980" y="1536191"/>
                </a:lnTo>
              </a:path>
              <a:path w="6225540" h="2895600">
                <a:moveTo>
                  <a:pt x="5539739" y="1536191"/>
                </a:moveTo>
                <a:lnTo>
                  <a:pt x="5554980" y="1536191"/>
                </a:lnTo>
              </a:path>
              <a:path w="6225540" h="2895600">
                <a:moveTo>
                  <a:pt x="5844539" y="1536191"/>
                </a:moveTo>
                <a:lnTo>
                  <a:pt x="5859780" y="1536191"/>
                </a:lnTo>
              </a:path>
              <a:path w="6225540" h="2895600">
                <a:moveTo>
                  <a:pt x="22859" y="1542288"/>
                </a:moveTo>
                <a:lnTo>
                  <a:pt x="38100" y="1542288"/>
                </a:lnTo>
              </a:path>
              <a:path w="6225540" h="2895600">
                <a:moveTo>
                  <a:pt x="320039" y="1542288"/>
                </a:moveTo>
                <a:lnTo>
                  <a:pt x="342899" y="1542288"/>
                </a:lnTo>
              </a:path>
              <a:path w="6225540" h="2895600">
                <a:moveTo>
                  <a:pt x="716279" y="1542288"/>
                </a:moveTo>
                <a:lnTo>
                  <a:pt x="731520" y="1542288"/>
                </a:lnTo>
              </a:path>
              <a:path w="6225540" h="2895600">
                <a:moveTo>
                  <a:pt x="1021079" y="1542288"/>
                </a:moveTo>
                <a:lnTo>
                  <a:pt x="1028700" y="1542288"/>
                </a:lnTo>
              </a:path>
              <a:path w="6225540" h="2895600">
                <a:moveTo>
                  <a:pt x="1402079" y="1542288"/>
                </a:moveTo>
                <a:lnTo>
                  <a:pt x="1417320" y="1542288"/>
                </a:lnTo>
              </a:path>
              <a:path w="6225540" h="2895600">
                <a:moveTo>
                  <a:pt x="1706879" y="1542288"/>
                </a:moveTo>
                <a:lnTo>
                  <a:pt x="1729739" y="1542288"/>
                </a:lnTo>
              </a:path>
              <a:path w="6225540" h="2895600">
                <a:moveTo>
                  <a:pt x="2110739" y="1542288"/>
                </a:moveTo>
                <a:lnTo>
                  <a:pt x="2118360" y="1542288"/>
                </a:lnTo>
              </a:path>
              <a:path w="6225540" h="2895600">
                <a:moveTo>
                  <a:pt x="2400299" y="1542288"/>
                </a:moveTo>
                <a:lnTo>
                  <a:pt x="2407920" y="1542288"/>
                </a:lnTo>
              </a:path>
              <a:path w="6225540" h="2895600">
                <a:moveTo>
                  <a:pt x="3482339" y="1542287"/>
                </a:moveTo>
                <a:lnTo>
                  <a:pt x="3497580" y="1542287"/>
                </a:lnTo>
              </a:path>
              <a:path w="6225540" h="2895600">
                <a:moveTo>
                  <a:pt x="3794759" y="1542287"/>
                </a:moveTo>
                <a:lnTo>
                  <a:pt x="3810000" y="1542287"/>
                </a:lnTo>
              </a:path>
              <a:path w="6225540" h="2895600">
                <a:moveTo>
                  <a:pt x="4160519" y="1542287"/>
                </a:moveTo>
                <a:lnTo>
                  <a:pt x="4191000" y="1542287"/>
                </a:lnTo>
              </a:path>
              <a:path w="6225540" h="2895600">
                <a:moveTo>
                  <a:pt x="4488179" y="1542287"/>
                </a:moveTo>
                <a:lnTo>
                  <a:pt x="4495800" y="1542287"/>
                </a:lnTo>
              </a:path>
              <a:path w="6225540" h="2895600">
                <a:moveTo>
                  <a:pt x="4853939" y="1542287"/>
                </a:moveTo>
                <a:lnTo>
                  <a:pt x="4876799" y="1542287"/>
                </a:lnTo>
              </a:path>
              <a:path w="6225540" h="2895600">
                <a:moveTo>
                  <a:pt x="5158739" y="1542287"/>
                </a:moveTo>
                <a:lnTo>
                  <a:pt x="5173980" y="1542287"/>
                </a:lnTo>
              </a:path>
              <a:path w="6225540" h="2895600">
                <a:moveTo>
                  <a:pt x="5539739" y="1542287"/>
                </a:moveTo>
                <a:lnTo>
                  <a:pt x="5554980" y="1542287"/>
                </a:lnTo>
              </a:path>
              <a:path w="6225540" h="2895600">
                <a:moveTo>
                  <a:pt x="5844539" y="1542287"/>
                </a:moveTo>
                <a:lnTo>
                  <a:pt x="5859780" y="1542287"/>
                </a:lnTo>
              </a:path>
              <a:path w="6225540" h="2895600">
                <a:moveTo>
                  <a:pt x="22859" y="1548384"/>
                </a:moveTo>
                <a:lnTo>
                  <a:pt x="38100" y="1548384"/>
                </a:lnTo>
              </a:path>
              <a:path w="6225540" h="2895600">
                <a:moveTo>
                  <a:pt x="320039" y="1548384"/>
                </a:moveTo>
                <a:lnTo>
                  <a:pt x="342899" y="1548384"/>
                </a:lnTo>
              </a:path>
              <a:path w="6225540" h="2895600">
                <a:moveTo>
                  <a:pt x="716279" y="1548384"/>
                </a:moveTo>
                <a:lnTo>
                  <a:pt x="731520" y="1548384"/>
                </a:lnTo>
              </a:path>
              <a:path w="6225540" h="2895600">
                <a:moveTo>
                  <a:pt x="1021079" y="1548384"/>
                </a:moveTo>
                <a:lnTo>
                  <a:pt x="1028700" y="1548384"/>
                </a:lnTo>
              </a:path>
              <a:path w="6225540" h="2895600">
                <a:moveTo>
                  <a:pt x="1402079" y="1548384"/>
                </a:moveTo>
                <a:lnTo>
                  <a:pt x="1417320" y="1548384"/>
                </a:lnTo>
              </a:path>
              <a:path w="6225540" h="2895600">
                <a:moveTo>
                  <a:pt x="1714499" y="1548384"/>
                </a:moveTo>
                <a:lnTo>
                  <a:pt x="1729740" y="1548384"/>
                </a:lnTo>
              </a:path>
              <a:path w="6225540" h="2895600">
                <a:moveTo>
                  <a:pt x="2110739" y="1548384"/>
                </a:moveTo>
                <a:lnTo>
                  <a:pt x="2118360" y="1548384"/>
                </a:lnTo>
              </a:path>
              <a:path w="6225540" h="2895600">
                <a:moveTo>
                  <a:pt x="2400299" y="1548384"/>
                </a:moveTo>
                <a:lnTo>
                  <a:pt x="2407920" y="1548384"/>
                </a:lnTo>
              </a:path>
              <a:path w="6225540" h="2895600">
                <a:moveTo>
                  <a:pt x="3474719" y="1548383"/>
                </a:moveTo>
                <a:lnTo>
                  <a:pt x="3497579" y="1548383"/>
                </a:lnTo>
              </a:path>
              <a:path w="6225540" h="2895600">
                <a:moveTo>
                  <a:pt x="3794759" y="1548383"/>
                </a:moveTo>
                <a:lnTo>
                  <a:pt x="3810000" y="1548383"/>
                </a:lnTo>
              </a:path>
              <a:path w="6225540" h="2895600">
                <a:moveTo>
                  <a:pt x="4160519" y="1548383"/>
                </a:moveTo>
                <a:lnTo>
                  <a:pt x="4183379" y="1548383"/>
                </a:lnTo>
              </a:path>
              <a:path w="6225540" h="2895600">
                <a:moveTo>
                  <a:pt x="4488179" y="1548383"/>
                </a:moveTo>
                <a:lnTo>
                  <a:pt x="4495800" y="1548383"/>
                </a:lnTo>
              </a:path>
              <a:path w="6225540" h="2895600">
                <a:moveTo>
                  <a:pt x="4853939" y="1548383"/>
                </a:moveTo>
                <a:lnTo>
                  <a:pt x="4876799" y="1548383"/>
                </a:lnTo>
              </a:path>
              <a:path w="6225540" h="2895600">
                <a:moveTo>
                  <a:pt x="5158739" y="1548383"/>
                </a:moveTo>
                <a:lnTo>
                  <a:pt x="5173980" y="1548383"/>
                </a:lnTo>
              </a:path>
              <a:path w="6225540" h="2895600">
                <a:moveTo>
                  <a:pt x="5539739" y="1548383"/>
                </a:moveTo>
                <a:lnTo>
                  <a:pt x="5554980" y="1548383"/>
                </a:lnTo>
              </a:path>
              <a:path w="6225540" h="2895600">
                <a:moveTo>
                  <a:pt x="5844539" y="1548383"/>
                </a:moveTo>
                <a:lnTo>
                  <a:pt x="5859780" y="1548383"/>
                </a:lnTo>
              </a:path>
              <a:path w="6225540" h="2895600">
                <a:moveTo>
                  <a:pt x="22859" y="1554480"/>
                </a:moveTo>
                <a:lnTo>
                  <a:pt x="38100" y="1554480"/>
                </a:lnTo>
              </a:path>
              <a:path w="6225540" h="2895600">
                <a:moveTo>
                  <a:pt x="327659" y="1554480"/>
                </a:moveTo>
                <a:lnTo>
                  <a:pt x="342900" y="1554480"/>
                </a:lnTo>
              </a:path>
              <a:path w="6225540" h="2895600">
                <a:moveTo>
                  <a:pt x="716279" y="1554480"/>
                </a:moveTo>
                <a:lnTo>
                  <a:pt x="731520" y="1554480"/>
                </a:lnTo>
              </a:path>
              <a:path w="6225540" h="2895600">
                <a:moveTo>
                  <a:pt x="1021079" y="1554480"/>
                </a:moveTo>
                <a:lnTo>
                  <a:pt x="1028700" y="1554480"/>
                </a:lnTo>
              </a:path>
              <a:path w="6225540" h="2895600">
                <a:moveTo>
                  <a:pt x="1402079" y="1554480"/>
                </a:moveTo>
                <a:lnTo>
                  <a:pt x="1417320" y="1554480"/>
                </a:lnTo>
              </a:path>
              <a:path w="6225540" h="2895600">
                <a:moveTo>
                  <a:pt x="1714499" y="1554480"/>
                </a:moveTo>
                <a:lnTo>
                  <a:pt x="1729740" y="1554480"/>
                </a:lnTo>
              </a:path>
              <a:path w="6225540" h="2895600">
                <a:moveTo>
                  <a:pt x="2110739" y="1554480"/>
                </a:moveTo>
                <a:lnTo>
                  <a:pt x="2118360" y="1554480"/>
                </a:lnTo>
              </a:path>
              <a:path w="6225540" h="2895600">
                <a:moveTo>
                  <a:pt x="2400299" y="1554480"/>
                </a:moveTo>
                <a:lnTo>
                  <a:pt x="2407920" y="1554480"/>
                </a:lnTo>
              </a:path>
              <a:path w="6225540" h="2895600">
                <a:moveTo>
                  <a:pt x="3474719" y="1554479"/>
                </a:moveTo>
                <a:lnTo>
                  <a:pt x="3497579" y="1554479"/>
                </a:lnTo>
              </a:path>
              <a:path w="6225540" h="2895600">
                <a:moveTo>
                  <a:pt x="3794759" y="1554479"/>
                </a:moveTo>
                <a:lnTo>
                  <a:pt x="3810000" y="1554479"/>
                </a:lnTo>
              </a:path>
              <a:path w="6225540" h="2895600">
                <a:moveTo>
                  <a:pt x="4160519" y="1554479"/>
                </a:moveTo>
                <a:lnTo>
                  <a:pt x="4183379" y="1554479"/>
                </a:lnTo>
              </a:path>
              <a:path w="6225540" h="2895600">
                <a:moveTo>
                  <a:pt x="4488179" y="1554479"/>
                </a:moveTo>
                <a:lnTo>
                  <a:pt x="4495800" y="1554479"/>
                </a:lnTo>
              </a:path>
              <a:path w="6225540" h="2895600">
                <a:moveTo>
                  <a:pt x="4853939" y="1554479"/>
                </a:moveTo>
                <a:lnTo>
                  <a:pt x="4876799" y="1554479"/>
                </a:lnTo>
              </a:path>
              <a:path w="6225540" h="2895600">
                <a:moveTo>
                  <a:pt x="5158739" y="1554479"/>
                </a:moveTo>
                <a:lnTo>
                  <a:pt x="5173980" y="1554479"/>
                </a:lnTo>
              </a:path>
              <a:path w="6225540" h="2895600">
                <a:moveTo>
                  <a:pt x="5539739" y="1554479"/>
                </a:moveTo>
                <a:lnTo>
                  <a:pt x="5554980" y="1554479"/>
                </a:lnTo>
              </a:path>
              <a:path w="6225540" h="2895600">
                <a:moveTo>
                  <a:pt x="5844539" y="1554479"/>
                </a:moveTo>
                <a:lnTo>
                  <a:pt x="5859780" y="1554479"/>
                </a:lnTo>
              </a:path>
              <a:path w="6225540" h="2895600">
                <a:moveTo>
                  <a:pt x="22859" y="1560576"/>
                </a:moveTo>
                <a:lnTo>
                  <a:pt x="38100" y="1560576"/>
                </a:lnTo>
              </a:path>
              <a:path w="6225540" h="2895600">
                <a:moveTo>
                  <a:pt x="327659" y="1560576"/>
                </a:moveTo>
                <a:lnTo>
                  <a:pt x="342900" y="1560576"/>
                </a:lnTo>
              </a:path>
              <a:path w="6225540" h="2895600">
                <a:moveTo>
                  <a:pt x="708659" y="1560576"/>
                </a:moveTo>
                <a:lnTo>
                  <a:pt x="731519" y="1560576"/>
                </a:lnTo>
              </a:path>
              <a:path w="6225540" h="2895600">
                <a:moveTo>
                  <a:pt x="1021079" y="1560576"/>
                </a:moveTo>
                <a:lnTo>
                  <a:pt x="1028700" y="1560576"/>
                </a:lnTo>
              </a:path>
              <a:path w="6225540" h="2895600">
                <a:moveTo>
                  <a:pt x="1402079" y="1560576"/>
                </a:moveTo>
                <a:lnTo>
                  <a:pt x="1417320" y="1560576"/>
                </a:lnTo>
              </a:path>
              <a:path w="6225540" h="2895600">
                <a:moveTo>
                  <a:pt x="1714499" y="1560576"/>
                </a:moveTo>
                <a:lnTo>
                  <a:pt x="1729740" y="1560576"/>
                </a:lnTo>
              </a:path>
              <a:path w="6225540" h="2895600">
                <a:moveTo>
                  <a:pt x="2110739" y="1560576"/>
                </a:moveTo>
                <a:lnTo>
                  <a:pt x="2118360" y="1560576"/>
                </a:lnTo>
              </a:path>
              <a:path w="6225540" h="2895600">
                <a:moveTo>
                  <a:pt x="2400299" y="1560576"/>
                </a:moveTo>
                <a:lnTo>
                  <a:pt x="2415540" y="1560576"/>
                </a:lnTo>
              </a:path>
              <a:path w="6225540" h="2895600">
                <a:moveTo>
                  <a:pt x="3474719" y="1560575"/>
                </a:moveTo>
                <a:lnTo>
                  <a:pt x="3497579" y="1560575"/>
                </a:lnTo>
              </a:path>
              <a:path w="6225540" h="2895600">
                <a:moveTo>
                  <a:pt x="3794759" y="1560575"/>
                </a:moveTo>
                <a:lnTo>
                  <a:pt x="3810000" y="1560575"/>
                </a:lnTo>
              </a:path>
              <a:path w="6225540" h="2895600">
                <a:moveTo>
                  <a:pt x="4160519" y="1560575"/>
                </a:moveTo>
                <a:lnTo>
                  <a:pt x="4183379" y="1560575"/>
                </a:lnTo>
              </a:path>
              <a:path w="6225540" h="2895600">
                <a:moveTo>
                  <a:pt x="4488179" y="1560575"/>
                </a:moveTo>
                <a:lnTo>
                  <a:pt x="4495800" y="1560575"/>
                </a:lnTo>
              </a:path>
              <a:path w="6225540" h="2895600">
                <a:moveTo>
                  <a:pt x="4853939" y="1560575"/>
                </a:moveTo>
                <a:lnTo>
                  <a:pt x="4876799" y="1560575"/>
                </a:lnTo>
              </a:path>
              <a:path w="6225540" h="2895600">
                <a:moveTo>
                  <a:pt x="5158739" y="1560575"/>
                </a:moveTo>
                <a:lnTo>
                  <a:pt x="5173980" y="1560575"/>
                </a:lnTo>
              </a:path>
              <a:path w="6225540" h="2895600">
                <a:moveTo>
                  <a:pt x="5539739" y="1560575"/>
                </a:moveTo>
                <a:lnTo>
                  <a:pt x="5554980" y="1560575"/>
                </a:lnTo>
              </a:path>
              <a:path w="6225540" h="2895600">
                <a:moveTo>
                  <a:pt x="5852159" y="1560575"/>
                </a:moveTo>
                <a:lnTo>
                  <a:pt x="5867400" y="1560575"/>
                </a:lnTo>
              </a:path>
              <a:path w="6225540" h="2895600">
                <a:moveTo>
                  <a:pt x="22859" y="1566672"/>
                </a:moveTo>
                <a:lnTo>
                  <a:pt x="38100" y="1566672"/>
                </a:lnTo>
              </a:path>
              <a:path w="6225540" h="2895600">
                <a:moveTo>
                  <a:pt x="327659" y="1566672"/>
                </a:moveTo>
                <a:lnTo>
                  <a:pt x="342900" y="1566672"/>
                </a:lnTo>
              </a:path>
              <a:path w="6225540" h="2895600">
                <a:moveTo>
                  <a:pt x="708659" y="1566672"/>
                </a:moveTo>
                <a:lnTo>
                  <a:pt x="731519" y="1566672"/>
                </a:lnTo>
              </a:path>
              <a:path w="6225540" h="2895600">
                <a:moveTo>
                  <a:pt x="1021079" y="1566672"/>
                </a:moveTo>
                <a:lnTo>
                  <a:pt x="1028700" y="1566672"/>
                </a:lnTo>
              </a:path>
              <a:path w="6225540" h="2895600">
                <a:moveTo>
                  <a:pt x="1402079" y="1566672"/>
                </a:moveTo>
                <a:lnTo>
                  <a:pt x="1417320" y="1566672"/>
                </a:lnTo>
              </a:path>
              <a:path w="6225540" h="2895600">
                <a:moveTo>
                  <a:pt x="1714499" y="1566672"/>
                </a:moveTo>
                <a:lnTo>
                  <a:pt x="1729740" y="1566672"/>
                </a:lnTo>
              </a:path>
              <a:path w="6225540" h="2895600">
                <a:moveTo>
                  <a:pt x="2103119" y="1566672"/>
                </a:moveTo>
                <a:lnTo>
                  <a:pt x="2118360" y="1566672"/>
                </a:lnTo>
              </a:path>
              <a:path w="6225540" h="2895600">
                <a:moveTo>
                  <a:pt x="2400299" y="1566672"/>
                </a:moveTo>
                <a:lnTo>
                  <a:pt x="2415540" y="1566672"/>
                </a:lnTo>
              </a:path>
              <a:path w="6225540" h="2895600">
                <a:moveTo>
                  <a:pt x="3474719" y="1566671"/>
                </a:moveTo>
                <a:lnTo>
                  <a:pt x="3497579" y="1566671"/>
                </a:lnTo>
              </a:path>
              <a:path w="6225540" h="2895600">
                <a:moveTo>
                  <a:pt x="3794759" y="1566671"/>
                </a:moveTo>
                <a:lnTo>
                  <a:pt x="3810000" y="1566671"/>
                </a:lnTo>
              </a:path>
              <a:path w="6225540" h="2895600">
                <a:moveTo>
                  <a:pt x="4160519" y="1566671"/>
                </a:moveTo>
                <a:lnTo>
                  <a:pt x="4183379" y="1566671"/>
                </a:lnTo>
              </a:path>
              <a:path w="6225540" h="2895600">
                <a:moveTo>
                  <a:pt x="4488179" y="1566671"/>
                </a:moveTo>
                <a:lnTo>
                  <a:pt x="4495800" y="1566671"/>
                </a:lnTo>
              </a:path>
              <a:path w="6225540" h="2895600">
                <a:moveTo>
                  <a:pt x="4846319" y="1566671"/>
                </a:moveTo>
                <a:lnTo>
                  <a:pt x="4869179" y="1566671"/>
                </a:lnTo>
              </a:path>
              <a:path w="6225540" h="2895600">
                <a:moveTo>
                  <a:pt x="5158739" y="1566671"/>
                </a:moveTo>
                <a:lnTo>
                  <a:pt x="5173980" y="1566671"/>
                </a:lnTo>
              </a:path>
              <a:path w="6225540" h="2895600">
                <a:moveTo>
                  <a:pt x="5539739" y="1566671"/>
                </a:moveTo>
                <a:lnTo>
                  <a:pt x="5547360" y="1566671"/>
                </a:lnTo>
              </a:path>
              <a:path w="6225540" h="2895600">
                <a:moveTo>
                  <a:pt x="5852159" y="1566671"/>
                </a:moveTo>
                <a:lnTo>
                  <a:pt x="5867400" y="1566671"/>
                </a:lnTo>
              </a:path>
              <a:path w="6225540" h="2895600">
                <a:moveTo>
                  <a:pt x="22859" y="1572768"/>
                </a:moveTo>
                <a:lnTo>
                  <a:pt x="38100" y="1572768"/>
                </a:lnTo>
              </a:path>
              <a:path w="6225540" h="2895600">
                <a:moveTo>
                  <a:pt x="327659" y="1572768"/>
                </a:moveTo>
                <a:lnTo>
                  <a:pt x="350519" y="1572768"/>
                </a:lnTo>
              </a:path>
              <a:path w="6225540" h="2895600">
                <a:moveTo>
                  <a:pt x="708659" y="1572768"/>
                </a:moveTo>
                <a:lnTo>
                  <a:pt x="731519" y="1572768"/>
                </a:lnTo>
              </a:path>
              <a:path w="6225540" h="2895600">
                <a:moveTo>
                  <a:pt x="1021079" y="1572768"/>
                </a:moveTo>
                <a:lnTo>
                  <a:pt x="1036320" y="1572768"/>
                </a:lnTo>
              </a:path>
              <a:path w="6225540" h="2895600">
                <a:moveTo>
                  <a:pt x="1402079" y="1572768"/>
                </a:moveTo>
                <a:lnTo>
                  <a:pt x="1417320" y="1572768"/>
                </a:lnTo>
              </a:path>
              <a:path w="6225540" h="2895600">
                <a:moveTo>
                  <a:pt x="1714499" y="1572768"/>
                </a:moveTo>
                <a:lnTo>
                  <a:pt x="1729740" y="1572768"/>
                </a:lnTo>
              </a:path>
              <a:path w="6225540" h="2895600">
                <a:moveTo>
                  <a:pt x="2103119" y="1572768"/>
                </a:moveTo>
                <a:lnTo>
                  <a:pt x="2118360" y="1572768"/>
                </a:lnTo>
              </a:path>
              <a:path w="6225540" h="2895600">
                <a:moveTo>
                  <a:pt x="2400299" y="1572768"/>
                </a:moveTo>
                <a:lnTo>
                  <a:pt x="2415540" y="1572768"/>
                </a:lnTo>
              </a:path>
              <a:path w="6225540" h="2895600">
                <a:moveTo>
                  <a:pt x="3474719" y="1572767"/>
                </a:moveTo>
                <a:lnTo>
                  <a:pt x="3497579" y="1572767"/>
                </a:lnTo>
              </a:path>
              <a:path w="6225540" h="2895600">
                <a:moveTo>
                  <a:pt x="3794759" y="1572767"/>
                </a:moveTo>
                <a:lnTo>
                  <a:pt x="3810000" y="1572767"/>
                </a:lnTo>
              </a:path>
              <a:path w="6225540" h="2895600">
                <a:moveTo>
                  <a:pt x="4160519" y="1572767"/>
                </a:moveTo>
                <a:lnTo>
                  <a:pt x="4183379" y="1572767"/>
                </a:lnTo>
              </a:path>
              <a:path w="6225540" h="2895600">
                <a:moveTo>
                  <a:pt x="4488179" y="1572767"/>
                </a:moveTo>
                <a:lnTo>
                  <a:pt x="4495800" y="1572767"/>
                </a:lnTo>
              </a:path>
              <a:path w="6225540" h="2895600">
                <a:moveTo>
                  <a:pt x="4846319" y="1572767"/>
                </a:moveTo>
                <a:lnTo>
                  <a:pt x="4869179" y="1572767"/>
                </a:lnTo>
              </a:path>
              <a:path w="6225540" h="2895600">
                <a:moveTo>
                  <a:pt x="5158739" y="1572767"/>
                </a:moveTo>
                <a:lnTo>
                  <a:pt x="5181599" y="1572767"/>
                </a:lnTo>
              </a:path>
              <a:path w="6225540" h="2895600">
                <a:moveTo>
                  <a:pt x="5539739" y="1572767"/>
                </a:moveTo>
                <a:lnTo>
                  <a:pt x="5547360" y="1572767"/>
                </a:lnTo>
              </a:path>
              <a:path w="6225540" h="2895600">
                <a:moveTo>
                  <a:pt x="5852159" y="1572767"/>
                </a:moveTo>
                <a:lnTo>
                  <a:pt x="5867400" y="1572767"/>
                </a:lnTo>
              </a:path>
              <a:path w="6225540" h="2895600">
                <a:moveTo>
                  <a:pt x="15239" y="1578864"/>
                </a:moveTo>
                <a:lnTo>
                  <a:pt x="30480" y="1578864"/>
                </a:lnTo>
              </a:path>
              <a:path w="6225540" h="2895600">
                <a:moveTo>
                  <a:pt x="327659" y="1578864"/>
                </a:moveTo>
                <a:lnTo>
                  <a:pt x="350519" y="1578864"/>
                </a:lnTo>
              </a:path>
              <a:path w="6225540" h="2895600">
                <a:moveTo>
                  <a:pt x="708659" y="1578864"/>
                </a:moveTo>
                <a:lnTo>
                  <a:pt x="723900" y="1578864"/>
                </a:lnTo>
              </a:path>
              <a:path w="6225540" h="2895600">
                <a:moveTo>
                  <a:pt x="1021079" y="1578864"/>
                </a:moveTo>
                <a:lnTo>
                  <a:pt x="1036320" y="1578864"/>
                </a:lnTo>
              </a:path>
              <a:path w="6225540" h="2895600">
                <a:moveTo>
                  <a:pt x="1394459" y="1578864"/>
                </a:moveTo>
                <a:lnTo>
                  <a:pt x="1417319" y="1578864"/>
                </a:lnTo>
              </a:path>
              <a:path w="6225540" h="2895600">
                <a:moveTo>
                  <a:pt x="1714499" y="1578864"/>
                </a:moveTo>
                <a:lnTo>
                  <a:pt x="1737359" y="1578864"/>
                </a:lnTo>
              </a:path>
              <a:path w="6225540" h="2895600">
                <a:moveTo>
                  <a:pt x="2103119" y="1578864"/>
                </a:moveTo>
                <a:lnTo>
                  <a:pt x="2118360" y="1578864"/>
                </a:lnTo>
              </a:path>
              <a:path w="6225540" h="2895600">
                <a:moveTo>
                  <a:pt x="2400299" y="1578864"/>
                </a:moveTo>
                <a:lnTo>
                  <a:pt x="2415540" y="1578864"/>
                </a:lnTo>
              </a:path>
              <a:path w="6225540" h="2895600">
                <a:moveTo>
                  <a:pt x="3474719" y="1578863"/>
                </a:moveTo>
                <a:lnTo>
                  <a:pt x="3497579" y="1578863"/>
                </a:lnTo>
              </a:path>
              <a:path w="6225540" h="2895600">
                <a:moveTo>
                  <a:pt x="3794759" y="1578863"/>
                </a:moveTo>
                <a:lnTo>
                  <a:pt x="3810000" y="1578863"/>
                </a:lnTo>
              </a:path>
              <a:path w="6225540" h="2895600">
                <a:moveTo>
                  <a:pt x="4160519" y="1578863"/>
                </a:moveTo>
                <a:lnTo>
                  <a:pt x="4183379" y="1578863"/>
                </a:lnTo>
              </a:path>
              <a:path w="6225540" h="2895600">
                <a:moveTo>
                  <a:pt x="4488179" y="1578863"/>
                </a:moveTo>
                <a:lnTo>
                  <a:pt x="4495800" y="1578863"/>
                </a:lnTo>
              </a:path>
              <a:path w="6225540" h="2895600">
                <a:moveTo>
                  <a:pt x="4846319" y="1578863"/>
                </a:moveTo>
                <a:lnTo>
                  <a:pt x="4869179" y="1578863"/>
                </a:lnTo>
              </a:path>
              <a:path w="6225540" h="2895600">
                <a:moveTo>
                  <a:pt x="5158739" y="1578863"/>
                </a:moveTo>
                <a:lnTo>
                  <a:pt x="5181599" y="1578863"/>
                </a:lnTo>
              </a:path>
              <a:path w="6225540" h="2895600">
                <a:moveTo>
                  <a:pt x="5539739" y="1578863"/>
                </a:moveTo>
                <a:lnTo>
                  <a:pt x="5547360" y="1578863"/>
                </a:lnTo>
              </a:path>
              <a:path w="6225540" h="2895600">
                <a:moveTo>
                  <a:pt x="5852159" y="1578863"/>
                </a:moveTo>
                <a:lnTo>
                  <a:pt x="5867400" y="1578863"/>
                </a:lnTo>
              </a:path>
              <a:path w="6225540" h="2895600">
                <a:moveTo>
                  <a:pt x="15239" y="1584960"/>
                </a:moveTo>
                <a:lnTo>
                  <a:pt x="30480" y="1584960"/>
                </a:lnTo>
              </a:path>
              <a:path w="6225540" h="2895600">
                <a:moveTo>
                  <a:pt x="335279" y="1584960"/>
                </a:moveTo>
                <a:lnTo>
                  <a:pt x="350520" y="1584960"/>
                </a:lnTo>
              </a:path>
              <a:path w="6225540" h="2895600">
                <a:moveTo>
                  <a:pt x="708659" y="1584960"/>
                </a:moveTo>
                <a:lnTo>
                  <a:pt x="723900" y="1584960"/>
                </a:lnTo>
              </a:path>
              <a:path w="6225540" h="2895600">
                <a:moveTo>
                  <a:pt x="1021079" y="1584960"/>
                </a:moveTo>
                <a:lnTo>
                  <a:pt x="1036320" y="1584960"/>
                </a:lnTo>
              </a:path>
              <a:path w="6225540" h="2895600">
                <a:moveTo>
                  <a:pt x="1394459" y="1584960"/>
                </a:moveTo>
                <a:lnTo>
                  <a:pt x="1417319" y="1584960"/>
                </a:lnTo>
              </a:path>
              <a:path w="6225540" h="2895600">
                <a:moveTo>
                  <a:pt x="1722119" y="1584960"/>
                </a:moveTo>
                <a:lnTo>
                  <a:pt x="1737360" y="1584960"/>
                </a:lnTo>
              </a:path>
              <a:path w="6225540" h="2895600">
                <a:moveTo>
                  <a:pt x="2103119" y="1584960"/>
                </a:moveTo>
                <a:lnTo>
                  <a:pt x="2118360" y="1584960"/>
                </a:lnTo>
              </a:path>
              <a:path w="6225540" h="2895600">
                <a:moveTo>
                  <a:pt x="2400299" y="1584960"/>
                </a:moveTo>
                <a:lnTo>
                  <a:pt x="2415540" y="1584960"/>
                </a:lnTo>
              </a:path>
              <a:path w="6225540" h="2895600">
                <a:moveTo>
                  <a:pt x="3474719" y="1584959"/>
                </a:moveTo>
                <a:lnTo>
                  <a:pt x="3497579" y="1584959"/>
                </a:lnTo>
              </a:path>
              <a:path w="6225540" h="2895600">
                <a:moveTo>
                  <a:pt x="3794759" y="1584959"/>
                </a:moveTo>
                <a:lnTo>
                  <a:pt x="3810000" y="1584959"/>
                </a:lnTo>
              </a:path>
              <a:path w="6225540" h="2895600">
                <a:moveTo>
                  <a:pt x="4160519" y="1584959"/>
                </a:moveTo>
                <a:lnTo>
                  <a:pt x="4183379" y="1584959"/>
                </a:lnTo>
              </a:path>
              <a:path w="6225540" h="2895600">
                <a:moveTo>
                  <a:pt x="4488179" y="1584959"/>
                </a:moveTo>
                <a:lnTo>
                  <a:pt x="4495800" y="1584959"/>
                </a:lnTo>
              </a:path>
              <a:path w="6225540" h="2895600">
                <a:moveTo>
                  <a:pt x="4846319" y="1584959"/>
                </a:moveTo>
                <a:lnTo>
                  <a:pt x="4869179" y="1584959"/>
                </a:lnTo>
              </a:path>
              <a:path w="6225540" h="2895600">
                <a:moveTo>
                  <a:pt x="5158739" y="1584959"/>
                </a:moveTo>
                <a:lnTo>
                  <a:pt x="5181599" y="1584959"/>
                </a:lnTo>
              </a:path>
              <a:path w="6225540" h="2895600">
                <a:moveTo>
                  <a:pt x="5539739" y="1584959"/>
                </a:moveTo>
                <a:lnTo>
                  <a:pt x="5547360" y="1584959"/>
                </a:lnTo>
              </a:path>
              <a:path w="6225540" h="2895600">
                <a:moveTo>
                  <a:pt x="5852159" y="1584959"/>
                </a:moveTo>
                <a:lnTo>
                  <a:pt x="5867400" y="1584959"/>
                </a:lnTo>
              </a:path>
              <a:path w="6225540" h="2895600">
                <a:moveTo>
                  <a:pt x="15239" y="1591056"/>
                </a:moveTo>
                <a:lnTo>
                  <a:pt x="30480" y="1591056"/>
                </a:lnTo>
              </a:path>
              <a:path w="6225540" h="2895600">
                <a:moveTo>
                  <a:pt x="335279" y="1591056"/>
                </a:moveTo>
                <a:lnTo>
                  <a:pt x="350520" y="1591056"/>
                </a:lnTo>
              </a:path>
              <a:path w="6225540" h="2895600">
                <a:moveTo>
                  <a:pt x="701039" y="1591056"/>
                </a:moveTo>
                <a:lnTo>
                  <a:pt x="723899" y="1591056"/>
                </a:lnTo>
              </a:path>
              <a:path w="6225540" h="2895600">
                <a:moveTo>
                  <a:pt x="1021079" y="1591056"/>
                </a:moveTo>
                <a:lnTo>
                  <a:pt x="1036320" y="1591056"/>
                </a:lnTo>
              </a:path>
              <a:path w="6225540" h="2895600">
                <a:moveTo>
                  <a:pt x="1394459" y="1591056"/>
                </a:moveTo>
                <a:lnTo>
                  <a:pt x="1409700" y="1591056"/>
                </a:lnTo>
              </a:path>
              <a:path w="6225540" h="2895600">
                <a:moveTo>
                  <a:pt x="1722119" y="1591056"/>
                </a:moveTo>
                <a:lnTo>
                  <a:pt x="1737360" y="1591056"/>
                </a:lnTo>
              </a:path>
              <a:path w="6225540" h="2895600">
                <a:moveTo>
                  <a:pt x="2103119" y="1591056"/>
                </a:moveTo>
                <a:lnTo>
                  <a:pt x="2118360" y="1591056"/>
                </a:lnTo>
              </a:path>
              <a:path w="6225540" h="2895600">
                <a:moveTo>
                  <a:pt x="2400299" y="1591056"/>
                </a:moveTo>
                <a:lnTo>
                  <a:pt x="2415540" y="1591056"/>
                </a:lnTo>
              </a:path>
              <a:path w="6225540" h="2895600">
                <a:moveTo>
                  <a:pt x="3474719" y="1591055"/>
                </a:moveTo>
                <a:lnTo>
                  <a:pt x="3497579" y="1591055"/>
                </a:lnTo>
              </a:path>
              <a:path w="6225540" h="2895600">
                <a:moveTo>
                  <a:pt x="3794759" y="1591055"/>
                </a:moveTo>
                <a:lnTo>
                  <a:pt x="3810000" y="1591055"/>
                </a:lnTo>
              </a:path>
              <a:path w="6225540" h="2895600">
                <a:moveTo>
                  <a:pt x="4160519" y="1591055"/>
                </a:moveTo>
                <a:lnTo>
                  <a:pt x="4183379" y="1591055"/>
                </a:lnTo>
              </a:path>
              <a:path w="6225540" h="2895600">
                <a:moveTo>
                  <a:pt x="4488179" y="1591055"/>
                </a:moveTo>
                <a:lnTo>
                  <a:pt x="4495800" y="1591055"/>
                </a:lnTo>
              </a:path>
              <a:path w="6225540" h="2895600">
                <a:moveTo>
                  <a:pt x="4846319" y="1591055"/>
                </a:moveTo>
                <a:lnTo>
                  <a:pt x="4869179" y="1591055"/>
                </a:lnTo>
              </a:path>
              <a:path w="6225540" h="2895600">
                <a:moveTo>
                  <a:pt x="5158739" y="1591055"/>
                </a:moveTo>
                <a:lnTo>
                  <a:pt x="5181599" y="1591055"/>
                </a:lnTo>
              </a:path>
              <a:path w="6225540" h="2895600">
                <a:moveTo>
                  <a:pt x="5539739" y="1591055"/>
                </a:moveTo>
                <a:lnTo>
                  <a:pt x="5547360" y="1591055"/>
                </a:lnTo>
              </a:path>
              <a:path w="6225540" h="2895600">
                <a:moveTo>
                  <a:pt x="5852159" y="1591055"/>
                </a:moveTo>
                <a:lnTo>
                  <a:pt x="5867400" y="1591055"/>
                </a:lnTo>
              </a:path>
              <a:path w="6225540" h="2895600">
                <a:moveTo>
                  <a:pt x="15239" y="1597152"/>
                </a:moveTo>
                <a:lnTo>
                  <a:pt x="30480" y="1597152"/>
                </a:lnTo>
              </a:path>
              <a:path w="6225540" h="2895600">
                <a:moveTo>
                  <a:pt x="335279" y="1597152"/>
                </a:moveTo>
                <a:lnTo>
                  <a:pt x="350520" y="1597152"/>
                </a:lnTo>
              </a:path>
              <a:path w="6225540" h="2895600">
                <a:moveTo>
                  <a:pt x="701039" y="1597152"/>
                </a:moveTo>
                <a:lnTo>
                  <a:pt x="723899" y="1597152"/>
                </a:lnTo>
              </a:path>
              <a:path w="6225540" h="2895600">
                <a:moveTo>
                  <a:pt x="1021079" y="1597152"/>
                </a:moveTo>
                <a:lnTo>
                  <a:pt x="1036320" y="1597152"/>
                </a:lnTo>
              </a:path>
              <a:path w="6225540" h="2895600">
                <a:moveTo>
                  <a:pt x="1394459" y="1597152"/>
                </a:moveTo>
                <a:lnTo>
                  <a:pt x="1409700" y="1597152"/>
                </a:lnTo>
              </a:path>
              <a:path w="6225540" h="2895600">
                <a:moveTo>
                  <a:pt x="1722119" y="1597152"/>
                </a:moveTo>
                <a:lnTo>
                  <a:pt x="1737360" y="1597152"/>
                </a:lnTo>
              </a:path>
              <a:path w="6225540" h="2895600">
                <a:moveTo>
                  <a:pt x="2103119" y="1597152"/>
                </a:moveTo>
                <a:lnTo>
                  <a:pt x="2118360" y="1597152"/>
                </a:lnTo>
              </a:path>
              <a:path w="6225540" h="2895600">
                <a:moveTo>
                  <a:pt x="2407919" y="1597152"/>
                </a:moveTo>
                <a:lnTo>
                  <a:pt x="2423160" y="1597152"/>
                </a:lnTo>
              </a:path>
              <a:path w="6225540" h="2895600">
                <a:moveTo>
                  <a:pt x="3474719" y="1597151"/>
                </a:moveTo>
                <a:lnTo>
                  <a:pt x="3497579" y="1597151"/>
                </a:lnTo>
              </a:path>
              <a:path w="6225540" h="2895600">
                <a:moveTo>
                  <a:pt x="3794759" y="1597151"/>
                </a:moveTo>
                <a:lnTo>
                  <a:pt x="3817619" y="1597151"/>
                </a:lnTo>
              </a:path>
              <a:path w="6225540" h="2895600">
                <a:moveTo>
                  <a:pt x="4160519" y="1597151"/>
                </a:moveTo>
                <a:lnTo>
                  <a:pt x="4183379" y="1597151"/>
                </a:lnTo>
              </a:path>
              <a:path w="6225540" h="2895600">
                <a:moveTo>
                  <a:pt x="4488179" y="1597151"/>
                </a:moveTo>
                <a:lnTo>
                  <a:pt x="4495800" y="1597151"/>
                </a:lnTo>
              </a:path>
              <a:path w="6225540" h="2895600">
                <a:moveTo>
                  <a:pt x="4846319" y="1597151"/>
                </a:moveTo>
                <a:lnTo>
                  <a:pt x="4869179" y="1597151"/>
                </a:lnTo>
              </a:path>
              <a:path w="6225540" h="2895600">
                <a:moveTo>
                  <a:pt x="5158739" y="1597151"/>
                </a:moveTo>
                <a:lnTo>
                  <a:pt x="5181599" y="1597151"/>
                </a:lnTo>
              </a:path>
              <a:path w="6225540" h="2895600">
                <a:moveTo>
                  <a:pt x="5539739" y="1597151"/>
                </a:moveTo>
                <a:lnTo>
                  <a:pt x="5547360" y="1597151"/>
                </a:lnTo>
              </a:path>
              <a:path w="6225540" h="2895600">
                <a:moveTo>
                  <a:pt x="5852159" y="1597151"/>
                </a:moveTo>
                <a:lnTo>
                  <a:pt x="5867400" y="1597151"/>
                </a:lnTo>
              </a:path>
              <a:path w="6225540" h="2895600">
                <a:moveTo>
                  <a:pt x="15239" y="1603248"/>
                </a:moveTo>
                <a:lnTo>
                  <a:pt x="30480" y="1603248"/>
                </a:lnTo>
              </a:path>
              <a:path w="6225540" h="2895600">
                <a:moveTo>
                  <a:pt x="335279" y="1603248"/>
                </a:moveTo>
                <a:lnTo>
                  <a:pt x="350520" y="1603248"/>
                </a:lnTo>
              </a:path>
              <a:path w="6225540" h="2895600">
                <a:moveTo>
                  <a:pt x="701039" y="1603248"/>
                </a:moveTo>
                <a:lnTo>
                  <a:pt x="723899" y="1603248"/>
                </a:lnTo>
              </a:path>
              <a:path w="6225540" h="2895600">
                <a:moveTo>
                  <a:pt x="1021079" y="1603248"/>
                </a:moveTo>
                <a:lnTo>
                  <a:pt x="1036320" y="1603248"/>
                </a:lnTo>
              </a:path>
              <a:path w="6225540" h="2895600">
                <a:moveTo>
                  <a:pt x="1394459" y="1603248"/>
                </a:moveTo>
                <a:lnTo>
                  <a:pt x="1409700" y="1603248"/>
                </a:lnTo>
              </a:path>
              <a:path w="6225540" h="2895600">
                <a:moveTo>
                  <a:pt x="1722119" y="1603248"/>
                </a:moveTo>
                <a:lnTo>
                  <a:pt x="1737360" y="1603248"/>
                </a:lnTo>
              </a:path>
              <a:path w="6225540" h="2895600">
                <a:moveTo>
                  <a:pt x="2095499" y="1603248"/>
                </a:moveTo>
                <a:lnTo>
                  <a:pt x="2110740" y="1603248"/>
                </a:lnTo>
              </a:path>
              <a:path w="6225540" h="2895600">
                <a:moveTo>
                  <a:pt x="2407919" y="1603248"/>
                </a:moveTo>
                <a:lnTo>
                  <a:pt x="2423160" y="1603248"/>
                </a:lnTo>
              </a:path>
              <a:path w="6225540" h="2895600">
                <a:moveTo>
                  <a:pt x="3474719" y="1603247"/>
                </a:moveTo>
                <a:lnTo>
                  <a:pt x="3497579" y="1603247"/>
                </a:lnTo>
              </a:path>
              <a:path w="6225540" h="2895600">
                <a:moveTo>
                  <a:pt x="3802379" y="1603247"/>
                </a:moveTo>
                <a:lnTo>
                  <a:pt x="3817620" y="1603247"/>
                </a:lnTo>
              </a:path>
              <a:path w="6225540" h="2895600">
                <a:moveTo>
                  <a:pt x="4160519" y="1603247"/>
                </a:moveTo>
                <a:lnTo>
                  <a:pt x="4183379" y="1603247"/>
                </a:lnTo>
              </a:path>
              <a:path w="6225540" h="2895600">
                <a:moveTo>
                  <a:pt x="4488179" y="1603247"/>
                </a:moveTo>
                <a:lnTo>
                  <a:pt x="4495800" y="1603247"/>
                </a:lnTo>
              </a:path>
              <a:path w="6225540" h="2895600">
                <a:moveTo>
                  <a:pt x="4846319" y="1603247"/>
                </a:moveTo>
                <a:lnTo>
                  <a:pt x="4869179" y="1603247"/>
                </a:lnTo>
              </a:path>
              <a:path w="6225540" h="2895600">
                <a:moveTo>
                  <a:pt x="5158739" y="1603247"/>
                </a:moveTo>
                <a:lnTo>
                  <a:pt x="5181599" y="1603247"/>
                </a:lnTo>
              </a:path>
              <a:path w="6225540" h="2895600">
                <a:moveTo>
                  <a:pt x="5539739" y="1603247"/>
                </a:moveTo>
                <a:lnTo>
                  <a:pt x="5547360" y="1603247"/>
                </a:lnTo>
              </a:path>
              <a:path w="6225540" h="2895600">
                <a:moveTo>
                  <a:pt x="5852159" y="1603247"/>
                </a:moveTo>
                <a:lnTo>
                  <a:pt x="5867400" y="1603247"/>
                </a:lnTo>
              </a:path>
              <a:path w="6225540" h="2895600">
                <a:moveTo>
                  <a:pt x="15239" y="1609344"/>
                </a:moveTo>
                <a:lnTo>
                  <a:pt x="30480" y="1609344"/>
                </a:lnTo>
              </a:path>
              <a:path w="6225540" h="2895600">
                <a:moveTo>
                  <a:pt x="335279" y="1609344"/>
                </a:moveTo>
                <a:lnTo>
                  <a:pt x="350520" y="1609344"/>
                </a:lnTo>
              </a:path>
              <a:path w="6225540" h="2895600">
                <a:moveTo>
                  <a:pt x="701039" y="1609344"/>
                </a:moveTo>
                <a:lnTo>
                  <a:pt x="723899" y="1609344"/>
                </a:lnTo>
              </a:path>
              <a:path w="6225540" h="2895600">
                <a:moveTo>
                  <a:pt x="1021079" y="1609344"/>
                </a:moveTo>
                <a:lnTo>
                  <a:pt x="1036320" y="1609344"/>
                </a:lnTo>
              </a:path>
              <a:path w="6225540" h="2895600">
                <a:moveTo>
                  <a:pt x="1394459" y="1609344"/>
                </a:moveTo>
                <a:lnTo>
                  <a:pt x="1409700" y="1609344"/>
                </a:lnTo>
              </a:path>
              <a:path w="6225540" h="2895600">
                <a:moveTo>
                  <a:pt x="1722119" y="1609344"/>
                </a:moveTo>
                <a:lnTo>
                  <a:pt x="1737360" y="1609344"/>
                </a:lnTo>
              </a:path>
              <a:path w="6225540" h="2895600">
                <a:moveTo>
                  <a:pt x="2095499" y="1609344"/>
                </a:moveTo>
                <a:lnTo>
                  <a:pt x="2110740" y="1609344"/>
                </a:lnTo>
              </a:path>
              <a:path w="6225540" h="2895600">
                <a:moveTo>
                  <a:pt x="2407919" y="1609344"/>
                </a:moveTo>
                <a:lnTo>
                  <a:pt x="2423160" y="1609344"/>
                </a:lnTo>
              </a:path>
              <a:path w="6225540" h="2895600">
                <a:moveTo>
                  <a:pt x="3467100" y="1609343"/>
                </a:moveTo>
                <a:lnTo>
                  <a:pt x="3489959" y="1609343"/>
                </a:lnTo>
              </a:path>
              <a:path w="6225540" h="2895600">
                <a:moveTo>
                  <a:pt x="3802379" y="1609343"/>
                </a:moveTo>
                <a:lnTo>
                  <a:pt x="3817620" y="1609343"/>
                </a:lnTo>
              </a:path>
              <a:path w="6225540" h="2895600">
                <a:moveTo>
                  <a:pt x="4160519" y="1609343"/>
                </a:moveTo>
                <a:lnTo>
                  <a:pt x="4183379" y="1609343"/>
                </a:lnTo>
              </a:path>
              <a:path w="6225540" h="2895600">
                <a:moveTo>
                  <a:pt x="4488179" y="1609343"/>
                </a:moveTo>
                <a:lnTo>
                  <a:pt x="4495800" y="1609343"/>
                </a:lnTo>
              </a:path>
              <a:path w="6225540" h="2895600">
                <a:moveTo>
                  <a:pt x="4846319" y="1609343"/>
                </a:moveTo>
                <a:lnTo>
                  <a:pt x="4869179" y="1609343"/>
                </a:lnTo>
              </a:path>
              <a:path w="6225540" h="2895600">
                <a:moveTo>
                  <a:pt x="5158739" y="1609343"/>
                </a:moveTo>
                <a:lnTo>
                  <a:pt x="5181599" y="1609343"/>
                </a:lnTo>
              </a:path>
              <a:path w="6225540" h="2895600">
                <a:moveTo>
                  <a:pt x="5539739" y="1609343"/>
                </a:moveTo>
                <a:lnTo>
                  <a:pt x="5547360" y="1609343"/>
                </a:lnTo>
              </a:path>
              <a:path w="6225540" h="2895600">
                <a:moveTo>
                  <a:pt x="5852159" y="1609343"/>
                </a:moveTo>
                <a:lnTo>
                  <a:pt x="5867400" y="1609343"/>
                </a:lnTo>
              </a:path>
              <a:path w="6225540" h="2895600">
                <a:moveTo>
                  <a:pt x="15239" y="1615439"/>
                </a:moveTo>
                <a:lnTo>
                  <a:pt x="30480" y="1615439"/>
                </a:lnTo>
              </a:path>
              <a:path w="6225540" h="2895600">
                <a:moveTo>
                  <a:pt x="335279" y="1615439"/>
                </a:moveTo>
                <a:lnTo>
                  <a:pt x="350520" y="1615439"/>
                </a:lnTo>
              </a:path>
              <a:path w="6225540" h="2895600">
                <a:moveTo>
                  <a:pt x="701039" y="1615439"/>
                </a:moveTo>
                <a:lnTo>
                  <a:pt x="723899" y="1615439"/>
                </a:lnTo>
              </a:path>
              <a:path w="6225540" h="2895600">
                <a:moveTo>
                  <a:pt x="1021079" y="1615439"/>
                </a:moveTo>
                <a:lnTo>
                  <a:pt x="1036320" y="1615439"/>
                </a:lnTo>
              </a:path>
              <a:path w="6225540" h="2895600">
                <a:moveTo>
                  <a:pt x="1394459" y="1615439"/>
                </a:moveTo>
                <a:lnTo>
                  <a:pt x="1409700" y="1615439"/>
                </a:lnTo>
              </a:path>
              <a:path w="6225540" h="2895600">
                <a:moveTo>
                  <a:pt x="1722119" y="1615439"/>
                </a:moveTo>
                <a:lnTo>
                  <a:pt x="1737360" y="1615439"/>
                </a:lnTo>
              </a:path>
              <a:path w="6225540" h="2895600">
                <a:moveTo>
                  <a:pt x="2095499" y="1615439"/>
                </a:moveTo>
                <a:lnTo>
                  <a:pt x="2110740" y="1615439"/>
                </a:lnTo>
              </a:path>
              <a:path w="6225540" h="2895600">
                <a:moveTo>
                  <a:pt x="2407919" y="1615439"/>
                </a:moveTo>
                <a:lnTo>
                  <a:pt x="2423160" y="1615439"/>
                </a:lnTo>
              </a:path>
              <a:path w="6225540" h="2895600">
                <a:moveTo>
                  <a:pt x="3467100" y="1615439"/>
                </a:moveTo>
                <a:lnTo>
                  <a:pt x="3489959" y="1615439"/>
                </a:lnTo>
              </a:path>
              <a:path w="6225540" h="2895600">
                <a:moveTo>
                  <a:pt x="3802379" y="1615439"/>
                </a:moveTo>
                <a:lnTo>
                  <a:pt x="3817620" y="1615439"/>
                </a:lnTo>
              </a:path>
              <a:path w="6225540" h="2895600">
                <a:moveTo>
                  <a:pt x="4160519" y="1615439"/>
                </a:moveTo>
                <a:lnTo>
                  <a:pt x="4183379" y="1615439"/>
                </a:lnTo>
              </a:path>
              <a:path w="6225540" h="2895600">
                <a:moveTo>
                  <a:pt x="4488179" y="1615439"/>
                </a:moveTo>
                <a:lnTo>
                  <a:pt x="4503420" y="1615439"/>
                </a:lnTo>
              </a:path>
              <a:path w="6225540" h="2895600">
                <a:moveTo>
                  <a:pt x="4846319" y="1615439"/>
                </a:moveTo>
                <a:lnTo>
                  <a:pt x="4869179" y="1615439"/>
                </a:lnTo>
              </a:path>
              <a:path w="6225540" h="2895600">
                <a:moveTo>
                  <a:pt x="5158739" y="1615439"/>
                </a:moveTo>
                <a:lnTo>
                  <a:pt x="5181599" y="1615439"/>
                </a:lnTo>
              </a:path>
              <a:path w="6225540" h="2895600">
                <a:moveTo>
                  <a:pt x="5539739" y="1615439"/>
                </a:moveTo>
                <a:lnTo>
                  <a:pt x="5547360" y="1615439"/>
                </a:lnTo>
              </a:path>
              <a:path w="6225540" h="2895600">
                <a:moveTo>
                  <a:pt x="5852159" y="1615439"/>
                </a:moveTo>
                <a:lnTo>
                  <a:pt x="5867400" y="1615439"/>
                </a:lnTo>
              </a:path>
              <a:path w="6225540" h="2895600">
                <a:moveTo>
                  <a:pt x="15239" y="1621536"/>
                </a:moveTo>
                <a:lnTo>
                  <a:pt x="22860" y="1621536"/>
                </a:lnTo>
              </a:path>
              <a:path w="6225540" h="2895600">
                <a:moveTo>
                  <a:pt x="335279" y="1621536"/>
                </a:moveTo>
                <a:lnTo>
                  <a:pt x="350520" y="1621536"/>
                </a:lnTo>
              </a:path>
              <a:path w="6225540" h="2895600">
                <a:moveTo>
                  <a:pt x="701039" y="1621536"/>
                </a:moveTo>
                <a:lnTo>
                  <a:pt x="723899" y="1621536"/>
                </a:lnTo>
              </a:path>
              <a:path w="6225540" h="2895600">
                <a:moveTo>
                  <a:pt x="1021079" y="1621536"/>
                </a:moveTo>
                <a:lnTo>
                  <a:pt x="1036320" y="1621536"/>
                </a:lnTo>
              </a:path>
              <a:path w="6225540" h="2895600">
                <a:moveTo>
                  <a:pt x="1394459" y="1621536"/>
                </a:moveTo>
                <a:lnTo>
                  <a:pt x="1409700" y="1621536"/>
                </a:lnTo>
              </a:path>
              <a:path w="6225540" h="2895600">
                <a:moveTo>
                  <a:pt x="1722119" y="1621536"/>
                </a:moveTo>
                <a:lnTo>
                  <a:pt x="1737360" y="1621536"/>
                </a:lnTo>
              </a:path>
              <a:path w="6225540" h="2895600">
                <a:moveTo>
                  <a:pt x="2095499" y="1621536"/>
                </a:moveTo>
                <a:lnTo>
                  <a:pt x="2110740" y="1621536"/>
                </a:lnTo>
              </a:path>
              <a:path w="6225540" h="2895600">
                <a:moveTo>
                  <a:pt x="2407919" y="1621536"/>
                </a:moveTo>
                <a:lnTo>
                  <a:pt x="2423160" y="1621536"/>
                </a:lnTo>
              </a:path>
              <a:path w="6225540" h="2895600">
                <a:moveTo>
                  <a:pt x="3467100" y="1621535"/>
                </a:moveTo>
                <a:lnTo>
                  <a:pt x="3489959" y="1621535"/>
                </a:lnTo>
              </a:path>
              <a:path w="6225540" h="2895600">
                <a:moveTo>
                  <a:pt x="3802379" y="1621535"/>
                </a:moveTo>
                <a:lnTo>
                  <a:pt x="3817620" y="1621535"/>
                </a:lnTo>
              </a:path>
              <a:path w="6225540" h="2895600">
                <a:moveTo>
                  <a:pt x="4160519" y="1621535"/>
                </a:moveTo>
                <a:lnTo>
                  <a:pt x="4175760" y="1621535"/>
                </a:lnTo>
              </a:path>
              <a:path w="6225540" h="2895600">
                <a:moveTo>
                  <a:pt x="4488179" y="1621535"/>
                </a:moveTo>
                <a:lnTo>
                  <a:pt x="4503420" y="1621535"/>
                </a:lnTo>
              </a:path>
              <a:path w="6225540" h="2895600">
                <a:moveTo>
                  <a:pt x="4838699" y="1621535"/>
                </a:moveTo>
                <a:lnTo>
                  <a:pt x="4869180" y="1621535"/>
                </a:lnTo>
              </a:path>
              <a:path w="6225540" h="2895600">
                <a:moveTo>
                  <a:pt x="5166359" y="1621535"/>
                </a:moveTo>
                <a:lnTo>
                  <a:pt x="5181600" y="1621535"/>
                </a:lnTo>
              </a:path>
              <a:path w="6225540" h="2895600">
                <a:moveTo>
                  <a:pt x="5532119" y="1621535"/>
                </a:moveTo>
                <a:lnTo>
                  <a:pt x="5539740" y="1621535"/>
                </a:lnTo>
              </a:path>
              <a:path w="6225540" h="2895600">
                <a:moveTo>
                  <a:pt x="5859779" y="1621535"/>
                </a:moveTo>
                <a:lnTo>
                  <a:pt x="5875020" y="1621535"/>
                </a:lnTo>
              </a:path>
              <a:path w="6225540" h="2895600">
                <a:moveTo>
                  <a:pt x="15239" y="1627632"/>
                </a:moveTo>
                <a:lnTo>
                  <a:pt x="22860" y="1627632"/>
                </a:lnTo>
              </a:path>
              <a:path w="6225540" h="2895600">
                <a:moveTo>
                  <a:pt x="342899" y="1627632"/>
                </a:moveTo>
                <a:lnTo>
                  <a:pt x="350520" y="1627632"/>
                </a:lnTo>
              </a:path>
              <a:path w="6225540" h="2895600">
                <a:moveTo>
                  <a:pt x="701039" y="1627632"/>
                </a:moveTo>
                <a:lnTo>
                  <a:pt x="723899" y="1627632"/>
                </a:lnTo>
              </a:path>
              <a:path w="6225540" h="2895600">
                <a:moveTo>
                  <a:pt x="1021079" y="1627632"/>
                </a:moveTo>
                <a:lnTo>
                  <a:pt x="1043939" y="1627632"/>
                </a:lnTo>
              </a:path>
              <a:path w="6225540" h="2895600">
                <a:moveTo>
                  <a:pt x="1394459" y="1627632"/>
                </a:moveTo>
                <a:lnTo>
                  <a:pt x="1409700" y="1627632"/>
                </a:lnTo>
              </a:path>
              <a:path w="6225540" h="2895600">
                <a:moveTo>
                  <a:pt x="1722119" y="1627632"/>
                </a:moveTo>
                <a:lnTo>
                  <a:pt x="1737360" y="1627632"/>
                </a:lnTo>
              </a:path>
              <a:path w="6225540" h="2895600">
                <a:moveTo>
                  <a:pt x="2095499" y="1627632"/>
                </a:moveTo>
                <a:lnTo>
                  <a:pt x="2110740" y="1627632"/>
                </a:lnTo>
              </a:path>
              <a:path w="6225540" h="2895600">
                <a:moveTo>
                  <a:pt x="2407919" y="1627632"/>
                </a:moveTo>
                <a:lnTo>
                  <a:pt x="2423160" y="1627632"/>
                </a:lnTo>
              </a:path>
              <a:path w="6225540" h="2895600">
                <a:moveTo>
                  <a:pt x="3467100" y="1627631"/>
                </a:moveTo>
                <a:lnTo>
                  <a:pt x="3489959" y="1627631"/>
                </a:lnTo>
              </a:path>
              <a:path w="6225540" h="2895600">
                <a:moveTo>
                  <a:pt x="3802379" y="1627631"/>
                </a:moveTo>
                <a:lnTo>
                  <a:pt x="3817620" y="1627631"/>
                </a:lnTo>
              </a:path>
              <a:path w="6225540" h="2895600">
                <a:moveTo>
                  <a:pt x="4160519" y="1627631"/>
                </a:moveTo>
                <a:lnTo>
                  <a:pt x="4175760" y="1627631"/>
                </a:lnTo>
              </a:path>
              <a:path w="6225540" h="2895600">
                <a:moveTo>
                  <a:pt x="4488179" y="1627631"/>
                </a:moveTo>
                <a:lnTo>
                  <a:pt x="4503420" y="1627631"/>
                </a:lnTo>
              </a:path>
              <a:path w="6225540" h="2895600">
                <a:moveTo>
                  <a:pt x="4838699" y="1627631"/>
                </a:moveTo>
                <a:lnTo>
                  <a:pt x="4861559" y="1627631"/>
                </a:lnTo>
              </a:path>
              <a:path w="6225540" h="2895600">
                <a:moveTo>
                  <a:pt x="5166359" y="1627631"/>
                </a:moveTo>
                <a:lnTo>
                  <a:pt x="5189219" y="1627631"/>
                </a:lnTo>
              </a:path>
              <a:path w="6225540" h="2895600">
                <a:moveTo>
                  <a:pt x="5532119" y="1627631"/>
                </a:moveTo>
                <a:lnTo>
                  <a:pt x="5539740" y="1627631"/>
                </a:lnTo>
              </a:path>
              <a:path w="6225540" h="2895600">
                <a:moveTo>
                  <a:pt x="5859779" y="1627631"/>
                </a:moveTo>
                <a:lnTo>
                  <a:pt x="5875020" y="1627631"/>
                </a:lnTo>
              </a:path>
              <a:path w="6225540" h="2895600">
                <a:moveTo>
                  <a:pt x="7619" y="1633728"/>
                </a:moveTo>
                <a:lnTo>
                  <a:pt x="22860" y="1633728"/>
                </a:lnTo>
              </a:path>
              <a:path w="6225540" h="2895600">
                <a:moveTo>
                  <a:pt x="342899" y="1633728"/>
                </a:moveTo>
                <a:lnTo>
                  <a:pt x="350520" y="1633728"/>
                </a:lnTo>
              </a:path>
              <a:path w="6225540" h="2895600">
                <a:moveTo>
                  <a:pt x="693419" y="1633728"/>
                </a:moveTo>
                <a:lnTo>
                  <a:pt x="723900" y="1633728"/>
                </a:lnTo>
              </a:path>
              <a:path w="6225540" h="2895600">
                <a:moveTo>
                  <a:pt x="1028699" y="1633728"/>
                </a:moveTo>
                <a:lnTo>
                  <a:pt x="1043940" y="1633728"/>
                </a:lnTo>
              </a:path>
              <a:path w="6225540" h="2895600">
                <a:moveTo>
                  <a:pt x="1394459" y="1633728"/>
                </a:moveTo>
                <a:lnTo>
                  <a:pt x="1409700" y="1633728"/>
                </a:lnTo>
              </a:path>
              <a:path w="6225540" h="2895600">
                <a:moveTo>
                  <a:pt x="1722119" y="1633728"/>
                </a:moveTo>
                <a:lnTo>
                  <a:pt x="1737360" y="1633728"/>
                </a:lnTo>
              </a:path>
              <a:path w="6225540" h="2895600">
                <a:moveTo>
                  <a:pt x="2087879" y="1633728"/>
                </a:moveTo>
                <a:lnTo>
                  <a:pt x="2110739" y="1633728"/>
                </a:lnTo>
              </a:path>
              <a:path w="6225540" h="2895600">
                <a:moveTo>
                  <a:pt x="2407919" y="1633728"/>
                </a:moveTo>
                <a:lnTo>
                  <a:pt x="2430779" y="1633728"/>
                </a:lnTo>
              </a:path>
              <a:path w="6225540" h="2895600">
                <a:moveTo>
                  <a:pt x="3467100" y="1633727"/>
                </a:moveTo>
                <a:lnTo>
                  <a:pt x="3489959" y="1633727"/>
                </a:lnTo>
              </a:path>
              <a:path w="6225540" h="2895600">
                <a:moveTo>
                  <a:pt x="3802379" y="1633727"/>
                </a:moveTo>
                <a:lnTo>
                  <a:pt x="3817620" y="1633727"/>
                </a:lnTo>
              </a:path>
              <a:path w="6225540" h="2895600">
                <a:moveTo>
                  <a:pt x="4160519" y="1633727"/>
                </a:moveTo>
                <a:lnTo>
                  <a:pt x="4175760" y="1633727"/>
                </a:lnTo>
              </a:path>
              <a:path w="6225540" h="2895600">
                <a:moveTo>
                  <a:pt x="4488179" y="1633727"/>
                </a:moveTo>
                <a:lnTo>
                  <a:pt x="4503420" y="1633727"/>
                </a:lnTo>
              </a:path>
              <a:path w="6225540" h="2895600">
                <a:moveTo>
                  <a:pt x="4838699" y="1633727"/>
                </a:moveTo>
                <a:lnTo>
                  <a:pt x="4861559" y="1633727"/>
                </a:lnTo>
              </a:path>
              <a:path w="6225540" h="2895600">
                <a:moveTo>
                  <a:pt x="5166359" y="1633727"/>
                </a:moveTo>
                <a:lnTo>
                  <a:pt x="5189219" y="1633727"/>
                </a:lnTo>
              </a:path>
              <a:path w="6225540" h="2895600">
                <a:moveTo>
                  <a:pt x="5532119" y="1633727"/>
                </a:moveTo>
                <a:lnTo>
                  <a:pt x="5539740" y="1633727"/>
                </a:lnTo>
              </a:path>
              <a:path w="6225540" h="2895600">
                <a:moveTo>
                  <a:pt x="5859779" y="1633727"/>
                </a:moveTo>
                <a:lnTo>
                  <a:pt x="5875020" y="1633727"/>
                </a:lnTo>
              </a:path>
              <a:path w="6225540" h="2895600">
                <a:moveTo>
                  <a:pt x="7619" y="1639824"/>
                </a:moveTo>
                <a:lnTo>
                  <a:pt x="22860" y="1639824"/>
                </a:lnTo>
              </a:path>
              <a:path w="6225540" h="2895600">
                <a:moveTo>
                  <a:pt x="342899" y="1639824"/>
                </a:moveTo>
                <a:lnTo>
                  <a:pt x="350520" y="1639824"/>
                </a:lnTo>
              </a:path>
              <a:path w="6225540" h="2895600">
                <a:moveTo>
                  <a:pt x="693419" y="1639824"/>
                </a:moveTo>
                <a:lnTo>
                  <a:pt x="716279" y="1639824"/>
                </a:lnTo>
              </a:path>
              <a:path w="6225540" h="2895600">
                <a:moveTo>
                  <a:pt x="1028699" y="1639824"/>
                </a:moveTo>
                <a:lnTo>
                  <a:pt x="1043940" y="1639824"/>
                </a:lnTo>
              </a:path>
              <a:path w="6225540" h="2895600">
                <a:moveTo>
                  <a:pt x="1394459" y="1639824"/>
                </a:moveTo>
                <a:lnTo>
                  <a:pt x="1409700" y="1639824"/>
                </a:lnTo>
              </a:path>
              <a:path w="6225540" h="2895600">
                <a:moveTo>
                  <a:pt x="1729739" y="1639824"/>
                </a:moveTo>
                <a:lnTo>
                  <a:pt x="1737360" y="1639824"/>
                </a:lnTo>
              </a:path>
              <a:path w="6225540" h="2895600">
                <a:moveTo>
                  <a:pt x="2087879" y="1639824"/>
                </a:moveTo>
                <a:lnTo>
                  <a:pt x="2110739" y="1639824"/>
                </a:lnTo>
              </a:path>
              <a:path w="6225540" h="2895600">
                <a:moveTo>
                  <a:pt x="2415539" y="1639824"/>
                </a:moveTo>
                <a:lnTo>
                  <a:pt x="2430780" y="1639824"/>
                </a:lnTo>
              </a:path>
              <a:path w="6225540" h="2895600">
                <a:moveTo>
                  <a:pt x="3467100" y="1639823"/>
                </a:moveTo>
                <a:lnTo>
                  <a:pt x="3489959" y="1639823"/>
                </a:lnTo>
              </a:path>
              <a:path w="6225540" h="2895600">
                <a:moveTo>
                  <a:pt x="3802379" y="1639823"/>
                </a:moveTo>
                <a:lnTo>
                  <a:pt x="3817620" y="1639823"/>
                </a:lnTo>
              </a:path>
              <a:path w="6225540" h="2895600">
                <a:moveTo>
                  <a:pt x="4160519" y="1639823"/>
                </a:moveTo>
                <a:lnTo>
                  <a:pt x="4175760" y="1639823"/>
                </a:lnTo>
              </a:path>
              <a:path w="6225540" h="2895600">
                <a:moveTo>
                  <a:pt x="4488179" y="1639823"/>
                </a:moveTo>
                <a:lnTo>
                  <a:pt x="4503420" y="1639823"/>
                </a:lnTo>
              </a:path>
              <a:path w="6225540" h="2895600">
                <a:moveTo>
                  <a:pt x="4838699" y="1639823"/>
                </a:moveTo>
                <a:lnTo>
                  <a:pt x="4861559" y="1639823"/>
                </a:lnTo>
              </a:path>
              <a:path w="6225540" h="2895600">
                <a:moveTo>
                  <a:pt x="5166359" y="1639823"/>
                </a:moveTo>
                <a:lnTo>
                  <a:pt x="5189219" y="1639823"/>
                </a:lnTo>
              </a:path>
              <a:path w="6225540" h="2895600">
                <a:moveTo>
                  <a:pt x="5532119" y="1639823"/>
                </a:moveTo>
                <a:lnTo>
                  <a:pt x="5539740" y="1639823"/>
                </a:lnTo>
              </a:path>
              <a:path w="6225540" h="2895600">
                <a:moveTo>
                  <a:pt x="5859779" y="1639823"/>
                </a:moveTo>
                <a:lnTo>
                  <a:pt x="5875020" y="1639823"/>
                </a:lnTo>
              </a:path>
              <a:path w="6225540" h="2895600">
                <a:moveTo>
                  <a:pt x="7619" y="1645920"/>
                </a:moveTo>
                <a:lnTo>
                  <a:pt x="22860" y="1645920"/>
                </a:lnTo>
              </a:path>
              <a:path w="6225540" h="2895600">
                <a:moveTo>
                  <a:pt x="342899" y="1645920"/>
                </a:moveTo>
                <a:lnTo>
                  <a:pt x="350520" y="1645920"/>
                </a:lnTo>
              </a:path>
              <a:path w="6225540" h="2895600">
                <a:moveTo>
                  <a:pt x="693419" y="1645920"/>
                </a:moveTo>
                <a:lnTo>
                  <a:pt x="716279" y="1645920"/>
                </a:lnTo>
              </a:path>
              <a:path w="6225540" h="2895600">
                <a:moveTo>
                  <a:pt x="1028699" y="1645920"/>
                </a:moveTo>
                <a:lnTo>
                  <a:pt x="1043940" y="1645920"/>
                </a:lnTo>
              </a:path>
              <a:path w="6225540" h="2895600">
                <a:moveTo>
                  <a:pt x="1386839" y="1645920"/>
                </a:moveTo>
                <a:lnTo>
                  <a:pt x="1402080" y="1645920"/>
                </a:lnTo>
              </a:path>
              <a:path w="6225540" h="2895600">
                <a:moveTo>
                  <a:pt x="1729739" y="1645920"/>
                </a:moveTo>
                <a:lnTo>
                  <a:pt x="1737360" y="1645920"/>
                </a:lnTo>
              </a:path>
              <a:path w="6225540" h="2895600">
                <a:moveTo>
                  <a:pt x="2087879" y="1645920"/>
                </a:moveTo>
                <a:lnTo>
                  <a:pt x="2103120" y="1645920"/>
                </a:lnTo>
              </a:path>
              <a:path w="6225540" h="2895600">
                <a:moveTo>
                  <a:pt x="2415539" y="1645920"/>
                </a:moveTo>
                <a:lnTo>
                  <a:pt x="2430780" y="1645920"/>
                </a:lnTo>
              </a:path>
              <a:path w="6225540" h="2895600">
                <a:moveTo>
                  <a:pt x="3467100" y="1645919"/>
                </a:moveTo>
                <a:lnTo>
                  <a:pt x="3489959" y="1645919"/>
                </a:lnTo>
              </a:path>
              <a:path w="6225540" h="2895600">
                <a:moveTo>
                  <a:pt x="3802379" y="1645919"/>
                </a:moveTo>
                <a:lnTo>
                  <a:pt x="3817620" y="1645919"/>
                </a:lnTo>
              </a:path>
              <a:path w="6225540" h="2895600">
                <a:moveTo>
                  <a:pt x="4160519" y="1645919"/>
                </a:moveTo>
                <a:lnTo>
                  <a:pt x="4175760" y="1645919"/>
                </a:lnTo>
              </a:path>
              <a:path w="6225540" h="2895600">
                <a:moveTo>
                  <a:pt x="4488179" y="1645919"/>
                </a:moveTo>
                <a:lnTo>
                  <a:pt x="4503420" y="1645919"/>
                </a:lnTo>
              </a:path>
              <a:path w="6225540" h="2895600">
                <a:moveTo>
                  <a:pt x="4838699" y="1645919"/>
                </a:moveTo>
                <a:lnTo>
                  <a:pt x="4861559" y="1645919"/>
                </a:lnTo>
              </a:path>
              <a:path w="6225540" h="2895600">
                <a:moveTo>
                  <a:pt x="5166359" y="1645919"/>
                </a:moveTo>
                <a:lnTo>
                  <a:pt x="5189219" y="1645919"/>
                </a:lnTo>
              </a:path>
              <a:path w="6225540" h="2895600">
                <a:moveTo>
                  <a:pt x="5532119" y="1645919"/>
                </a:moveTo>
                <a:lnTo>
                  <a:pt x="5539740" y="1645919"/>
                </a:lnTo>
              </a:path>
              <a:path w="6225540" h="2895600">
                <a:moveTo>
                  <a:pt x="5859779" y="1645919"/>
                </a:moveTo>
                <a:lnTo>
                  <a:pt x="5875020" y="1645919"/>
                </a:lnTo>
              </a:path>
              <a:path w="6225540" h="2895600">
                <a:moveTo>
                  <a:pt x="7619" y="1652016"/>
                </a:moveTo>
                <a:lnTo>
                  <a:pt x="22860" y="1652016"/>
                </a:lnTo>
              </a:path>
              <a:path w="6225540" h="2895600">
                <a:moveTo>
                  <a:pt x="342899" y="1652016"/>
                </a:moveTo>
                <a:lnTo>
                  <a:pt x="350520" y="1652016"/>
                </a:lnTo>
              </a:path>
              <a:path w="6225540" h="2895600">
                <a:moveTo>
                  <a:pt x="693419" y="1652016"/>
                </a:moveTo>
                <a:lnTo>
                  <a:pt x="716279" y="1652016"/>
                </a:lnTo>
              </a:path>
              <a:path w="6225540" h="2895600">
                <a:moveTo>
                  <a:pt x="1028699" y="1652016"/>
                </a:moveTo>
                <a:lnTo>
                  <a:pt x="1043940" y="1652016"/>
                </a:lnTo>
              </a:path>
              <a:path w="6225540" h="2895600">
                <a:moveTo>
                  <a:pt x="1386839" y="1652016"/>
                </a:moveTo>
                <a:lnTo>
                  <a:pt x="1402080" y="1652016"/>
                </a:lnTo>
              </a:path>
              <a:path w="6225540" h="2895600">
                <a:moveTo>
                  <a:pt x="1729739" y="1652016"/>
                </a:moveTo>
                <a:lnTo>
                  <a:pt x="1737360" y="1652016"/>
                </a:lnTo>
              </a:path>
              <a:path w="6225540" h="2895600">
                <a:moveTo>
                  <a:pt x="2087879" y="1652016"/>
                </a:moveTo>
                <a:lnTo>
                  <a:pt x="2103120" y="1652016"/>
                </a:lnTo>
              </a:path>
              <a:path w="6225540" h="2895600">
                <a:moveTo>
                  <a:pt x="2415539" y="1652016"/>
                </a:moveTo>
                <a:lnTo>
                  <a:pt x="2430780" y="1652016"/>
                </a:lnTo>
              </a:path>
              <a:path w="6225540" h="2895600">
                <a:moveTo>
                  <a:pt x="3467100" y="1652015"/>
                </a:moveTo>
                <a:lnTo>
                  <a:pt x="3489959" y="1652015"/>
                </a:lnTo>
              </a:path>
              <a:path w="6225540" h="2895600">
                <a:moveTo>
                  <a:pt x="3802379" y="1652015"/>
                </a:moveTo>
                <a:lnTo>
                  <a:pt x="3817620" y="1652015"/>
                </a:lnTo>
              </a:path>
              <a:path w="6225540" h="2895600">
                <a:moveTo>
                  <a:pt x="4160519" y="1652015"/>
                </a:moveTo>
                <a:lnTo>
                  <a:pt x="4175760" y="1652015"/>
                </a:lnTo>
              </a:path>
              <a:path w="6225540" h="2895600">
                <a:moveTo>
                  <a:pt x="4488179" y="1652015"/>
                </a:moveTo>
                <a:lnTo>
                  <a:pt x="4503420" y="1652015"/>
                </a:lnTo>
              </a:path>
              <a:path w="6225540" h="2895600">
                <a:moveTo>
                  <a:pt x="4838699" y="1652015"/>
                </a:moveTo>
                <a:lnTo>
                  <a:pt x="4861559" y="1652015"/>
                </a:lnTo>
              </a:path>
              <a:path w="6225540" h="2895600">
                <a:moveTo>
                  <a:pt x="5173979" y="1652015"/>
                </a:moveTo>
                <a:lnTo>
                  <a:pt x="5189220" y="1652015"/>
                </a:lnTo>
              </a:path>
              <a:path w="6225540" h="2895600">
                <a:moveTo>
                  <a:pt x="5532119" y="1652015"/>
                </a:moveTo>
                <a:lnTo>
                  <a:pt x="5539740" y="1652015"/>
                </a:lnTo>
              </a:path>
              <a:path w="6225540" h="2895600">
                <a:moveTo>
                  <a:pt x="5859779" y="1652015"/>
                </a:moveTo>
                <a:lnTo>
                  <a:pt x="5875020" y="1652015"/>
                </a:lnTo>
              </a:path>
              <a:path w="6225540" h="2895600">
                <a:moveTo>
                  <a:pt x="7619" y="1658112"/>
                </a:moveTo>
                <a:lnTo>
                  <a:pt x="22860" y="1658112"/>
                </a:lnTo>
              </a:path>
              <a:path w="6225540" h="2895600">
                <a:moveTo>
                  <a:pt x="342899" y="1658112"/>
                </a:moveTo>
                <a:lnTo>
                  <a:pt x="350520" y="1658112"/>
                </a:lnTo>
              </a:path>
              <a:path w="6225540" h="2895600">
                <a:moveTo>
                  <a:pt x="693419" y="1658112"/>
                </a:moveTo>
                <a:lnTo>
                  <a:pt x="716279" y="1658112"/>
                </a:lnTo>
              </a:path>
              <a:path w="6225540" h="2895600">
                <a:moveTo>
                  <a:pt x="1028699" y="1658112"/>
                </a:moveTo>
                <a:lnTo>
                  <a:pt x="1043940" y="1658112"/>
                </a:lnTo>
              </a:path>
              <a:path w="6225540" h="2895600">
                <a:moveTo>
                  <a:pt x="1386839" y="1658112"/>
                </a:moveTo>
                <a:lnTo>
                  <a:pt x="1402080" y="1658112"/>
                </a:lnTo>
              </a:path>
              <a:path w="6225540" h="2895600">
                <a:moveTo>
                  <a:pt x="1729739" y="1658112"/>
                </a:moveTo>
                <a:lnTo>
                  <a:pt x="1737360" y="1658112"/>
                </a:lnTo>
              </a:path>
              <a:path w="6225540" h="2895600">
                <a:moveTo>
                  <a:pt x="2080259" y="1658112"/>
                </a:moveTo>
                <a:lnTo>
                  <a:pt x="2103119" y="1658112"/>
                </a:lnTo>
              </a:path>
              <a:path w="6225540" h="2895600">
                <a:moveTo>
                  <a:pt x="2415539" y="1658112"/>
                </a:moveTo>
                <a:lnTo>
                  <a:pt x="2430780" y="1658112"/>
                </a:lnTo>
              </a:path>
              <a:path w="6225540" h="2895600">
                <a:moveTo>
                  <a:pt x="3467100" y="1658111"/>
                </a:moveTo>
                <a:lnTo>
                  <a:pt x="3489959" y="1658111"/>
                </a:lnTo>
              </a:path>
              <a:path w="6225540" h="2895600">
                <a:moveTo>
                  <a:pt x="3802379" y="1658111"/>
                </a:moveTo>
                <a:lnTo>
                  <a:pt x="3817620" y="1658111"/>
                </a:lnTo>
              </a:path>
              <a:path w="6225540" h="2895600">
                <a:moveTo>
                  <a:pt x="4160519" y="1658111"/>
                </a:moveTo>
                <a:lnTo>
                  <a:pt x="4175760" y="1658111"/>
                </a:lnTo>
              </a:path>
              <a:path w="6225540" h="2895600">
                <a:moveTo>
                  <a:pt x="4488179" y="1658111"/>
                </a:moveTo>
                <a:lnTo>
                  <a:pt x="4503420" y="1658111"/>
                </a:lnTo>
              </a:path>
              <a:path w="6225540" h="2895600">
                <a:moveTo>
                  <a:pt x="4838699" y="1658111"/>
                </a:moveTo>
                <a:lnTo>
                  <a:pt x="4861559" y="1658111"/>
                </a:lnTo>
              </a:path>
              <a:path w="6225540" h="2895600">
                <a:moveTo>
                  <a:pt x="5173979" y="1658111"/>
                </a:moveTo>
                <a:lnTo>
                  <a:pt x="5189220" y="1658111"/>
                </a:lnTo>
              </a:path>
              <a:path w="6225540" h="2895600">
                <a:moveTo>
                  <a:pt x="5532119" y="1658111"/>
                </a:moveTo>
                <a:lnTo>
                  <a:pt x="5539740" y="1658111"/>
                </a:lnTo>
              </a:path>
              <a:path w="6225540" h="2895600">
                <a:moveTo>
                  <a:pt x="5859779" y="1658111"/>
                </a:moveTo>
                <a:lnTo>
                  <a:pt x="5875020" y="1658111"/>
                </a:lnTo>
              </a:path>
              <a:path w="6225540" h="2895600">
                <a:moveTo>
                  <a:pt x="7619" y="1664208"/>
                </a:moveTo>
                <a:lnTo>
                  <a:pt x="22860" y="1664208"/>
                </a:lnTo>
              </a:path>
              <a:path w="6225540" h="2895600">
                <a:moveTo>
                  <a:pt x="342899" y="1664208"/>
                </a:moveTo>
                <a:lnTo>
                  <a:pt x="350520" y="1664208"/>
                </a:lnTo>
              </a:path>
              <a:path w="6225540" h="2895600">
                <a:moveTo>
                  <a:pt x="693419" y="1664208"/>
                </a:moveTo>
                <a:lnTo>
                  <a:pt x="716279" y="1664208"/>
                </a:lnTo>
              </a:path>
              <a:path w="6225540" h="2895600">
                <a:moveTo>
                  <a:pt x="1028699" y="1664208"/>
                </a:moveTo>
                <a:lnTo>
                  <a:pt x="1043940" y="1664208"/>
                </a:lnTo>
              </a:path>
              <a:path w="6225540" h="2895600">
                <a:moveTo>
                  <a:pt x="1386839" y="1664208"/>
                </a:moveTo>
                <a:lnTo>
                  <a:pt x="1402080" y="1664208"/>
                </a:lnTo>
              </a:path>
              <a:path w="6225540" h="2895600">
                <a:moveTo>
                  <a:pt x="1729739" y="1664208"/>
                </a:moveTo>
                <a:lnTo>
                  <a:pt x="1737360" y="1664208"/>
                </a:lnTo>
              </a:path>
              <a:path w="6225540" h="2895600">
                <a:moveTo>
                  <a:pt x="2080259" y="1664208"/>
                </a:moveTo>
                <a:lnTo>
                  <a:pt x="2103119" y="1664208"/>
                </a:lnTo>
              </a:path>
              <a:path w="6225540" h="2895600">
                <a:moveTo>
                  <a:pt x="2415539" y="1664208"/>
                </a:moveTo>
                <a:lnTo>
                  <a:pt x="2430780" y="1664208"/>
                </a:lnTo>
              </a:path>
              <a:path w="6225540" h="2895600">
                <a:moveTo>
                  <a:pt x="3467100" y="1664207"/>
                </a:moveTo>
                <a:lnTo>
                  <a:pt x="3489959" y="1664207"/>
                </a:lnTo>
              </a:path>
              <a:path w="6225540" h="2895600">
                <a:moveTo>
                  <a:pt x="3802379" y="1664207"/>
                </a:moveTo>
                <a:lnTo>
                  <a:pt x="3817620" y="1664207"/>
                </a:lnTo>
              </a:path>
              <a:path w="6225540" h="2895600">
                <a:moveTo>
                  <a:pt x="4160519" y="1664207"/>
                </a:moveTo>
                <a:lnTo>
                  <a:pt x="4175760" y="1664207"/>
                </a:lnTo>
              </a:path>
              <a:path w="6225540" h="2895600">
                <a:moveTo>
                  <a:pt x="4488179" y="1664207"/>
                </a:moveTo>
                <a:lnTo>
                  <a:pt x="4503420" y="1664207"/>
                </a:lnTo>
              </a:path>
              <a:path w="6225540" h="2895600">
                <a:moveTo>
                  <a:pt x="4838699" y="1664207"/>
                </a:moveTo>
                <a:lnTo>
                  <a:pt x="4861559" y="1664207"/>
                </a:lnTo>
              </a:path>
              <a:path w="6225540" h="2895600">
                <a:moveTo>
                  <a:pt x="5173979" y="1664207"/>
                </a:moveTo>
                <a:lnTo>
                  <a:pt x="5189220" y="1664207"/>
                </a:lnTo>
              </a:path>
              <a:path w="6225540" h="2895600">
                <a:moveTo>
                  <a:pt x="5524499" y="1664207"/>
                </a:moveTo>
                <a:lnTo>
                  <a:pt x="5539740" y="1664207"/>
                </a:lnTo>
              </a:path>
              <a:path w="6225540" h="2895600">
                <a:moveTo>
                  <a:pt x="5859779" y="1664207"/>
                </a:moveTo>
                <a:lnTo>
                  <a:pt x="5875020" y="1664207"/>
                </a:lnTo>
              </a:path>
              <a:path w="6225540" h="2895600">
                <a:moveTo>
                  <a:pt x="7619" y="1670304"/>
                </a:moveTo>
                <a:lnTo>
                  <a:pt x="22860" y="1670304"/>
                </a:lnTo>
              </a:path>
              <a:path w="6225540" h="2895600">
                <a:moveTo>
                  <a:pt x="342899" y="1670304"/>
                </a:moveTo>
                <a:lnTo>
                  <a:pt x="350520" y="1670304"/>
                </a:lnTo>
              </a:path>
              <a:path w="6225540" h="2895600">
                <a:moveTo>
                  <a:pt x="693419" y="1670304"/>
                </a:moveTo>
                <a:lnTo>
                  <a:pt x="716279" y="1670304"/>
                </a:lnTo>
              </a:path>
              <a:path w="6225540" h="2895600">
                <a:moveTo>
                  <a:pt x="1028699" y="1670304"/>
                </a:moveTo>
                <a:lnTo>
                  <a:pt x="1043940" y="1670304"/>
                </a:lnTo>
              </a:path>
              <a:path w="6225540" h="2895600">
                <a:moveTo>
                  <a:pt x="1386839" y="1670304"/>
                </a:moveTo>
                <a:lnTo>
                  <a:pt x="1402080" y="1670304"/>
                </a:lnTo>
              </a:path>
              <a:path w="6225540" h="2895600">
                <a:moveTo>
                  <a:pt x="1729739" y="1670304"/>
                </a:moveTo>
                <a:lnTo>
                  <a:pt x="1737360" y="1670304"/>
                </a:lnTo>
              </a:path>
              <a:path w="6225540" h="2895600">
                <a:moveTo>
                  <a:pt x="2080259" y="1670304"/>
                </a:moveTo>
                <a:lnTo>
                  <a:pt x="2103119" y="1670304"/>
                </a:lnTo>
              </a:path>
              <a:path w="6225540" h="2895600">
                <a:moveTo>
                  <a:pt x="2415539" y="1670304"/>
                </a:moveTo>
                <a:lnTo>
                  <a:pt x="2430780" y="1670304"/>
                </a:lnTo>
              </a:path>
              <a:path w="6225540" h="2895600">
                <a:moveTo>
                  <a:pt x="3467100" y="1670303"/>
                </a:moveTo>
                <a:lnTo>
                  <a:pt x="3489959" y="1670303"/>
                </a:lnTo>
              </a:path>
              <a:path w="6225540" h="2895600">
                <a:moveTo>
                  <a:pt x="3802379" y="1670303"/>
                </a:moveTo>
                <a:lnTo>
                  <a:pt x="3817620" y="1670303"/>
                </a:lnTo>
              </a:path>
              <a:path w="6225540" h="2895600">
                <a:moveTo>
                  <a:pt x="4160519" y="1670303"/>
                </a:moveTo>
                <a:lnTo>
                  <a:pt x="4175760" y="1670303"/>
                </a:lnTo>
              </a:path>
              <a:path w="6225540" h="2895600">
                <a:moveTo>
                  <a:pt x="4488179" y="1670303"/>
                </a:moveTo>
                <a:lnTo>
                  <a:pt x="4503420" y="1670303"/>
                </a:lnTo>
              </a:path>
              <a:path w="6225540" h="2895600">
                <a:moveTo>
                  <a:pt x="4838699" y="1670303"/>
                </a:moveTo>
                <a:lnTo>
                  <a:pt x="4861559" y="1670303"/>
                </a:lnTo>
              </a:path>
              <a:path w="6225540" h="2895600">
                <a:moveTo>
                  <a:pt x="5173979" y="1670303"/>
                </a:moveTo>
                <a:lnTo>
                  <a:pt x="5189220" y="1670303"/>
                </a:lnTo>
              </a:path>
              <a:path w="6225540" h="2895600">
                <a:moveTo>
                  <a:pt x="5524499" y="1670303"/>
                </a:moveTo>
                <a:lnTo>
                  <a:pt x="5539740" y="1670303"/>
                </a:lnTo>
              </a:path>
              <a:path w="6225540" h="2895600">
                <a:moveTo>
                  <a:pt x="5859779" y="1670303"/>
                </a:moveTo>
                <a:lnTo>
                  <a:pt x="5875020" y="1670303"/>
                </a:lnTo>
              </a:path>
              <a:path w="6225540" h="2895600">
                <a:moveTo>
                  <a:pt x="7619" y="1676400"/>
                </a:moveTo>
                <a:lnTo>
                  <a:pt x="22860" y="1676400"/>
                </a:lnTo>
              </a:path>
              <a:path w="6225540" h="2895600">
                <a:moveTo>
                  <a:pt x="342899" y="1676400"/>
                </a:moveTo>
                <a:lnTo>
                  <a:pt x="350520" y="1676400"/>
                </a:lnTo>
              </a:path>
              <a:path w="6225540" h="2895600">
                <a:moveTo>
                  <a:pt x="693419" y="1676400"/>
                </a:moveTo>
                <a:lnTo>
                  <a:pt x="716279" y="1676400"/>
                </a:lnTo>
              </a:path>
              <a:path w="6225540" h="2895600">
                <a:moveTo>
                  <a:pt x="1028699" y="1676400"/>
                </a:moveTo>
                <a:lnTo>
                  <a:pt x="1043940" y="1676400"/>
                </a:lnTo>
              </a:path>
              <a:path w="6225540" h="2895600">
                <a:moveTo>
                  <a:pt x="1386839" y="1676400"/>
                </a:moveTo>
                <a:lnTo>
                  <a:pt x="1402080" y="1676400"/>
                </a:lnTo>
              </a:path>
              <a:path w="6225540" h="2895600">
                <a:moveTo>
                  <a:pt x="1729739" y="1676400"/>
                </a:moveTo>
                <a:lnTo>
                  <a:pt x="1737360" y="1676400"/>
                </a:lnTo>
              </a:path>
              <a:path w="6225540" h="2895600">
                <a:moveTo>
                  <a:pt x="2080259" y="1676400"/>
                </a:moveTo>
                <a:lnTo>
                  <a:pt x="2103119" y="1676400"/>
                </a:lnTo>
              </a:path>
              <a:path w="6225540" h="2895600">
                <a:moveTo>
                  <a:pt x="2423159" y="1676400"/>
                </a:moveTo>
                <a:lnTo>
                  <a:pt x="2438400" y="1676400"/>
                </a:lnTo>
              </a:path>
              <a:path w="6225540" h="2895600">
                <a:moveTo>
                  <a:pt x="3467100" y="1676399"/>
                </a:moveTo>
                <a:lnTo>
                  <a:pt x="3489959" y="1676399"/>
                </a:lnTo>
              </a:path>
              <a:path w="6225540" h="2895600">
                <a:moveTo>
                  <a:pt x="3810000" y="1676399"/>
                </a:moveTo>
                <a:lnTo>
                  <a:pt x="3825240" y="1676399"/>
                </a:lnTo>
              </a:path>
              <a:path w="6225540" h="2895600">
                <a:moveTo>
                  <a:pt x="4160519" y="1676399"/>
                </a:moveTo>
                <a:lnTo>
                  <a:pt x="4175760" y="1676399"/>
                </a:lnTo>
              </a:path>
              <a:path w="6225540" h="2895600">
                <a:moveTo>
                  <a:pt x="4488179" y="1676399"/>
                </a:moveTo>
                <a:lnTo>
                  <a:pt x="4503420" y="1676399"/>
                </a:lnTo>
              </a:path>
              <a:path w="6225540" h="2895600">
                <a:moveTo>
                  <a:pt x="4838699" y="1676399"/>
                </a:moveTo>
                <a:lnTo>
                  <a:pt x="4861559" y="1676399"/>
                </a:lnTo>
              </a:path>
              <a:path w="6225540" h="2895600">
                <a:moveTo>
                  <a:pt x="5173979" y="1676399"/>
                </a:moveTo>
                <a:lnTo>
                  <a:pt x="5189220" y="1676399"/>
                </a:lnTo>
              </a:path>
              <a:path w="6225540" h="2895600">
                <a:moveTo>
                  <a:pt x="5524499" y="1676399"/>
                </a:moveTo>
                <a:lnTo>
                  <a:pt x="5539740" y="1676399"/>
                </a:lnTo>
              </a:path>
              <a:path w="6225540" h="2895600">
                <a:moveTo>
                  <a:pt x="5867399" y="1676399"/>
                </a:moveTo>
                <a:lnTo>
                  <a:pt x="5875020" y="1676399"/>
                </a:lnTo>
              </a:path>
              <a:path w="6225540" h="2895600">
                <a:moveTo>
                  <a:pt x="7619" y="1682496"/>
                </a:moveTo>
                <a:lnTo>
                  <a:pt x="22860" y="1682496"/>
                </a:lnTo>
              </a:path>
              <a:path w="6225540" h="2895600">
                <a:moveTo>
                  <a:pt x="342899" y="1682496"/>
                </a:moveTo>
                <a:lnTo>
                  <a:pt x="350520" y="1682496"/>
                </a:lnTo>
              </a:path>
              <a:path w="6225540" h="2895600">
                <a:moveTo>
                  <a:pt x="693419" y="1682496"/>
                </a:moveTo>
                <a:lnTo>
                  <a:pt x="716279" y="1682496"/>
                </a:lnTo>
              </a:path>
              <a:path w="6225540" h="2895600">
                <a:moveTo>
                  <a:pt x="1028699" y="1682496"/>
                </a:moveTo>
                <a:lnTo>
                  <a:pt x="1043940" y="1682496"/>
                </a:lnTo>
              </a:path>
              <a:path w="6225540" h="2895600">
                <a:moveTo>
                  <a:pt x="1386839" y="1682496"/>
                </a:moveTo>
                <a:lnTo>
                  <a:pt x="1402080" y="1682496"/>
                </a:lnTo>
              </a:path>
              <a:path w="6225540" h="2895600">
                <a:moveTo>
                  <a:pt x="1729739" y="1682496"/>
                </a:moveTo>
                <a:lnTo>
                  <a:pt x="1737360" y="1682496"/>
                </a:lnTo>
              </a:path>
              <a:path w="6225540" h="2895600">
                <a:moveTo>
                  <a:pt x="2072639" y="1682496"/>
                </a:moveTo>
                <a:lnTo>
                  <a:pt x="2095499" y="1682496"/>
                </a:lnTo>
              </a:path>
              <a:path w="6225540" h="2895600">
                <a:moveTo>
                  <a:pt x="2423159" y="1682496"/>
                </a:moveTo>
                <a:lnTo>
                  <a:pt x="2438400" y="1682496"/>
                </a:lnTo>
              </a:path>
              <a:path w="6225540" h="2895600">
                <a:moveTo>
                  <a:pt x="3467100" y="1682495"/>
                </a:moveTo>
                <a:lnTo>
                  <a:pt x="3489959" y="1682495"/>
                </a:lnTo>
              </a:path>
              <a:path w="6225540" h="2895600">
                <a:moveTo>
                  <a:pt x="3810000" y="1682495"/>
                </a:moveTo>
                <a:lnTo>
                  <a:pt x="3825240" y="1682495"/>
                </a:lnTo>
              </a:path>
              <a:path w="6225540" h="2895600">
                <a:moveTo>
                  <a:pt x="4160519" y="1682495"/>
                </a:moveTo>
                <a:lnTo>
                  <a:pt x="4175760" y="1682495"/>
                </a:lnTo>
              </a:path>
              <a:path w="6225540" h="2895600">
                <a:moveTo>
                  <a:pt x="4495799" y="1682495"/>
                </a:moveTo>
                <a:lnTo>
                  <a:pt x="4511040" y="1682495"/>
                </a:lnTo>
              </a:path>
              <a:path w="6225540" h="2895600">
                <a:moveTo>
                  <a:pt x="4838699" y="1682495"/>
                </a:moveTo>
                <a:lnTo>
                  <a:pt x="4861559" y="1682495"/>
                </a:lnTo>
              </a:path>
              <a:path w="6225540" h="2895600">
                <a:moveTo>
                  <a:pt x="5173979" y="1682495"/>
                </a:moveTo>
                <a:lnTo>
                  <a:pt x="5189220" y="1682495"/>
                </a:lnTo>
              </a:path>
              <a:path w="6225540" h="2895600">
                <a:moveTo>
                  <a:pt x="5524499" y="1682495"/>
                </a:moveTo>
                <a:lnTo>
                  <a:pt x="5539740" y="1682495"/>
                </a:lnTo>
              </a:path>
              <a:path w="6225540" h="2895600">
                <a:moveTo>
                  <a:pt x="5867399" y="1682495"/>
                </a:moveTo>
                <a:lnTo>
                  <a:pt x="5875020" y="1682495"/>
                </a:lnTo>
              </a:path>
              <a:path w="6225540" h="2895600">
                <a:moveTo>
                  <a:pt x="0" y="1688592"/>
                </a:moveTo>
                <a:lnTo>
                  <a:pt x="15240" y="1688592"/>
                </a:lnTo>
              </a:path>
              <a:path w="6225540" h="2895600">
                <a:moveTo>
                  <a:pt x="350519" y="1688592"/>
                </a:moveTo>
                <a:lnTo>
                  <a:pt x="358140" y="1688592"/>
                </a:lnTo>
              </a:path>
              <a:path w="6225540" h="2895600">
                <a:moveTo>
                  <a:pt x="685799" y="1688592"/>
                </a:moveTo>
                <a:lnTo>
                  <a:pt x="708659" y="1688592"/>
                </a:lnTo>
              </a:path>
              <a:path w="6225540" h="2895600">
                <a:moveTo>
                  <a:pt x="1036319" y="1688592"/>
                </a:moveTo>
                <a:lnTo>
                  <a:pt x="1051560" y="1688592"/>
                </a:lnTo>
              </a:path>
              <a:path w="6225540" h="2895600">
                <a:moveTo>
                  <a:pt x="1379219" y="1688592"/>
                </a:moveTo>
                <a:lnTo>
                  <a:pt x="1394460" y="1688592"/>
                </a:lnTo>
              </a:path>
              <a:path w="6225540" h="2895600">
                <a:moveTo>
                  <a:pt x="1737359" y="1688592"/>
                </a:moveTo>
                <a:lnTo>
                  <a:pt x="1744980" y="1688592"/>
                </a:lnTo>
              </a:path>
              <a:path w="6225540" h="2895600">
                <a:moveTo>
                  <a:pt x="2072639" y="1688592"/>
                </a:moveTo>
                <a:lnTo>
                  <a:pt x="2095499" y="1688592"/>
                </a:lnTo>
              </a:path>
              <a:path w="6225540" h="2895600">
                <a:moveTo>
                  <a:pt x="2423159" y="1688592"/>
                </a:moveTo>
                <a:lnTo>
                  <a:pt x="2438400" y="1688592"/>
                </a:lnTo>
              </a:path>
              <a:path w="6225540" h="2895600">
                <a:moveTo>
                  <a:pt x="2766059" y="1688592"/>
                </a:moveTo>
                <a:lnTo>
                  <a:pt x="2781300" y="1688592"/>
                </a:lnTo>
              </a:path>
              <a:path w="6225540" h="2895600">
                <a:moveTo>
                  <a:pt x="3459479" y="1688591"/>
                </a:moveTo>
                <a:lnTo>
                  <a:pt x="3482339" y="1688591"/>
                </a:lnTo>
              </a:path>
              <a:path w="6225540" h="2895600">
                <a:moveTo>
                  <a:pt x="3810000" y="1688591"/>
                </a:moveTo>
                <a:lnTo>
                  <a:pt x="3825240" y="1688591"/>
                </a:lnTo>
              </a:path>
              <a:path w="6225540" h="2895600">
                <a:moveTo>
                  <a:pt x="4152899" y="1688591"/>
                </a:moveTo>
                <a:lnTo>
                  <a:pt x="4168140" y="1688591"/>
                </a:lnTo>
              </a:path>
              <a:path w="6225540" h="2895600">
                <a:moveTo>
                  <a:pt x="4495799" y="1688591"/>
                </a:moveTo>
                <a:lnTo>
                  <a:pt x="4511040" y="1688591"/>
                </a:lnTo>
              </a:path>
              <a:path w="6225540" h="2895600">
                <a:moveTo>
                  <a:pt x="4831079" y="1688591"/>
                </a:moveTo>
                <a:lnTo>
                  <a:pt x="4853939" y="1688591"/>
                </a:lnTo>
              </a:path>
              <a:path w="6225540" h="2895600">
                <a:moveTo>
                  <a:pt x="5181599" y="1688591"/>
                </a:moveTo>
                <a:lnTo>
                  <a:pt x="5196840" y="1688591"/>
                </a:lnTo>
              </a:path>
              <a:path w="6225540" h="2895600">
                <a:moveTo>
                  <a:pt x="5516879" y="1688591"/>
                </a:moveTo>
                <a:lnTo>
                  <a:pt x="5539739" y="1688591"/>
                </a:lnTo>
              </a:path>
              <a:path w="6225540" h="2895600">
                <a:moveTo>
                  <a:pt x="5867399" y="1688591"/>
                </a:moveTo>
                <a:lnTo>
                  <a:pt x="5875020" y="1688591"/>
                </a:lnTo>
              </a:path>
              <a:path w="6225540" h="2895600">
                <a:moveTo>
                  <a:pt x="0" y="1694688"/>
                </a:moveTo>
                <a:lnTo>
                  <a:pt x="15240" y="1694688"/>
                </a:lnTo>
              </a:path>
              <a:path w="6225540" h="2895600">
                <a:moveTo>
                  <a:pt x="350519" y="1694688"/>
                </a:moveTo>
                <a:lnTo>
                  <a:pt x="358140" y="1694688"/>
                </a:lnTo>
              </a:path>
              <a:path w="6225540" h="2895600">
                <a:moveTo>
                  <a:pt x="685799" y="1694688"/>
                </a:moveTo>
                <a:lnTo>
                  <a:pt x="708659" y="1694688"/>
                </a:lnTo>
              </a:path>
              <a:path w="6225540" h="2895600">
                <a:moveTo>
                  <a:pt x="1036319" y="1694688"/>
                </a:moveTo>
                <a:lnTo>
                  <a:pt x="1051560" y="1694688"/>
                </a:lnTo>
              </a:path>
              <a:path w="6225540" h="2895600">
                <a:moveTo>
                  <a:pt x="1379219" y="1694688"/>
                </a:moveTo>
                <a:lnTo>
                  <a:pt x="1394460" y="1694688"/>
                </a:lnTo>
              </a:path>
              <a:path w="6225540" h="2895600">
                <a:moveTo>
                  <a:pt x="1737359" y="1694688"/>
                </a:moveTo>
                <a:lnTo>
                  <a:pt x="1744980" y="1694688"/>
                </a:lnTo>
              </a:path>
              <a:path w="6225540" h="2895600">
                <a:moveTo>
                  <a:pt x="2072639" y="1694688"/>
                </a:moveTo>
                <a:lnTo>
                  <a:pt x="2095499" y="1694688"/>
                </a:lnTo>
              </a:path>
              <a:path w="6225540" h="2895600">
                <a:moveTo>
                  <a:pt x="2423159" y="1694688"/>
                </a:moveTo>
                <a:lnTo>
                  <a:pt x="2438400" y="1694688"/>
                </a:lnTo>
              </a:path>
              <a:path w="6225540" h="2895600">
                <a:moveTo>
                  <a:pt x="2766059" y="1694688"/>
                </a:moveTo>
                <a:lnTo>
                  <a:pt x="2781300" y="1694688"/>
                </a:lnTo>
              </a:path>
              <a:path w="6225540" h="2895600">
                <a:moveTo>
                  <a:pt x="3459479" y="1694687"/>
                </a:moveTo>
                <a:lnTo>
                  <a:pt x="3482339" y="1694687"/>
                </a:lnTo>
              </a:path>
              <a:path w="6225540" h="2895600">
                <a:moveTo>
                  <a:pt x="3810000" y="1694687"/>
                </a:moveTo>
                <a:lnTo>
                  <a:pt x="3825240" y="1694687"/>
                </a:lnTo>
              </a:path>
              <a:path w="6225540" h="2895600">
                <a:moveTo>
                  <a:pt x="4152899" y="1694687"/>
                </a:moveTo>
                <a:lnTo>
                  <a:pt x="4168140" y="1694687"/>
                </a:lnTo>
              </a:path>
              <a:path w="6225540" h="2895600">
                <a:moveTo>
                  <a:pt x="4495799" y="1694687"/>
                </a:moveTo>
                <a:lnTo>
                  <a:pt x="4511040" y="1694687"/>
                </a:lnTo>
              </a:path>
              <a:path w="6225540" h="2895600">
                <a:moveTo>
                  <a:pt x="4831079" y="1694687"/>
                </a:moveTo>
                <a:lnTo>
                  <a:pt x="4853939" y="1694687"/>
                </a:lnTo>
              </a:path>
              <a:path w="6225540" h="2895600">
                <a:moveTo>
                  <a:pt x="5173979" y="1694687"/>
                </a:moveTo>
                <a:lnTo>
                  <a:pt x="5196839" y="1694687"/>
                </a:lnTo>
              </a:path>
              <a:path w="6225540" h="2895600">
                <a:moveTo>
                  <a:pt x="5516879" y="1694687"/>
                </a:moveTo>
                <a:lnTo>
                  <a:pt x="5539739" y="1694687"/>
                </a:lnTo>
              </a:path>
              <a:path w="6225540" h="2895600">
                <a:moveTo>
                  <a:pt x="5867399" y="1694687"/>
                </a:moveTo>
                <a:lnTo>
                  <a:pt x="5875020" y="1694687"/>
                </a:lnTo>
              </a:path>
              <a:path w="6225540" h="2895600">
                <a:moveTo>
                  <a:pt x="0" y="1700784"/>
                </a:moveTo>
                <a:lnTo>
                  <a:pt x="15240" y="1700784"/>
                </a:lnTo>
              </a:path>
              <a:path w="6225540" h="2895600">
                <a:moveTo>
                  <a:pt x="350519" y="1700784"/>
                </a:moveTo>
                <a:lnTo>
                  <a:pt x="358140" y="1700784"/>
                </a:lnTo>
              </a:path>
              <a:path w="6225540" h="2895600">
                <a:moveTo>
                  <a:pt x="685799" y="1700784"/>
                </a:moveTo>
                <a:lnTo>
                  <a:pt x="708659" y="1700784"/>
                </a:lnTo>
              </a:path>
              <a:path w="6225540" h="2895600">
                <a:moveTo>
                  <a:pt x="1036319" y="1700784"/>
                </a:moveTo>
                <a:lnTo>
                  <a:pt x="1051560" y="1700784"/>
                </a:lnTo>
              </a:path>
              <a:path w="6225540" h="2895600">
                <a:moveTo>
                  <a:pt x="1379219" y="1700784"/>
                </a:moveTo>
                <a:lnTo>
                  <a:pt x="1394460" y="1700784"/>
                </a:lnTo>
              </a:path>
              <a:path w="6225540" h="2895600">
                <a:moveTo>
                  <a:pt x="1737359" y="1700784"/>
                </a:moveTo>
                <a:lnTo>
                  <a:pt x="1744980" y="1700784"/>
                </a:lnTo>
              </a:path>
              <a:path w="6225540" h="2895600">
                <a:moveTo>
                  <a:pt x="2072639" y="1700784"/>
                </a:moveTo>
                <a:lnTo>
                  <a:pt x="2095499" y="1700784"/>
                </a:lnTo>
              </a:path>
              <a:path w="6225540" h="2895600">
                <a:moveTo>
                  <a:pt x="2423159" y="1700784"/>
                </a:moveTo>
                <a:lnTo>
                  <a:pt x="2438400" y="1700784"/>
                </a:lnTo>
              </a:path>
              <a:path w="6225540" h="2895600">
                <a:moveTo>
                  <a:pt x="2766059" y="1700784"/>
                </a:moveTo>
                <a:lnTo>
                  <a:pt x="3482340" y="1700784"/>
                </a:lnTo>
              </a:path>
              <a:path w="6225540" h="2895600">
                <a:moveTo>
                  <a:pt x="3810000" y="1700783"/>
                </a:moveTo>
                <a:lnTo>
                  <a:pt x="3825240" y="1700783"/>
                </a:lnTo>
              </a:path>
              <a:path w="6225540" h="2895600">
                <a:moveTo>
                  <a:pt x="4152899" y="1700783"/>
                </a:moveTo>
                <a:lnTo>
                  <a:pt x="4168140" y="1700783"/>
                </a:lnTo>
              </a:path>
              <a:path w="6225540" h="2895600">
                <a:moveTo>
                  <a:pt x="4495799" y="1700783"/>
                </a:moveTo>
                <a:lnTo>
                  <a:pt x="4511040" y="1700783"/>
                </a:lnTo>
              </a:path>
              <a:path w="6225540" h="2895600">
                <a:moveTo>
                  <a:pt x="4831079" y="1700783"/>
                </a:moveTo>
                <a:lnTo>
                  <a:pt x="4853939" y="1700783"/>
                </a:lnTo>
              </a:path>
              <a:path w="6225540" h="2895600">
                <a:moveTo>
                  <a:pt x="5173979" y="1700783"/>
                </a:moveTo>
                <a:lnTo>
                  <a:pt x="5196839" y="1700783"/>
                </a:lnTo>
              </a:path>
              <a:path w="6225540" h="2895600">
                <a:moveTo>
                  <a:pt x="5516879" y="1700783"/>
                </a:moveTo>
                <a:lnTo>
                  <a:pt x="5539739" y="1700783"/>
                </a:lnTo>
              </a:path>
              <a:path w="6225540" h="2895600">
                <a:moveTo>
                  <a:pt x="5867399" y="1700783"/>
                </a:moveTo>
                <a:lnTo>
                  <a:pt x="5875020" y="1700783"/>
                </a:lnTo>
              </a:path>
              <a:path w="6225540" h="2895600">
                <a:moveTo>
                  <a:pt x="6210299" y="1700783"/>
                </a:moveTo>
                <a:lnTo>
                  <a:pt x="6225540" y="1700783"/>
                </a:lnTo>
              </a:path>
              <a:path w="6225540" h="2895600">
                <a:moveTo>
                  <a:pt x="0" y="1706880"/>
                </a:moveTo>
                <a:lnTo>
                  <a:pt x="15240" y="1706880"/>
                </a:lnTo>
              </a:path>
              <a:path w="6225540" h="2895600">
                <a:moveTo>
                  <a:pt x="350519" y="1706880"/>
                </a:moveTo>
                <a:lnTo>
                  <a:pt x="358140" y="1706880"/>
                </a:lnTo>
              </a:path>
              <a:path w="6225540" h="2895600">
                <a:moveTo>
                  <a:pt x="685799" y="1706880"/>
                </a:moveTo>
                <a:lnTo>
                  <a:pt x="708659" y="1706880"/>
                </a:lnTo>
              </a:path>
              <a:path w="6225540" h="2895600">
                <a:moveTo>
                  <a:pt x="1036319" y="1706880"/>
                </a:moveTo>
                <a:lnTo>
                  <a:pt x="1051560" y="1706880"/>
                </a:lnTo>
              </a:path>
              <a:path w="6225540" h="2895600">
                <a:moveTo>
                  <a:pt x="1379219" y="1706880"/>
                </a:moveTo>
                <a:lnTo>
                  <a:pt x="1394460" y="1706880"/>
                </a:lnTo>
              </a:path>
              <a:path w="6225540" h="2895600">
                <a:moveTo>
                  <a:pt x="1737359" y="1706880"/>
                </a:moveTo>
                <a:lnTo>
                  <a:pt x="1744980" y="1706880"/>
                </a:lnTo>
              </a:path>
              <a:path w="6225540" h="2895600">
                <a:moveTo>
                  <a:pt x="2072639" y="1706880"/>
                </a:moveTo>
                <a:lnTo>
                  <a:pt x="2095499" y="1706880"/>
                </a:lnTo>
              </a:path>
              <a:path w="6225540" h="2895600">
                <a:moveTo>
                  <a:pt x="2430779" y="1706880"/>
                </a:moveTo>
                <a:lnTo>
                  <a:pt x="2446020" y="1706880"/>
                </a:lnTo>
              </a:path>
              <a:path w="6225540" h="2895600">
                <a:moveTo>
                  <a:pt x="2766059" y="1706880"/>
                </a:moveTo>
                <a:lnTo>
                  <a:pt x="3482340" y="1706880"/>
                </a:lnTo>
              </a:path>
              <a:path w="6225540" h="2895600">
                <a:moveTo>
                  <a:pt x="3810000" y="1706879"/>
                </a:moveTo>
                <a:lnTo>
                  <a:pt x="3825240" y="1706879"/>
                </a:lnTo>
              </a:path>
              <a:path w="6225540" h="2895600">
                <a:moveTo>
                  <a:pt x="4495799" y="1706879"/>
                </a:moveTo>
                <a:lnTo>
                  <a:pt x="4511040" y="1706879"/>
                </a:lnTo>
              </a:path>
              <a:path w="6225540" h="2895600">
                <a:moveTo>
                  <a:pt x="4831079" y="1706879"/>
                </a:moveTo>
                <a:lnTo>
                  <a:pt x="4853939" y="1706879"/>
                </a:lnTo>
              </a:path>
              <a:path w="6225540" h="2895600">
                <a:moveTo>
                  <a:pt x="5173979" y="1706879"/>
                </a:moveTo>
                <a:lnTo>
                  <a:pt x="5196839" y="1706879"/>
                </a:lnTo>
              </a:path>
              <a:path w="6225540" h="2895600">
                <a:moveTo>
                  <a:pt x="5516879" y="1706879"/>
                </a:moveTo>
                <a:lnTo>
                  <a:pt x="5539739" y="1706879"/>
                </a:lnTo>
              </a:path>
              <a:path w="6225540" h="2895600">
                <a:moveTo>
                  <a:pt x="5867399" y="1706879"/>
                </a:moveTo>
                <a:lnTo>
                  <a:pt x="5875020" y="1706879"/>
                </a:lnTo>
              </a:path>
              <a:path w="6225540" h="2895600">
                <a:moveTo>
                  <a:pt x="6210299" y="1706879"/>
                </a:moveTo>
                <a:lnTo>
                  <a:pt x="6225540" y="1706879"/>
                </a:lnTo>
              </a:path>
              <a:path w="6225540" h="2895600">
                <a:moveTo>
                  <a:pt x="0" y="1712976"/>
                </a:moveTo>
                <a:lnTo>
                  <a:pt x="15240" y="1712976"/>
                </a:lnTo>
              </a:path>
              <a:path w="6225540" h="2895600">
                <a:moveTo>
                  <a:pt x="350519" y="1712976"/>
                </a:moveTo>
                <a:lnTo>
                  <a:pt x="358140" y="1712976"/>
                </a:lnTo>
              </a:path>
              <a:path w="6225540" h="2895600">
                <a:moveTo>
                  <a:pt x="685799" y="1712976"/>
                </a:moveTo>
                <a:lnTo>
                  <a:pt x="708659" y="1712976"/>
                </a:lnTo>
              </a:path>
              <a:path w="6225540" h="2895600">
                <a:moveTo>
                  <a:pt x="1036319" y="1712976"/>
                </a:moveTo>
                <a:lnTo>
                  <a:pt x="1051560" y="1712976"/>
                </a:lnTo>
              </a:path>
              <a:path w="6225540" h="2895600">
                <a:moveTo>
                  <a:pt x="1379219" y="1712976"/>
                </a:moveTo>
                <a:lnTo>
                  <a:pt x="1394460" y="1712976"/>
                </a:lnTo>
              </a:path>
              <a:path w="6225540" h="2895600">
                <a:moveTo>
                  <a:pt x="1737359" y="1712976"/>
                </a:moveTo>
                <a:lnTo>
                  <a:pt x="1752600" y="1712976"/>
                </a:lnTo>
              </a:path>
              <a:path w="6225540" h="2895600">
                <a:moveTo>
                  <a:pt x="2072639" y="1712976"/>
                </a:moveTo>
                <a:lnTo>
                  <a:pt x="2095499" y="1712976"/>
                </a:lnTo>
              </a:path>
              <a:path w="6225540" h="2895600">
                <a:moveTo>
                  <a:pt x="2430779" y="1712976"/>
                </a:moveTo>
                <a:lnTo>
                  <a:pt x="2446020" y="1712976"/>
                </a:lnTo>
              </a:path>
              <a:path w="6225540" h="2895600">
                <a:moveTo>
                  <a:pt x="2758439" y="1712976"/>
                </a:moveTo>
                <a:lnTo>
                  <a:pt x="3482339" y="1712976"/>
                </a:lnTo>
              </a:path>
              <a:path w="6225540" h="2895600">
                <a:moveTo>
                  <a:pt x="3810000" y="1712975"/>
                </a:moveTo>
                <a:lnTo>
                  <a:pt x="3825240" y="1712975"/>
                </a:lnTo>
              </a:path>
              <a:path w="6225540" h="2895600">
                <a:moveTo>
                  <a:pt x="4152899" y="1712975"/>
                </a:moveTo>
                <a:lnTo>
                  <a:pt x="4168140" y="1712975"/>
                </a:lnTo>
              </a:path>
              <a:path w="6225540" h="2895600">
                <a:moveTo>
                  <a:pt x="4495799" y="1712975"/>
                </a:moveTo>
                <a:lnTo>
                  <a:pt x="4511040" y="1712975"/>
                </a:lnTo>
              </a:path>
              <a:path w="6225540" h="2895600">
                <a:moveTo>
                  <a:pt x="4831079" y="1712975"/>
                </a:moveTo>
                <a:lnTo>
                  <a:pt x="4853939" y="1712975"/>
                </a:lnTo>
              </a:path>
              <a:path w="6225540" h="2895600">
                <a:moveTo>
                  <a:pt x="5173979" y="1712975"/>
                </a:moveTo>
                <a:lnTo>
                  <a:pt x="5196839" y="1712975"/>
                </a:lnTo>
              </a:path>
              <a:path w="6225540" h="2895600">
                <a:moveTo>
                  <a:pt x="5516879" y="1712975"/>
                </a:moveTo>
                <a:lnTo>
                  <a:pt x="5539739" y="1712975"/>
                </a:lnTo>
              </a:path>
              <a:path w="6225540" h="2895600">
                <a:moveTo>
                  <a:pt x="5867399" y="1712975"/>
                </a:moveTo>
                <a:lnTo>
                  <a:pt x="5875020" y="1712975"/>
                </a:lnTo>
              </a:path>
              <a:path w="6225540" h="2895600">
                <a:moveTo>
                  <a:pt x="6202679" y="1712975"/>
                </a:moveTo>
                <a:lnTo>
                  <a:pt x="6225539" y="1712975"/>
                </a:lnTo>
              </a:path>
              <a:path w="6225540" h="2895600">
                <a:moveTo>
                  <a:pt x="350519" y="1719072"/>
                </a:moveTo>
                <a:lnTo>
                  <a:pt x="358140" y="1719072"/>
                </a:lnTo>
              </a:path>
              <a:path w="6225540" h="2895600">
                <a:moveTo>
                  <a:pt x="685799" y="1719072"/>
                </a:moveTo>
                <a:lnTo>
                  <a:pt x="708659" y="1719072"/>
                </a:lnTo>
              </a:path>
              <a:path w="6225540" h="2895600">
                <a:moveTo>
                  <a:pt x="1036319" y="1719072"/>
                </a:moveTo>
                <a:lnTo>
                  <a:pt x="1051560" y="1719072"/>
                </a:lnTo>
              </a:path>
              <a:path w="6225540" h="2895600">
                <a:moveTo>
                  <a:pt x="1379219" y="1719072"/>
                </a:moveTo>
                <a:lnTo>
                  <a:pt x="1394460" y="1719072"/>
                </a:lnTo>
              </a:path>
              <a:path w="6225540" h="2895600">
                <a:moveTo>
                  <a:pt x="1737359" y="1719072"/>
                </a:moveTo>
                <a:lnTo>
                  <a:pt x="1752600" y="1719072"/>
                </a:lnTo>
              </a:path>
              <a:path w="6225540" h="2895600">
                <a:moveTo>
                  <a:pt x="2072639" y="1719072"/>
                </a:moveTo>
                <a:lnTo>
                  <a:pt x="2095499" y="1719072"/>
                </a:lnTo>
              </a:path>
              <a:path w="6225540" h="2895600">
                <a:moveTo>
                  <a:pt x="2430779" y="1719072"/>
                </a:moveTo>
                <a:lnTo>
                  <a:pt x="2446020" y="1719072"/>
                </a:lnTo>
              </a:path>
              <a:path w="6225540" h="2895600">
                <a:moveTo>
                  <a:pt x="2758439" y="1719072"/>
                </a:moveTo>
                <a:lnTo>
                  <a:pt x="2781299" y="1719072"/>
                </a:lnTo>
              </a:path>
              <a:path w="6225540" h="2895600">
                <a:moveTo>
                  <a:pt x="3810000" y="1719071"/>
                </a:moveTo>
                <a:lnTo>
                  <a:pt x="3825240" y="1719071"/>
                </a:lnTo>
              </a:path>
              <a:path w="6225540" h="2895600">
                <a:moveTo>
                  <a:pt x="4152899" y="1719071"/>
                </a:moveTo>
                <a:lnTo>
                  <a:pt x="4168140" y="1719071"/>
                </a:lnTo>
              </a:path>
              <a:path w="6225540" h="2895600">
                <a:moveTo>
                  <a:pt x="4495799" y="1719071"/>
                </a:moveTo>
                <a:lnTo>
                  <a:pt x="4511040" y="1719071"/>
                </a:lnTo>
              </a:path>
              <a:path w="6225540" h="2895600">
                <a:moveTo>
                  <a:pt x="4831079" y="1719071"/>
                </a:moveTo>
                <a:lnTo>
                  <a:pt x="4853939" y="1719071"/>
                </a:lnTo>
              </a:path>
              <a:path w="6225540" h="2895600">
                <a:moveTo>
                  <a:pt x="5173979" y="1719071"/>
                </a:moveTo>
                <a:lnTo>
                  <a:pt x="5196839" y="1719071"/>
                </a:lnTo>
              </a:path>
              <a:path w="6225540" h="2895600">
                <a:moveTo>
                  <a:pt x="5516879" y="1719071"/>
                </a:moveTo>
                <a:lnTo>
                  <a:pt x="5539739" y="1719071"/>
                </a:lnTo>
              </a:path>
              <a:path w="6225540" h="2895600">
                <a:moveTo>
                  <a:pt x="5867399" y="1719071"/>
                </a:moveTo>
                <a:lnTo>
                  <a:pt x="5875020" y="1719071"/>
                </a:lnTo>
              </a:path>
              <a:path w="6225540" h="2895600">
                <a:moveTo>
                  <a:pt x="6202679" y="1719071"/>
                </a:moveTo>
                <a:lnTo>
                  <a:pt x="6225539" y="1719071"/>
                </a:lnTo>
              </a:path>
              <a:path w="6225540" h="2895600">
                <a:moveTo>
                  <a:pt x="350519" y="1725168"/>
                </a:moveTo>
                <a:lnTo>
                  <a:pt x="358140" y="1725168"/>
                </a:lnTo>
              </a:path>
              <a:path w="6225540" h="2895600">
                <a:moveTo>
                  <a:pt x="685799" y="1725168"/>
                </a:moveTo>
                <a:lnTo>
                  <a:pt x="708659" y="1725168"/>
                </a:lnTo>
              </a:path>
              <a:path w="6225540" h="2895600">
                <a:moveTo>
                  <a:pt x="1036319" y="1725168"/>
                </a:moveTo>
                <a:lnTo>
                  <a:pt x="1051560" y="1725168"/>
                </a:lnTo>
              </a:path>
              <a:path w="6225540" h="2895600">
                <a:moveTo>
                  <a:pt x="1379219" y="1725168"/>
                </a:moveTo>
                <a:lnTo>
                  <a:pt x="1394460" y="1725168"/>
                </a:lnTo>
              </a:path>
              <a:path w="6225540" h="2895600">
                <a:moveTo>
                  <a:pt x="1737359" y="1725168"/>
                </a:moveTo>
                <a:lnTo>
                  <a:pt x="1752600" y="1725168"/>
                </a:lnTo>
              </a:path>
              <a:path w="6225540" h="2895600">
                <a:moveTo>
                  <a:pt x="2072639" y="1725168"/>
                </a:moveTo>
                <a:lnTo>
                  <a:pt x="2087880" y="1725168"/>
                </a:lnTo>
              </a:path>
              <a:path w="6225540" h="2895600">
                <a:moveTo>
                  <a:pt x="2430779" y="1725168"/>
                </a:moveTo>
                <a:lnTo>
                  <a:pt x="2446020" y="1725168"/>
                </a:lnTo>
              </a:path>
              <a:path w="6225540" h="2895600">
                <a:moveTo>
                  <a:pt x="2758439" y="1725168"/>
                </a:moveTo>
                <a:lnTo>
                  <a:pt x="2781299" y="1725168"/>
                </a:lnTo>
              </a:path>
              <a:path w="6225540" h="2895600">
                <a:moveTo>
                  <a:pt x="3810000" y="1725167"/>
                </a:moveTo>
                <a:lnTo>
                  <a:pt x="3825240" y="1725167"/>
                </a:lnTo>
              </a:path>
              <a:path w="6225540" h="2895600">
                <a:moveTo>
                  <a:pt x="4152899" y="1725167"/>
                </a:moveTo>
                <a:lnTo>
                  <a:pt x="4168140" y="1725167"/>
                </a:lnTo>
              </a:path>
              <a:path w="6225540" h="2895600">
                <a:moveTo>
                  <a:pt x="4495799" y="1725167"/>
                </a:moveTo>
                <a:lnTo>
                  <a:pt x="4511040" y="1725167"/>
                </a:lnTo>
              </a:path>
              <a:path w="6225540" h="2895600">
                <a:moveTo>
                  <a:pt x="4831079" y="1725167"/>
                </a:moveTo>
                <a:lnTo>
                  <a:pt x="4853939" y="1725167"/>
                </a:lnTo>
              </a:path>
              <a:path w="6225540" h="2895600">
                <a:moveTo>
                  <a:pt x="5173979" y="1725167"/>
                </a:moveTo>
                <a:lnTo>
                  <a:pt x="5196839" y="1725167"/>
                </a:lnTo>
              </a:path>
              <a:path w="6225540" h="2895600">
                <a:moveTo>
                  <a:pt x="5516879" y="1725167"/>
                </a:moveTo>
                <a:lnTo>
                  <a:pt x="5539739" y="1725167"/>
                </a:lnTo>
              </a:path>
              <a:path w="6225540" h="2895600">
                <a:moveTo>
                  <a:pt x="5867399" y="1725167"/>
                </a:moveTo>
                <a:lnTo>
                  <a:pt x="5875020" y="1725167"/>
                </a:lnTo>
              </a:path>
              <a:path w="6225540" h="2895600">
                <a:moveTo>
                  <a:pt x="6202679" y="1725167"/>
                </a:moveTo>
                <a:lnTo>
                  <a:pt x="6225539" y="1725167"/>
                </a:lnTo>
              </a:path>
              <a:path w="6225540" h="2895600">
                <a:moveTo>
                  <a:pt x="350519" y="1731264"/>
                </a:moveTo>
                <a:lnTo>
                  <a:pt x="358140" y="1731264"/>
                </a:lnTo>
              </a:path>
              <a:path w="6225540" h="2895600">
                <a:moveTo>
                  <a:pt x="685799" y="1731264"/>
                </a:moveTo>
                <a:lnTo>
                  <a:pt x="708659" y="1731264"/>
                </a:lnTo>
              </a:path>
              <a:path w="6225540" h="2895600">
                <a:moveTo>
                  <a:pt x="1036319" y="1731264"/>
                </a:moveTo>
                <a:lnTo>
                  <a:pt x="1051560" y="1731264"/>
                </a:lnTo>
              </a:path>
              <a:path w="6225540" h="2895600">
                <a:moveTo>
                  <a:pt x="1379219" y="1731264"/>
                </a:moveTo>
                <a:lnTo>
                  <a:pt x="1394460" y="1731264"/>
                </a:lnTo>
              </a:path>
              <a:path w="6225540" h="2895600">
                <a:moveTo>
                  <a:pt x="1737359" y="1731264"/>
                </a:moveTo>
                <a:lnTo>
                  <a:pt x="1752600" y="1731264"/>
                </a:lnTo>
              </a:path>
              <a:path w="6225540" h="2895600">
                <a:moveTo>
                  <a:pt x="2072639" y="1731264"/>
                </a:moveTo>
                <a:lnTo>
                  <a:pt x="2087880" y="1731264"/>
                </a:lnTo>
              </a:path>
              <a:path w="6225540" h="2895600">
                <a:moveTo>
                  <a:pt x="2430779" y="1731264"/>
                </a:moveTo>
                <a:lnTo>
                  <a:pt x="2446020" y="1731264"/>
                </a:lnTo>
              </a:path>
              <a:path w="6225540" h="2895600">
                <a:moveTo>
                  <a:pt x="2758439" y="1731264"/>
                </a:moveTo>
                <a:lnTo>
                  <a:pt x="2781299" y="1731264"/>
                </a:lnTo>
              </a:path>
              <a:path w="6225540" h="2895600">
                <a:moveTo>
                  <a:pt x="3810000" y="1731263"/>
                </a:moveTo>
                <a:lnTo>
                  <a:pt x="3825240" y="1731263"/>
                </a:lnTo>
              </a:path>
              <a:path w="6225540" h="2895600">
                <a:moveTo>
                  <a:pt x="4152899" y="1731263"/>
                </a:moveTo>
                <a:lnTo>
                  <a:pt x="4168140" y="1731263"/>
                </a:lnTo>
              </a:path>
              <a:path w="6225540" h="2895600">
                <a:moveTo>
                  <a:pt x="4495799" y="1731263"/>
                </a:moveTo>
                <a:lnTo>
                  <a:pt x="4511040" y="1731263"/>
                </a:lnTo>
              </a:path>
              <a:path w="6225540" h="2895600">
                <a:moveTo>
                  <a:pt x="4831079" y="1731263"/>
                </a:moveTo>
                <a:lnTo>
                  <a:pt x="4853939" y="1731263"/>
                </a:lnTo>
              </a:path>
              <a:path w="6225540" h="2895600">
                <a:moveTo>
                  <a:pt x="5181599" y="1731263"/>
                </a:moveTo>
                <a:lnTo>
                  <a:pt x="5196840" y="1731263"/>
                </a:lnTo>
              </a:path>
              <a:path w="6225540" h="2895600">
                <a:moveTo>
                  <a:pt x="5509259" y="1731263"/>
                </a:moveTo>
                <a:lnTo>
                  <a:pt x="5532119" y="1731263"/>
                </a:lnTo>
              </a:path>
              <a:path w="6225540" h="2895600">
                <a:moveTo>
                  <a:pt x="5875019" y="1731263"/>
                </a:moveTo>
                <a:lnTo>
                  <a:pt x="5882640" y="1731263"/>
                </a:lnTo>
              </a:path>
              <a:path w="6225540" h="2895600">
                <a:moveTo>
                  <a:pt x="6202679" y="1731263"/>
                </a:moveTo>
                <a:lnTo>
                  <a:pt x="6217920" y="1731263"/>
                </a:lnTo>
              </a:path>
              <a:path w="6225540" h="2895600">
                <a:moveTo>
                  <a:pt x="350519" y="1737360"/>
                </a:moveTo>
                <a:lnTo>
                  <a:pt x="365760" y="1737360"/>
                </a:lnTo>
              </a:path>
              <a:path w="6225540" h="2895600">
                <a:moveTo>
                  <a:pt x="685799" y="1737360"/>
                </a:moveTo>
                <a:lnTo>
                  <a:pt x="708659" y="1737360"/>
                </a:lnTo>
              </a:path>
              <a:path w="6225540" h="2895600">
                <a:moveTo>
                  <a:pt x="1036319" y="1737360"/>
                </a:moveTo>
                <a:lnTo>
                  <a:pt x="1059179" y="1737360"/>
                </a:lnTo>
              </a:path>
              <a:path w="6225540" h="2895600">
                <a:moveTo>
                  <a:pt x="1379219" y="1737360"/>
                </a:moveTo>
                <a:lnTo>
                  <a:pt x="1394460" y="1737360"/>
                </a:lnTo>
              </a:path>
              <a:path w="6225540" h="2895600">
                <a:moveTo>
                  <a:pt x="1737359" y="1737360"/>
                </a:moveTo>
                <a:lnTo>
                  <a:pt x="1752600" y="1737360"/>
                </a:lnTo>
              </a:path>
              <a:path w="6225540" h="2895600">
                <a:moveTo>
                  <a:pt x="2072639" y="1737360"/>
                </a:moveTo>
                <a:lnTo>
                  <a:pt x="2087880" y="1737360"/>
                </a:lnTo>
              </a:path>
              <a:path w="6225540" h="2895600">
                <a:moveTo>
                  <a:pt x="2430779" y="1737360"/>
                </a:moveTo>
                <a:lnTo>
                  <a:pt x="2446020" y="1737360"/>
                </a:lnTo>
              </a:path>
              <a:path w="6225540" h="2895600">
                <a:moveTo>
                  <a:pt x="2758439" y="1737360"/>
                </a:moveTo>
                <a:lnTo>
                  <a:pt x="2781299" y="1737360"/>
                </a:lnTo>
              </a:path>
              <a:path w="6225540" h="2895600">
                <a:moveTo>
                  <a:pt x="3810000" y="1737359"/>
                </a:moveTo>
                <a:lnTo>
                  <a:pt x="3825240" y="1737359"/>
                </a:lnTo>
              </a:path>
              <a:path w="6225540" h="2895600">
                <a:moveTo>
                  <a:pt x="4152899" y="1737359"/>
                </a:moveTo>
                <a:lnTo>
                  <a:pt x="4168140" y="1737359"/>
                </a:lnTo>
              </a:path>
              <a:path w="6225540" h="2895600">
                <a:moveTo>
                  <a:pt x="4495799" y="1737359"/>
                </a:moveTo>
                <a:lnTo>
                  <a:pt x="4518659" y="1737359"/>
                </a:lnTo>
              </a:path>
              <a:path w="6225540" h="2895600">
                <a:moveTo>
                  <a:pt x="4831079" y="1737359"/>
                </a:moveTo>
                <a:lnTo>
                  <a:pt x="4853939" y="1737359"/>
                </a:lnTo>
              </a:path>
              <a:path w="6225540" h="2895600">
                <a:moveTo>
                  <a:pt x="5181599" y="1737359"/>
                </a:moveTo>
                <a:lnTo>
                  <a:pt x="5196840" y="1737359"/>
                </a:lnTo>
              </a:path>
              <a:path w="6225540" h="2895600">
                <a:moveTo>
                  <a:pt x="5509259" y="1737359"/>
                </a:moveTo>
                <a:lnTo>
                  <a:pt x="5532119" y="1737359"/>
                </a:lnTo>
              </a:path>
              <a:path w="6225540" h="2895600">
                <a:moveTo>
                  <a:pt x="5875019" y="1737359"/>
                </a:moveTo>
                <a:lnTo>
                  <a:pt x="5882640" y="1737359"/>
                </a:lnTo>
              </a:path>
              <a:path w="6225540" h="2895600">
                <a:moveTo>
                  <a:pt x="6202679" y="1737359"/>
                </a:moveTo>
                <a:lnTo>
                  <a:pt x="6217920" y="1737359"/>
                </a:lnTo>
              </a:path>
              <a:path w="6225540" h="2895600">
                <a:moveTo>
                  <a:pt x="350519" y="1743456"/>
                </a:moveTo>
                <a:lnTo>
                  <a:pt x="365760" y="1743456"/>
                </a:lnTo>
              </a:path>
              <a:path w="6225540" h="2895600">
                <a:moveTo>
                  <a:pt x="685799" y="1743456"/>
                </a:moveTo>
                <a:lnTo>
                  <a:pt x="701040" y="1743456"/>
                </a:lnTo>
              </a:path>
              <a:path w="6225540" h="2895600">
                <a:moveTo>
                  <a:pt x="1043939" y="1743456"/>
                </a:moveTo>
                <a:lnTo>
                  <a:pt x="1059180" y="1743456"/>
                </a:lnTo>
              </a:path>
              <a:path w="6225540" h="2895600">
                <a:moveTo>
                  <a:pt x="1371599" y="1743456"/>
                </a:moveTo>
                <a:lnTo>
                  <a:pt x="1394459" y="1743456"/>
                </a:lnTo>
              </a:path>
              <a:path w="6225540" h="2895600">
                <a:moveTo>
                  <a:pt x="1737359" y="1743456"/>
                </a:moveTo>
                <a:lnTo>
                  <a:pt x="1752600" y="1743456"/>
                </a:lnTo>
              </a:path>
              <a:path w="6225540" h="2895600">
                <a:moveTo>
                  <a:pt x="2072639" y="1743456"/>
                </a:moveTo>
                <a:lnTo>
                  <a:pt x="2087880" y="1743456"/>
                </a:lnTo>
              </a:path>
              <a:path w="6225540" h="2895600">
                <a:moveTo>
                  <a:pt x="2430779" y="1743456"/>
                </a:moveTo>
                <a:lnTo>
                  <a:pt x="2446020" y="1743456"/>
                </a:lnTo>
              </a:path>
              <a:path w="6225540" h="2895600">
                <a:moveTo>
                  <a:pt x="2758439" y="1743456"/>
                </a:moveTo>
                <a:lnTo>
                  <a:pt x="2781299" y="1743456"/>
                </a:lnTo>
              </a:path>
              <a:path w="6225540" h="2895600">
                <a:moveTo>
                  <a:pt x="3810000" y="1743455"/>
                </a:moveTo>
                <a:lnTo>
                  <a:pt x="3825240" y="1743455"/>
                </a:lnTo>
              </a:path>
              <a:path w="6225540" h="2895600">
                <a:moveTo>
                  <a:pt x="4152899" y="1743455"/>
                </a:moveTo>
                <a:lnTo>
                  <a:pt x="4168140" y="1743455"/>
                </a:lnTo>
              </a:path>
              <a:path w="6225540" h="2895600">
                <a:moveTo>
                  <a:pt x="4495799" y="1743455"/>
                </a:moveTo>
                <a:lnTo>
                  <a:pt x="4518659" y="1743455"/>
                </a:lnTo>
              </a:path>
              <a:path w="6225540" h="2895600">
                <a:moveTo>
                  <a:pt x="4831079" y="1743455"/>
                </a:moveTo>
                <a:lnTo>
                  <a:pt x="4846320" y="1743455"/>
                </a:lnTo>
              </a:path>
              <a:path w="6225540" h="2895600">
                <a:moveTo>
                  <a:pt x="5181599" y="1743455"/>
                </a:moveTo>
                <a:lnTo>
                  <a:pt x="5204459" y="1743455"/>
                </a:lnTo>
              </a:path>
              <a:path w="6225540" h="2895600">
                <a:moveTo>
                  <a:pt x="5509259" y="1743455"/>
                </a:moveTo>
                <a:lnTo>
                  <a:pt x="5532119" y="1743455"/>
                </a:lnTo>
              </a:path>
              <a:path w="6225540" h="2895600">
                <a:moveTo>
                  <a:pt x="5875019" y="1743455"/>
                </a:moveTo>
                <a:lnTo>
                  <a:pt x="5882640" y="1743455"/>
                </a:lnTo>
              </a:path>
              <a:path w="6225540" h="2895600">
                <a:moveTo>
                  <a:pt x="6202679" y="1743455"/>
                </a:moveTo>
                <a:lnTo>
                  <a:pt x="6217920" y="1743455"/>
                </a:lnTo>
              </a:path>
              <a:path w="6225540" h="2895600">
                <a:moveTo>
                  <a:pt x="350519" y="1749552"/>
                </a:moveTo>
                <a:lnTo>
                  <a:pt x="365760" y="1749552"/>
                </a:lnTo>
              </a:path>
              <a:path w="6225540" h="2895600">
                <a:moveTo>
                  <a:pt x="685799" y="1749552"/>
                </a:moveTo>
                <a:lnTo>
                  <a:pt x="701040" y="1749552"/>
                </a:lnTo>
              </a:path>
              <a:path w="6225540" h="2895600">
                <a:moveTo>
                  <a:pt x="1043939" y="1749552"/>
                </a:moveTo>
                <a:lnTo>
                  <a:pt x="1059180" y="1749552"/>
                </a:lnTo>
              </a:path>
              <a:path w="6225540" h="2895600">
                <a:moveTo>
                  <a:pt x="1371599" y="1749552"/>
                </a:moveTo>
                <a:lnTo>
                  <a:pt x="1394459" y="1749552"/>
                </a:lnTo>
              </a:path>
              <a:path w="6225540" h="2895600">
                <a:moveTo>
                  <a:pt x="1737359" y="1749552"/>
                </a:moveTo>
                <a:lnTo>
                  <a:pt x="1752600" y="1749552"/>
                </a:lnTo>
              </a:path>
              <a:path w="6225540" h="2895600">
                <a:moveTo>
                  <a:pt x="2072639" y="1749552"/>
                </a:moveTo>
                <a:lnTo>
                  <a:pt x="2087880" y="1749552"/>
                </a:lnTo>
              </a:path>
              <a:path w="6225540" h="2895600">
                <a:moveTo>
                  <a:pt x="2438399" y="1749552"/>
                </a:moveTo>
                <a:lnTo>
                  <a:pt x="2453640" y="1749552"/>
                </a:lnTo>
              </a:path>
              <a:path w="6225540" h="2895600">
                <a:moveTo>
                  <a:pt x="2750819" y="1749552"/>
                </a:moveTo>
                <a:lnTo>
                  <a:pt x="2781300" y="1749552"/>
                </a:lnTo>
              </a:path>
              <a:path w="6225540" h="2895600">
                <a:moveTo>
                  <a:pt x="3817619" y="1749551"/>
                </a:moveTo>
                <a:lnTo>
                  <a:pt x="3832860" y="1749551"/>
                </a:lnTo>
              </a:path>
              <a:path w="6225540" h="2895600">
                <a:moveTo>
                  <a:pt x="4152899" y="1749551"/>
                </a:moveTo>
                <a:lnTo>
                  <a:pt x="4168140" y="1749551"/>
                </a:lnTo>
              </a:path>
              <a:path w="6225540" h="2895600">
                <a:moveTo>
                  <a:pt x="4495799" y="1749551"/>
                </a:moveTo>
                <a:lnTo>
                  <a:pt x="4518659" y="1749551"/>
                </a:lnTo>
              </a:path>
              <a:path w="6225540" h="2895600">
                <a:moveTo>
                  <a:pt x="4831079" y="1749551"/>
                </a:moveTo>
                <a:lnTo>
                  <a:pt x="4846320" y="1749551"/>
                </a:lnTo>
              </a:path>
              <a:path w="6225540" h="2895600">
                <a:moveTo>
                  <a:pt x="5181599" y="1749551"/>
                </a:moveTo>
                <a:lnTo>
                  <a:pt x="5204459" y="1749551"/>
                </a:lnTo>
              </a:path>
              <a:path w="6225540" h="2895600">
                <a:moveTo>
                  <a:pt x="5509259" y="1749551"/>
                </a:moveTo>
                <a:lnTo>
                  <a:pt x="5532119" y="1749551"/>
                </a:lnTo>
              </a:path>
              <a:path w="6225540" h="2895600">
                <a:moveTo>
                  <a:pt x="5875019" y="1749551"/>
                </a:moveTo>
                <a:lnTo>
                  <a:pt x="5882640" y="1749551"/>
                </a:lnTo>
              </a:path>
              <a:path w="6225540" h="2895600">
                <a:moveTo>
                  <a:pt x="6202679" y="1749551"/>
                </a:moveTo>
                <a:lnTo>
                  <a:pt x="6217920" y="1749551"/>
                </a:lnTo>
              </a:path>
              <a:path w="6225540" h="2895600">
                <a:moveTo>
                  <a:pt x="350519" y="1755648"/>
                </a:moveTo>
                <a:lnTo>
                  <a:pt x="365760" y="1755648"/>
                </a:lnTo>
              </a:path>
              <a:path w="6225540" h="2895600">
                <a:moveTo>
                  <a:pt x="685799" y="1755648"/>
                </a:moveTo>
                <a:lnTo>
                  <a:pt x="701040" y="1755648"/>
                </a:lnTo>
              </a:path>
              <a:path w="6225540" h="2895600">
                <a:moveTo>
                  <a:pt x="1043939" y="1755648"/>
                </a:moveTo>
                <a:lnTo>
                  <a:pt x="1059180" y="1755648"/>
                </a:lnTo>
              </a:path>
              <a:path w="6225540" h="2895600">
                <a:moveTo>
                  <a:pt x="1371599" y="1755648"/>
                </a:moveTo>
                <a:lnTo>
                  <a:pt x="1394459" y="1755648"/>
                </a:lnTo>
              </a:path>
              <a:path w="6225540" h="2895600">
                <a:moveTo>
                  <a:pt x="1737359" y="1755648"/>
                </a:moveTo>
                <a:lnTo>
                  <a:pt x="1752600" y="1755648"/>
                </a:lnTo>
              </a:path>
              <a:path w="6225540" h="2895600">
                <a:moveTo>
                  <a:pt x="2072639" y="1755648"/>
                </a:moveTo>
                <a:lnTo>
                  <a:pt x="2087880" y="1755648"/>
                </a:lnTo>
              </a:path>
              <a:path w="6225540" h="2895600">
                <a:moveTo>
                  <a:pt x="2438399" y="1755648"/>
                </a:moveTo>
                <a:lnTo>
                  <a:pt x="2453640" y="1755648"/>
                </a:lnTo>
              </a:path>
              <a:path w="6225540" h="2895600">
                <a:moveTo>
                  <a:pt x="2750819" y="1755648"/>
                </a:moveTo>
                <a:lnTo>
                  <a:pt x="2773679" y="1755648"/>
                </a:lnTo>
              </a:path>
              <a:path w="6225540" h="2895600">
                <a:moveTo>
                  <a:pt x="3817619" y="1755647"/>
                </a:moveTo>
                <a:lnTo>
                  <a:pt x="3832860" y="1755647"/>
                </a:lnTo>
              </a:path>
              <a:path w="6225540" h="2895600">
                <a:moveTo>
                  <a:pt x="4145279" y="1755647"/>
                </a:moveTo>
                <a:lnTo>
                  <a:pt x="4160520" y="1755647"/>
                </a:lnTo>
              </a:path>
              <a:path w="6225540" h="2895600">
                <a:moveTo>
                  <a:pt x="4495799" y="1755647"/>
                </a:moveTo>
                <a:lnTo>
                  <a:pt x="4518659" y="1755647"/>
                </a:lnTo>
              </a:path>
              <a:path w="6225540" h="2895600">
                <a:moveTo>
                  <a:pt x="4831079" y="1755647"/>
                </a:moveTo>
                <a:lnTo>
                  <a:pt x="4846320" y="1755647"/>
                </a:lnTo>
              </a:path>
              <a:path w="6225540" h="2895600">
                <a:moveTo>
                  <a:pt x="5181599" y="1755647"/>
                </a:moveTo>
                <a:lnTo>
                  <a:pt x="5204459" y="1755647"/>
                </a:lnTo>
              </a:path>
              <a:path w="6225540" h="2895600">
                <a:moveTo>
                  <a:pt x="5509259" y="1755647"/>
                </a:moveTo>
                <a:lnTo>
                  <a:pt x="5532119" y="1755647"/>
                </a:lnTo>
              </a:path>
              <a:path w="6225540" h="2895600">
                <a:moveTo>
                  <a:pt x="5875019" y="1755647"/>
                </a:moveTo>
                <a:lnTo>
                  <a:pt x="5882640" y="1755647"/>
                </a:lnTo>
              </a:path>
              <a:path w="6225540" h="2895600">
                <a:moveTo>
                  <a:pt x="6202679" y="1755647"/>
                </a:moveTo>
                <a:lnTo>
                  <a:pt x="6217920" y="1755647"/>
                </a:lnTo>
              </a:path>
              <a:path w="6225540" h="2895600">
                <a:moveTo>
                  <a:pt x="350519" y="1761744"/>
                </a:moveTo>
                <a:lnTo>
                  <a:pt x="365760" y="1761744"/>
                </a:lnTo>
              </a:path>
              <a:path w="6225540" h="2895600">
                <a:moveTo>
                  <a:pt x="685799" y="1761744"/>
                </a:moveTo>
                <a:lnTo>
                  <a:pt x="701040" y="1761744"/>
                </a:lnTo>
              </a:path>
              <a:path w="6225540" h="2895600">
                <a:moveTo>
                  <a:pt x="1043939" y="1761744"/>
                </a:moveTo>
                <a:lnTo>
                  <a:pt x="1059180" y="1761744"/>
                </a:lnTo>
              </a:path>
              <a:path w="6225540" h="2895600">
                <a:moveTo>
                  <a:pt x="1371599" y="1761744"/>
                </a:moveTo>
                <a:lnTo>
                  <a:pt x="1394459" y="1761744"/>
                </a:lnTo>
              </a:path>
              <a:path w="6225540" h="2895600">
                <a:moveTo>
                  <a:pt x="1737359" y="1761744"/>
                </a:moveTo>
                <a:lnTo>
                  <a:pt x="1752600" y="1761744"/>
                </a:lnTo>
              </a:path>
              <a:path w="6225540" h="2895600">
                <a:moveTo>
                  <a:pt x="2072639" y="1761744"/>
                </a:moveTo>
                <a:lnTo>
                  <a:pt x="2087880" y="1761744"/>
                </a:lnTo>
              </a:path>
              <a:path w="6225540" h="2895600">
                <a:moveTo>
                  <a:pt x="2438399" y="1761744"/>
                </a:moveTo>
                <a:lnTo>
                  <a:pt x="2453640" y="1761744"/>
                </a:lnTo>
              </a:path>
              <a:path w="6225540" h="2895600">
                <a:moveTo>
                  <a:pt x="2750819" y="1761744"/>
                </a:moveTo>
                <a:lnTo>
                  <a:pt x="2773679" y="1761744"/>
                </a:lnTo>
              </a:path>
              <a:path w="6225540" h="2895600">
                <a:moveTo>
                  <a:pt x="3817619" y="1761743"/>
                </a:moveTo>
                <a:lnTo>
                  <a:pt x="3832860" y="1761743"/>
                </a:lnTo>
              </a:path>
              <a:path w="6225540" h="2895600">
                <a:moveTo>
                  <a:pt x="4145279" y="1761743"/>
                </a:moveTo>
                <a:lnTo>
                  <a:pt x="4160520" y="1761743"/>
                </a:lnTo>
              </a:path>
              <a:path w="6225540" h="2895600">
                <a:moveTo>
                  <a:pt x="4495799" y="1761743"/>
                </a:moveTo>
                <a:lnTo>
                  <a:pt x="4518659" y="1761743"/>
                </a:lnTo>
              </a:path>
              <a:path w="6225540" h="2895600">
                <a:moveTo>
                  <a:pt x="4831079" y="1761743"/>
                </a:moveTo>
                <a:lnTo>
                  <a:pt x="4846320" y="1761743"/>
                </a:lnTo>
              </a:path>
              <a:path w="6225540" h="2895600">
                <a:moveTo>
                  <a:pt x="5181599" y="1761743"/>
                </a:moveTo>
                <a:lnTo>
                  <a:pt x="5204459" y="1761743"/>
                </a:lnTo>
              </a:path>
              <a:path w="6225540" h="2895600">
                <a:moveTo>
                  <a:pt x="5509259" y="1761743"/>
                </a:moveTo>
                <a:lnTo>
                  <a:pt x="5532119" y="1761743"/>
                </a:lnTo>
              </a:path>
              <a:path w="6225540" h="2895600">
                <a:moveTo>
                  <a:pt x="5875019" y="1761743"/>
                </a:moveTo>
                <a:lnTo>
                  <a:pt x="5882640" y="1761743"/>
                </a:lnTo>
              </a:path>
              <a:path w="6225540" h="2895600">
                <a:moveTo>
                  <a:pt x="6202679" y="1761743"/>
                </a:moveTo>
                <a:lnTo>
                  <a:pt x="6217920" y="1761743"/>
                </a:lnTo>
              </a:path>
              <a:path w="6225540" h="2895600">
                <a:moveTo>
                  <a:pt x="350519" y="1767839"/>
                </a:moveTo>
                <a:lnTo>
                  <a:pt x="365760" y="1767839"/>
                </a:lnTo>
              </a:path>
              <a:path w="6225540" h="2895600">
                <a:moveTo>
                  <a:pt x="685799" y="1767839"/>
                </a:moveTo>
                <a:lnTo>
                  <a:pt x="701040" y="1767839"/>
                </a:lnTo>
              </a:path>
              <a:path w="6225540" h="2895600">
                <a:moveTo>
                  <a:pt x="1043939" y="1767839"/>
                </a:moveTo>
                <a:lnTo>
                  <a:pt x="1059180" y="1767839"/>
                </a:lnTo>
              </a:path>
              <a:path w="6225540" h="2895600">
                <a:moveTo>
                  <a:pt x="1371599" y="1767839"/>
                </a:moveTo>
                <a:lnTo>
                  <a:pt x="1394459" y="1767839"/>
                </a:lnTo>
              </a:path>
              <a:path w="6225540" h="2895600">
                <a:moveTo>
                  <a:pt x="1737359" y="1767839"/>
                </a:moveTo>
                <a:lnTo>
                  <a:pt x="1752600" y="1767839"/>
                </a:lnTo>
              </a:path>
              <a:path w="6225540" h="2895600">
                <a:moveTo>
                  <a:pt x="2072639" y="1767839"/>
                </a:moveTo>
                <a:lnTo>
                  <a:pt x="2087880" y="1767839"/>
                </a:lnTo>
              </a:path>
              <a:path w="6225540" h="2895600">
                <a:moveTo>
                  <a:pt x="2438399" y="1767839"/>
                </a:moveTo>
                <a:lnTo>
                  <a:pt x="2453640" y="1767839"/>
                </a:lnTo>
              </a:path>
              <a:path w="6225540" h="2895600">
                <a:moveTo>
                  <a:pt x="2750819" y="1767839"/>
                </a:moveTo>
                <a:lnTo>
                  <a:pt x="2773679" y="1767839"/>
                </a:lnTo>
              </a:path>
              <a:path w="6225540" h="2895600">
                <a:moveTo>
                  <a:pt x="3817619" y="1767839"/>
                </a:moveTo>
                <a:lnTo>
                  <a:pt x="3832860" y="1767839"/>
                </a:lnTo>
              </a:path>
              <a:path w="6225540" h="2895600">
                <a:moveTo>
                  <a:pt x="4145279" y="1767839"/>
                </a:moveTo>
                <a:lnTo>
                  <a:pt x="4160520" y="1767839"/>
                </a:lnTo>
              </a:path>
              <a:path w="6225540" h="2895600">
                <a:moveTo>
                  <a:pt x="4495799" y="1767839"/>
                </a:moveTo>
                <a:lnTo>
                  <a:pt x="4518659" y="1767839"/>
                </a:lnTo>
              </a:path>
              <a:path w="6225540" h="2895600">
                <a:moveTo>
                  <a:pt x="4831079" y="1767839"/>
                </a:moveTo>
                <a:lnTo>
                  <a:pt x="4846320" y="1767839"/>
                </a:lnTo>
              </a:path>
              <a:path w="6225540" h="2895600">
                <a:moveTo>
                  <a:pt x="5181599" y="1767839"/>
                </a:moveTo>
                <a:lnTo>
                  <a:pt x="5204459" y="1767839"/>
                </a:lnTo>
              </a:path>
              <a:path w="6225540" h="2895600">
                <a:moveTo>
                  <a:pt x="5509259" y="1767839"/>
                </a:moveTo>
                <a:lnTo>
                  <a:pt x="5532119" y="1767839"/>
                </a:lnTo>
              </a:path>
              <a:path w="6225540" h="2895600">
                <a:moveTo>
                  <a:pt x="5875019" y="1767839"/>
                </a:moveTo>
                <a:lnTo>
                  <a:pt x="5882640" y="1767839"/>
                </a:lnTo>
              </a:path>
              <a:path w="6225540" h="2895600">
                <a:moveTo>
                  <a:pt x="6202679" y="1767839"/>
                </a:moveTo>
                <a:lnTo>
                  <a:pt x="6217920" y="1767839"/>
                </a:lnTo>
              </a:path>
              <a:path w="6225540" h="2895600">
                <a:moveTo>
                  <a:pt x="350519" y="1773936"/>
                </a:moveTo>
                <a:lnTo>
                  <a:pt x="365760" y="1773936"/>
                </a:lnTo>
              </a:path>
              <a:path w="6225540" h="2895600">
                <a:moveTo>
                  <a:pt x="685799" y="1773936"/>
                </a:moveTo>
                <a:lnTo>
                  <a:pt x="701040" y="1773936"/>
                </a:lnTo>
              </a:path>
              <a:path w="6225540" h="2895600">
                <a:moveTo>
                  <a:pt x="1043939" y="1773936"/>
                </a:moveTo>
                <a:lnTo>
                  <a:pt x="1059180" y="1773936"/>
                </a:lnTo>
              </a:path>
              <a:path w="6225540" h="2895600">
                <a:moveTo>
                  <a:pt x="1371599" y="1773936"/>
                </a:moveTo>
                <a:lnTo>
                  <a:pt x="1394459" y="1773936"/>
                </a:lnTo>
              </a:path>
              <a:path w="6225540" h="2895600">
                <a:moveTo>
                  <a:pt x="1744979" y="1773936"/>
                </a:moveTo>
                <a:lnTo>
                  <a:pt x="1760220" y="1773936"/>
                </a:lnTo>
              </a:path>
              <a:path w="6225540" h="2895600">
                <a:moveTo>
                  <a:pt x="2072639" y="1773936"/>
                </a:moveTo>
                <a:lnTo>
                  <a:pt x="2087880" y="1773936"/>
                </a:lnTo>
              </a:path>
              <a:path w="6225540" h="2895600">
                <a:moveTo>
                  <a:pt x="2438399" y="1773936"/>
                </a:moveTo>
                <a:lnTo>
                  <a:pt x="2453640" y="1773936"/>
                </a:lnTo>
              </a:path>
              <a:path w="6225540" h="2895600">
                <a:moveTo>
                  <a:pt x="2750819" y="1773936"/>
                </a:moveTo>
                <a:lnTo>
                  <a:pt x="2773679" y="1773936"/>
                </a:lnTo>
              </a:path>
              <a:path w="6225540" h="2895600">
                <a:moveTo>
                  <a:pt x="3817619" y="1773935"/>
                </a:moveTo>
                <a:lnTo>
                  <a:pt x="3832860" y="1773935"/>
                </a:lnTo>
              </a:path>
              <a:path w="6225540" h="2895600">
                <a:moveTo>
                  <a:pt x="4145279" y="1773935"/>
                </a:moveTo>
                <a:lnTo>
                  <a:pt x="4160520" y="1773935"/>
                </a:lnTo>
              </a:path>
              <a:path w="6225540" h="2895600">
                <a:moveTo>
                  <a:pt x="4495799" y="1773935"/>
                </a:moveTo>
                <a:lnTo>
                  <a:pt x="4518659" y="1773935"/>
                </a:lnTo>
              </a:path>
              <a:path w="6225540" h="2895600">
                <a:moveTo>
                  <a:pt x="4831079" y="1773935"/>
                </a:moveTo>
                <a:lnTo>
                  <a:pt x="4846320" y="1773935"/>
                </a:lnTo>
              </a:path>
              <a:path w="6225540" h="2895600">
                <a:moveTo>
                  <a:pt x="5181599" y="1773935"/>
                </a:moveTo>
                <a:lnTo>
                  <a:pt x="5204459" y="1773935"/>
                </a:lnTo>
              </a:path>
              <a:path w="6225540" h="2895600">
                <a:moveTo>
                  <a:pt x="5509259" y="1773935"/>
                </a:moveTo>
                <a:lnTo>
                  <a:pt x="5532119" y="1773935"/>
                </a:lnTo>
              </a:path>
              <a:path w="6225540" h="2895600">
                <a:moveTo>
                  <a:pt x="5875019" y="1773935"/>
                </a:moveTo>
                <a:lnTo>
                  <a:pt x="5882640" y="1773935"/>
                </a:lnTo>
              </a:path>
              <a:path w="6225540" h="2895600">
                <a:moveTo>
                  <a:pt x="6202679" y="1773935"/>
                </a:moveTo>
                <a:lnTo>
                  <a:pt x="6217920" y="1773935"/>
                </a:lnTo>
              </a:path>
              <a:path w="6225540" h="2895600">
                <a:moveTo>
                  <a:pt x="350519" y="1780032"/>
                </a:moveTo>
                <a:lnTo>
                  <a:pt x="365760" y="1780032"/>
                </a:lnTo>
              </a:path>
              <a:path w="6225540" h="2895600">
                <a:moveTo>
                  <a:pt x="685799" y="1780032"/>
                </a:moveTo>
                <a:lnTo>
                  <a:pt x="701040" y="1780032"/>
                </a:lnTo>
              </a:path>
              <a:path w="6225540" h="2895600">
                <a:moveTo>
                  <a:pt x="1043939" y="1780032"/>
                </a:moveTo>
                <a:lnTo>
                  <a:pt x="1059180" y="1780032"/>
                </a:lnTo>
              </a:path>
              <a:path w="6225540" h="2895600">
                <a:moveTo>
                  <a:pt x="1371599" y="1780032"/>
                </a:moveTo>
                <a:lnTo>
                  <a:pt x="1394459" y="1780032"/>
                </a:lnTo>
              </a:path>
              <a:path w="6225540" h="2895600">
                <a:moveTo>
                  <a:pt x="1744979" y="1780032"/>
                </a:moveTo>
                <a:lnTo>
                  <a:pt x="1760220" y="1780032"/>
                </a:lnTo>
              </a:path>
              <a:path w="6225540" h="2895600">
                <a:moveTo>
                  <a:pt x="2065019" y="1780032"/>
                </a:moveTo>
                <a:lnTo>
                  <a:pt x="2080260" y="1780032"/>
                </a:lnTo>
              </a:path>
              <a:path w="6225540" h="2895600">
                <a:moveTo>
                  <a:pt x="2438399" y="1780032"/>
                </a:moveTo>
                <a:lnTo>
                  <a:pt x="2453640" y="1780032"/>
                </a:lnTo>
              </a:path>
              <a:path w="6225540" h="2895600">
                <a:moveTo>
                  <a:pt x="2750819" y="1780032"/>
                </a:moveTo>
                <a:lnTo>
                  <a:pt x="2773679" y="1780032"/>
                </a:lnTo>
              </a:path>
              <a:path w="6225540" h="2895600">
                <a:moveTo>
                  <a:pt x="3817619" y="1780031"/>
                </a:moveTo>
                <a:lnTo>
                  <a:pt x="3832860" y="1780031"/>
                </a:lnTo>
              </a:path>
              <a:path w="6225540" h="2895600">
                <a:moveTo>
                  <a:pt x="4145279" y="1780031"/>
                </a:moveTo>
                <a:lnTo>
                  <a:pt x="4160520" y="1780031"/>
                </a:lnTo>
              </a:path>
              <a:path w="6225540" h="2895600">
                <a:moveTo>
                  <a:pt x="4495799" y="1780031"/>
                </a:moveTo>
                <a:lnTo>
                  <a:pt x="4518659" y="1780031"/>
                </a:lnTo>
              </a:path>
              <a:path w="6225540" h="2895600">
                <a:moveTo>
                  <a:pt x="4831079" y="1780031"/>
                </a:moveTo>
                <a:lnTo>
                  <a:pt x="4846320" y="1780031"/>
                </a:lnTo>
              </a:path>
              <a:path w="6225540" h="2895600">
                <a:moveTo>
                  <a:pt x="5181599" y="1780031"/>
                </a:moveTo>
                <a:lnTo>
                  <a:pt x="5204459" y="1780031"/>
                </a:lnTo>
              </a:path>
              <a:path w="6225540" h="2895600">
                <a:moveTo>
                  <a:pt x="5509259" y="1780031"/>
                </a:moveTo>
                <a:lnTo>
                  <a:pt x="5532119" y="1780031"/>
                </a:lnTo>
              </a:path>
              <a:path w="6225540" h="2895600">
                <a:moveTo>
                  <a:pt x="5875019" y="1780031"/>
                </a:moveTo>
                <a:lnTo>
                  <a:pt x="5882640" y="1780031"/>
                </a:lnTo>
              </a:path>
              <a:path w="6225540" h="2895600">
                <a:moveTo>
                  <a:pt x="6202679" y="1780031"/>
                </a:moveTo>
                <a:lnTo>
                  <a:pt x="6217920" y="1780031"/>
                </a:lnTo>
              </a:path>
              <a:path w="6225540" h="2895600">
                <a:moveTo>
                  <a:pt x="350519" y="1786127"/>
                </a:moveTo>
                <a:lnTo>
                  <a:pt x="365760" y="1786127"/>
                </a:lnTo>
              </a:path>
              <a:path w="6225540" h="2895600">
                <a:moveTo>
                  <a:pt x="685799" y="1786127"/>
                </a:moveTo>
                <a:lnTo>
                  <a:pt x="693420" y="1786127"/>
                </a:lnTo>
              </a:path>
              <a:path w="6225540" h="2895600">
                <a:moveTo>
                  <a:pt x="1043939" y="1786127"/>
                </a:moveTo>
                <a:lnTo>
                  <a:pt x="1059180" y="1786127"/>
                </a:lnTo>
              </a:path>
              <a:path w="6225540" h="2895600">
                <a:moveTo>
                  <a:pt x="1371599" y="1786127"/>
                </a:moveTo>
                <a:lnTo>
                  <a:pt x="1394459" y="1786127"/>
                </a:lnTo>
              </a:path>
              <a:path w="6225540" h="2895600">
                <a:moveTo>
                  <a:pt x="1744979" y="1786127"/>
                </a:moveTo>
                <a:lnTo>
                  <a:pt x="1760220" y="1786127"/>
                </a:lnTo>
              </a:path>
              <a:path w="6225540" h="2895600">
                <a:moveTo>
                  <a:pt x="2065019" y="1786127"/>
                </a:moveTo>
                <a:lnTo>
                  <a:pt x="2080260" y="1786127"/>
                </a:lnTo>
              </a:path>
              <a:path w="6225540" h="2895600">
                <a:moveTo>
                  <a:pt x="2446019" y="1786127"/>
                </a:moveTo>
                <a:lnTo>
                  <a:pt x="2453640" y="1786127"/>
                </a:lnTo>
              </a:path>
              <a:path w="6225540" h="2895600">
                <a:moveTo>
                  <a:pt x="2750819" y="1786127"/>
                </a:moveTo>
                <a:lnTo>
                  <a:pt x="2773679" y="1786127"/>
                </a:lnTo>
              </a:path>
              <a:path w="6225540" h="2895600">
                <a:moveTo>
                  <a:pt x="3817619" y="1786127"/>
                </a:moveTo>
                <a:lnTo>
                  <a:pt x="3832860" y="1786127"/>
                </a:lnTo>
              </a:path>
              <a:path w="6225540" h="2895600">
                <a:moveTo>
                  <a:pt x="4145279" y="1786127"/>
                </a:moveTo>
                <a:lnTo>
                  <a:pt x="4160520" y="1786127"/>
                </a:lnTo>
              </a:path>
              <a:path w="6225540" h="2895600">
                <a:moveTo>
                  <a:pt x="4495799" y="1786127"/>
                </a:moveTo>
                <a:lnTo>
                  <a:pt x="4518659" y="1786127"/>
                </a:lnTo>
              </a:path>
              <a:path w="6225540" h="2895600">
                <a:moveTo>
                  <a:pt x="4831079" y="1786127"/>
                </a:moveTo>
                <a:lnTo>
                  <a:pt x="4846320" y="1786127"/>
                </a:lnTo>
              </a:path>
              <a:path w="6225540" h="2895600">
                <a:moveTo>
                  <a:pt x="5181599" y="1786127"/>
                </a:moveTo>
                <a:lnTo>
                  <a:pt x="5204459" y="1786127"/>
                </a:lnTo>
              </a:path>
              <a:path w="6225540" h="2895600">
                <a:moveTo>
                  <a:pt x="5501639" y="1786127"/>
                </a:moveTo>
                <a:lnTo>
                  <a:pt x="5524499" y="1786127"/>
                </a:lnTo>
              </a:path>
              <a:path w="6225540" h="2895600">
                <a:moveTo>
                  <a:pt x="5875019" y="1786127"/>
                </a:moveTo>
                <a:lnTo>
                  <a:pt x="5890260" y="1786127"/>
                </a:lnTo>
              </a:path>
              <a:path w="6225540" h="2895600">
                <a:moveTo>
                  <a:pt x="6202679" y="1786127"/>
                </a:moveTo>
                <a:lnTo>
                  <a:pt x="6217920" y="1786127"/>
                </a:lnTo>
              </a:path>
              <a:path w="6225540" h="2895600">
                <a:moveTo>
                  <a:pt x="350519" y="1792224"/>
                </a:moveTo>
                <a:lnTo>
                  <a:pt x="365760" y="1792224"/>
                </a:lnTo>
              </a:path>
              <a:path w="6225540" h="2895600">
                <a:moveTo>
                  <a:pt x="685799" y="1792224"/>
                </a:moveTo>
                <a:lnTo>
                  <a:pt x="693420" y="1792224"/>
                </a:lnTo>
              </a:path>
              <a:path w="6225540" h="2895600">
                <a:moveTo>
                  <a:pt x="1043939" y="1792224"/>
                </a:moveTo>
                <a:lnTo>
                  <a:pt x="1059180" y="1792224"/>
                </a:lnTo>
              </a:path>
              <a:path w="6225540" h="2895600">
                <a:moveTo>
                  <a:pt x="1371599" y="1792224"/>
                </a:moveTo>
                <a:lnTo>
                  <a:pt x="1394459" y="1792224"/>
                </a:lnTo>
              </a:path>
              <a:path w="6225540" h="2895600">
                <a:moveTo>
                  <a:pt x="1744979" y="1792224"/>
                </a:moveTo>
                <a:lnTo>
                  <a:pt x="1760220" y="1792224"/>
                </a:lnTo>
              </a:path>
              <a:path w="6225540" h="2895600">
                <a:moveTo>
                  <a:pt x="2065019" y="1792224"/>
                </a:moveTo>
                <a:lnTo>
                  <a:pt x="2080260" y="1792224"/>
                </a:lnTo>
              </a:path>
              <a:path w="6225540" h="2895600">
                <a:moveTo>
                  <a:pt x="2446019" y="1792224"/>
                </a:moveTo>
                <a:lnTo>
                  <a:pt x="2453640" y="1792224"/>
                </a:lnTo>
              </a:path>
              <a:path w="6225540" h="2895600">
                <a:moveTo>
                  <a:pt x="2743199" y="1792224"/>
                </a:moveTo>
                <a:lnTo>
                  <a:pt x="2766059" y="1792224"/>
                </a:lnTo>
              </a:path>
              <a:path w="6225540" h="2895600">
                <a:moveTo>
                  <a:pt x="3817619" y="1792223"/>
                </a:moveTo>
                <a:lnTo>
                  <a:pt x="3832860" y="1792223"/>
                </a:lnTo>
              </a:path>
              <a:path w="6225540" h="2895600">
                <a:moveTo>
                  <a:pt x="4145279" y="1792223"/>
                </a:moveTo>
                <a:lnTo>
                  <a:pt x="4160520" y="1792223"/>
                </a:lnTo>
              </a:path>
              <a:path w="6225540" h="2895600">
                <a:moveTo>
                  <a:pt x="4495799" y="1792223"/>
                </a:moveTo>
                <a:lnTo>
                  <a:pt x="4518659" y="1792223"/>
                </a:lnTo>
              </a:path>
              <a:path w="6225540" h="2895600">
                <a:moveTo>
                  <a:pt x="4831079" y="1792223"/>
                </a:moveTo>
                <a:lnTo>
                  <a:pt x="4846320" y="1792223"/>
                </a:lnTo>
              </a:path>
              <a:path w="6225540" h="2895600">
                <a:moveTo>
                  <a:pt x="5181599" y="1792223"/>
                </a:moveTo>
                <a:lnTo>
                  <a:pt x="5204459" y="1792223"/>
                </a:lnTo>
              </a:path>
              <a:path w="6225540" h="2895600">
                <a:moveTo>
                  <a:pt x="5501639" y="1792223"/>
                </a:moveTo>
                <a:lnTo>
                  <a:pt x="5524499" y="1792223"/>
                </a:lnTo>
              </a:path>
              <a:path w="6225540" h="2895600">
                <a:moveTo>
                  <a:pt x="5875019" y="1792223"/>
                </a:moveTo>
                <a:lnTo>
                  <a:pt x="5890260" y="1792223"/>
                </a:lnTo>
              </a:path>
              <a:path w="6225540" h="2895600">
                <a:moveTo>
                  <a:pt x="6195059" y="1792223"/>
                </a:moveTo>
                <a:lnTo>
                  <a:pt x="6210300" y="1792223"/>
                </a:lnTo>
              </a:path>
              <a:path w="6225540" h="2895600">
                <a:moveTo>
                  <a:pt x="358139" y="1798320"/>
                </a:moveTo>
                <a:lnTo>
                  <a:pt x="373380" y="1798320"/>
                </a:lnTo>
              </a:path>
              <a:path w="6225540" h="2895600">
                <a:moveTo>
                  <a:pt x="685799" y="1798320"/>
                </a:moveTo>
                <a:lnTo>
                  <a:pt x="693420" y="1798320"/>
                </a:lnTo>
              </a:path>
              <a:path w="6225540" h="2895600">
                <a:moveTo>
                  <a:pt x="1043939" y="1798320"/>
                </a:moveTo>
                <a:lnTo>
                  <a:pt x="1066799" y="1798320"/>
                </a:lnTo>
              </a:path>
              <a:path w="6225540" h="2895600">
                <a:moveTo>
                  <a:pt x="1371599" y="1798320"/>
                </a:moveTo>
                <a:lnTo>
                  <a:pt x="1394459" y="1798320"/>
                </a:lnTo>
              </a:path>
              <a:path w="6225540" h="2895600">
                <a:moveTo>
                  <a:pt x="1744979" y="1798320"/>
                </a:moveTo>
                <a:lnTo>
                  <a:pt x="1760220" y="1798320"/>
                </a:lnTo>
              </a:path>
              <a:path w="6225540" h="2895600">
                <a:moveTo>
                  <a:pt x="2065019" y="1798320"/>
                </a:moveTo>
                <a:lnTo>
                  <a:pt x="2080260" y="1798320"/>
                </a:lnTo>
              </a:path>
              <a:path w="6225540" h="2895600">
                <a:moveTo>
                  <a:pt x="2446019" y="1798320"/>
                </a:moveTo>
                <a:lnTo>
                  <a:pt x="2453640" y="1798320"/>
                </a:lnTo>
              </a:path>
              <a:path w="6225540" h="2895600">
                <a:moveTo>
                  <a:pt x="2743199" y="1798320"/>
                </a:moveTo>
                <a:lnTo>
                  <a:pt x="2766059" y="1798320"/>
                </a:lnTo>
              </a:path>
              <a:path w="6225540" h="2895600">
                <a:moveTo>
                  <a:pt x="3817619" y="1798319"/>
                </a:moveTo>
                <a:lnTo>
                  <a:pt x="3832860" y="1798319"/>
                </a:lnTo>
              </a:path>
              <a:path w="6225540" h="2895600">
                <a:moveTo>
                  <a:pt x="4145279" y="1798319"/>
                </a:moveTo>
                <a:lnTo>
                  <a:pt x="4160520" y="1798319"/>
                </a:lnTo>
              </a:path>
              <a:path w="6225540" h="2895600">
                <a:moveTo>
                  <a:pt x="4495799" y="1798319"/>
                </a:moveTo>
                <a:lnTo>
                  <a:pt x="4518659" y="1798319"/>
                </a:lnTo>
              </a:path>
              <a:path w="6225540" h="2895600">
                <a:moveTo>
                  <a:pt x="4831079" y="1798319"/>
                </a:moveTo>
                <a:lnTo>
                  <a:pt x="4846320" y="1798319"/>
                </a:lnTo>
              </a:path>
              <a:path w="6225540" h="2895600">
                <a:moveTo>
                  <a:pt x="5189219" y="1798319"/>
                </a:moveTo>
                <a:lnTo>
                  <a:pt x="5204460" y="1798319"/>
                </a:lnTo>
              </a:path>
              <a:path w="6225540" h="2895600">
                <a:moveTo>
                  <a:pt x="5501639" y="1798319"/>
                </a:moveTo>
                <a:lnTo>
                  <a:pt x="5524499" y="1798319"/>
                </a:lnTo>
              </a:path>
              <a:path w="6225540" h="2895600">
                <a:moveTo>
                  <a:pt x="5875019" y="1798319"/>
                </a:moveTo>
                <a:lnTo>
                  <a:pt x="5890260" y="1798319"/>
                </a:lnTo>
              </a:path>
              <a:path w="6225540" h="2895600">
                <a:moveTo>
                  <a:pt x="6195059" y="1798319"/>
                </a:moveTo>
                <a:lnTo>
                  <a:pt x="6210300" y="1798319"/>
                </a:lnTo>
              </a:path>
              <a:path w="6225540" h="2895600">
                <a:moveTo>
                  <a:pt x="358139" y="1804416"/>
                </a:moveTo>
                <a:lnTo>
                  <a:pt x="373380" y="1804416"/>
                </a:lnTo>
              </a:path>
              <a:path w="6225540" h="2895600">
                <a:moveTo>
                  <a:pt x="678179" y="1804416"/>
                </a:moveTo>
                <a:lnTo>
                  <a:pt x="693420" y="1804416"/>
                </a:lnTo>
              </a:path>
              <a:path w="6225540" h="2895600">
                <a:moveTo>
                  <a:pt x="1051559" y="1804416"/>
                </a:moveTo>
                <a:lnTo>
                  <a:pt x="1066800" y="1804416"/>
                </a:lnTo>
              </a:path>
              <a:path w="6225540" h="2895600">
                <a:moveTo>
                  <a:pt x="1363979" y="1804416"/>
                </a:moveTo>
                <a:lnTo>
                  <a:pt x="1386839" y="1804416"/>
                </a:lnTo>
              </a:path>
              <a:path w="6225540" h="2895600">
                <a:moveTo>
                  <a:pt x="1744979" y="1804416"/>
                </a:moveTo>
                <a:lnTo>
                  <a:pt x="1760220" y="1804416"/>
                </a:lnTo>
              </a:path>
              <a:path w="6225540" h="2895600">
                <a:moveTo>
                  <a:pt x="2065019" y="1804416"/>
                </a:moveTo>
                <a:lnTo>
                  <a:pt x="2080260" y="1804416"/>
                </a:lnTo>
              </a:path>
              <a:path w="6225540" h="2895600">
                <a:moveTo>
                  <a:pt x="2446019" y="1804416"/>
                </a:moveTo>
                <a:lnTo>
                  <a:pt x="2453640" y="1804416"/>
                </a:lnTo>
              </a:path>
              <a:path w="6225540" h="2895600">
                <a:moveTo>
                  <a:pt x="2743199" y="1804416"/>
                </a:moveTo>
                <a:lnTo>
                  <a:pt x="2766059" y="1804416"/>
                </a:lnTo>
              </a:path>
              <a:path w="6225540" h="2895600">
                <a:moveTo>
                  <a:pt x="3817619" y="1804415"/>
                </a:moveTo>
                <a:lnTo>
                  <a:pt x="3832860" y="1804415"/>
                </a:lnTo>
              </a:path>
              <a:path w="6225540" h="2895600">
                <a:moveTo>
                  <a:pt x="4145279" y="1804415"/>
                </a:moveTo>
                <a:lnTo>
                  <a:pt x="4160520" y="1804415"/>
                </a:lnTo>
              </a:path>
              <a:path w="6225540" h="2895600">
                <a:moveTo>
                  <a:pt x="4495799" y="1804415"/>
                </a:moveTo>
                <a:lnTo>
                  <a:pt x="4518659" y="1804415"/>
                </a:lnTo>
              </a:path>
              <a:path w="6225540" h="2895600">
                <a:moveTo>
                  <a:pt x="4831079" y="1804415"/>
                </a:moveTo>
                <a:lnTo>
                  <a:pt x="4846320" y="1804415"/>
                </a:lnTo>
              </a:path>
              <a:path w="6225540" h="2895600">
                <a:moveTo>
                  <a:pt x="5189219" y="1804415"/>
                </a:moveTo>
                <a:lnTo>
                  <a:pt x="5204460" y="1804415"/>
                </a:lnTo>
              </a:path>
              <a:path w="6225540" h="2895600">
                <a:moveTo>
                  <a:pt x="5501639" y="1804415"/>
                </a:moveTo>
                <a:lnTo>
                  <a:pt x="5524499" y="1804415"/>
                </a:lnTo>
              </a:path>
              <a:path w="6225540" h="2895600">
                <a:moveTo>
                  <a:pt x="5875019" y="1804415"/>
                </a:moveTo>
                <a:lnTo>
                  <a:pt x="5890260" y="1804415"/>
                </a:lnTo>
              </a:path>
              <a:path w="6225540" h="2895600">
                <a:moveTo>
                  <a:pt x="6195059" y="1804415"/>
                </a:moveTo>
                <a:lnTo>
                  <a:pt x="6210300" y="1804415"/>
                </a:lnTo>
              </a:path>
              <a:path w="6225540" h="2895600">
                <a:moveTo>
                  <a:pt x="358139" y="1810512"/>
                </a:moveTo>
                <a:lnTo>
                  <a:pt x="373380" y="1810512"/>
                </a:lnTo>
              </a:path>
              <a:path w="6225540" h="2895600">
                <a:moveTo>
                  <a:pt x="678179" y="1810512"/>
                </a:moveTo>
                <a:lnTo>
                  <a:pt x="693420" y="1810512"/>
                </a:lnTo>
              </a:path>
              <a:path w="6225540" h="2895600">
                <a:moveTo>
                  <a:pt x="1051559" y="1810512"/>
                </a:moveTo>
                <a:lnTo>
                  <a:pt x="1066800" y="1810512"/>
                </a:lnTo>
              </a:path>
              <a:path w="6225540" h="2895600">
                <a:moveTo>
                  <a:pt x="1363979" y="1810512"/>
                </a:moveTo>
                <a:lnTo>
                  <a:pt x="1386839" y="1810512"/>
                </a:lnTo>
              </a:path>
              <a:path w="6225540" h="2895600">
                <a:moveTo>
                  <a:pt x="1744979" y="1810512"/>
                </a:moveTo>
                <a:lnTo>
                  <a:pt x="1760220" y="1810512"/>
                </a:lnTo>
              </a:path>
              <a:path w="6225540" h="2895600">
                <a:moveTo>
                  <a:pt x="2065019" y="1810512"/>
                </a:moveTo>
                <a:lnTo>
                  <a:pt x="2080260" y="1810512"/>
                </a:lnTo>
              </a:path>
              <a:path w="6225540" h="2895600">
                <a:moveTo>
                  <a:pt x="2446019" y="1810512"/>
                </a:moveTo>
                <a:lnTo>
                  <a:pt x="2453640" y="1810512"/>
                </a:lnTo>
              </a:path>
              <a:path w="6225540" h="2895600">
                <a:moveTo>
                  <a:pt x="2743199" y="1810512"/>
                </a:moveTo>
                <a:lnTo>
                  <a:pt x="2766059" y="1810512"/>
                </a:lnTo>
              </a:path>
              <a:path w="6225540" h="2895600">
                <a:moveTo>
                  <a:pt x="3817619" y="1810511"/>
                </a:moveTo>
                <a:lnTo>
                  <a:pt x="3832860" y="1810511"/>
                </a:lnTo>
              </a:path>
              <a:path w="6225540" h="2895600">
                <a:moveTo>
                  <a:pt x="4145279" y="1810511"/>
                </a:moveTo>
                <a:lnTo>
                  <a:pt x="4160520" y="1810511"/>
                </a:lnTo>
              </a:path>
              <a:path w="6225540" h="2895600">
                <a:moveTo>
                  <a:pt x="4503419" y="1810511"/>
                </a:moveTo>
                <a:lnTo>
                  <a:pt x="4518660" y="1810511"/>
                </a:lnTo>
              </a:path>
              <a:path w="6225540" h="2895600">
                <a:moveTo>
                  <a:pt x="4823459" y="1810511"/>
                </a:moveTo>
                <a:lnTo>
                  <a:pt x="4838700" y="1810511"/>
                </a:lnTo>
              </a:path>
              <a:path w="6225540" h="2895600">
                <a:moveTo>
                  <a:pt x="5189219" y="1810511"/>
                </a:moveTo>
                <a:lnTo>
                  <a:pt x="5204460" y="1810511"/>
                </a:lnTo>
              </a:path>
              <a:path w="6225540" h="2895600">
                <a:moveTo>
                  <a:pt x="5501639" y="1810511"/>
                </a:moveTo>
                <a:lnTo>
                  <a:pt x="5524499" y="1810511"/>
                </a:lnTo>
              </a:path>
              <a:path w="6225540" h="2895600">
                <a:moveTo>
                  <a:pt x="5875019" y="1810511"/>
                </a:moveTo>
                <a:lnTo>
                  <a:pt x="5890260" y="1810511"/>
                </a:lnTo>
              </a:path>
              <a:path w="6225540" h="2895600">
                <a:moveTo>
                  <a:pt x="6195059" y="1810511"/>
                </a:moveTo>
                <a:lnTo>
                  <a:pt x="6210300" y="1810511"/>
                </a:lnTo>
              </a:path>
              <a:path w="6225540" h="2895600">
                <a:moveTo>
                  <a:pt x="358139" y="1816608"/>
                </a:moveTo>
                <a:lnTo>
                  <a:pt x="373380" y="1816608"/>
                </a:lnTo>
              </a:path>
              <a:path w="6225540" h="2895600">
                <a:moveTo>
                  <a:pt x="678179" y="1816608"/>
                </a:moveTo>
                <a:lnTo>
                  <a:pt x="685800" y="1816608"/>
                </a:lnTo>
              </a:path>
              <a:path w="6225540" h="2895600">
                <a:moveTo>
                  <a:pt x="1051559" y="1816608"/>
                </a:moveTo>
                <a:lnTo>
                  <a:pt x="1066800" y="1816608"/>
                </a:lnTo>
              </a:path>
              <a:path w="6225540" h="2895600">
                <a:moveTo>
                  <a:pt x="1363979" y="1816608"/>
                </a:moveTo>
                <a:lnTo>
                  <a:pt x="1386839" y="1816608"/>
                </a:lnTo>
              </a:path>
              <a:path w="6225540" h="2895600">
                <a:moveTo>
                  <a:pt x="1744979" y="1816608"/>
                </a:moveTo>
                <a:lnTo>
                  <a:pt x="1760220" y="1816608"/>
                </a:lnTo>
              </a:path>
              <a:path w="6225540" h="2895600">
                <a:moveTo>
                  <a:pt x="2065019" y="1816608"/>
                </a:moveTo>
                <a:lnTo>
                  <a:pt x="2080260" y="1816608"/>
                </a:lnTo>
              </a:path>
              <a:path w="6225540" h="2895600">
                <a:moveTo>
                  <a:pt x="2446019" y="1816608"/>
                </a:moveTo>
                <a:lnTo>
                  <a:pt x="2453640" y="1816608"/>
                </a:lnTo>
              </a:path>
              <a:path w="6225540" h="2895600">
                <a:moveTo>
                  <a:pt x="2743199" y="1816608"/>
                </a:moveTo>
                <a:lnTo>
                  <a:pt x="2758440" y="1816608"/>
                </a:lnTo>
              </a:path>
              <a:path w="6225540" h="2895600">
                <a:moveTo>
                  <a:pt x="3817619" y="1816607"/>
                </a:moveTo>
                <a:lnTo>
                  <a:pt x="3832860" y="1816607"/>
                </a:lnTo>
              </a:path>
              <a:path w="6225540" h="2895600">
                <a:moveTo>
                  <a:pt x="4145279" y="1816607"/>
                </a:moveTo>
                <a:lnTo>
                  <a:pt x="4160520" y="1816607"/>
                </a:lnTo>
              </a:path>
              <a:path w="6225540" h="2895600">
                <a:moveTo>
                  <a:pt x="4503419" y="1816607"/>
                </a:moveTo>
                <a:lnTo>
                  <a:pt x="4518660" y="1816607"/>
                </a:lnTo>
              </a:path>
              <a:path w="6225540" h="2895600">
                <a:moveTo>
                  <a:pt x="4823459" y="1816607"/>
                </a:moveTo>
                <a:lnTo>
                  <a:pt x="4838700" y="1816607"/>
                </a:lnTo>
              </a:path>
              <a:path w="6225540" h="2895600">
                <a:moveTo>
                  <a:pt x="5189219" y="1816607"/>
                </a:moveTo>
                <a:lnTo>
                  <a:pt x="5204460" y="1816607"/>
                </a:lnTo>
              </a:path>
              <a:path w="6225540" h="2895600">
                <a:moveTo>
                  <a:pt x="5501639" y="1816607"/>
                </a:moveTo>
                <a:lnTo>
                  <a:pt x="5524499" y="1816607"/>
                </a:lnTo>
              </a:path>
              <a:path w="6225540" h="2895600">
                <a:moveTo>
                  <a:pt x="5875019" y="1816607"/>
                </a:moveTo>
                <a:lnTo>
                  <a:pt x="5890260" y="1816607"/>
                </a:lnTo>
              </a:path>
              <a:path w="6225540" h="2895600">
                <a:moveTo>
                  <a:pt x="6195059" y="1816607"/>
                </a:moveTo>
                <a:lnTo>
                  <a:pt x="6210300" y="1816607"/>
                </a:lnTo>
              </a:path>
              <a:path w="6225540" h="2895600">
                <a:moveTo>
                  <a:pt x="358139" y="1822704"/>
                </a:moveTo>
                <a:lnTo>
                  <a:pt x="373380" y="1822704"/>
                </a:lnTo>
              </a:path>
              <a:path w="6225540" h="2895600">
                <a:moveTo>
                  <a:pt x="678179" y="1822704"/>
                </a:moveTo>
                <a:lnTo>
                  <a:pt x="685800" y="1822704"/>
                </a:lnTo>
              </a:path>
              <a:path w="6225540" h="2895600">
                <a:moveTo>
                  <a:pt x="1051559" y="1822704"/>
                </a:moveTo>
                <a:lnTo>
                  <a:pt x="1066800" y="1822704"/>
                </a:lnTo>
              </a:path>
              <a:path w="6225540" h="2895600">
                <a:moveTo>
                  <a:pt x="1363979" y="1822704"/>
                </a:moveTo>
                <a:lnTo>
                  <a:pt x="1386839" y="1822704"/>
                </a:lnTo>
              </a:path>
              <a:path w="6225540" h="2895600">
                <a:moveTo>
                  <a:pt x="1744979" y="1822704"/>
                </a:moveTo>
                <a:lnTo>
                  <a:pt x="1760220" y="1822704"/>
                </a:lnTo>
              </a:path>
              <a:path w="6225540" h="2895600">
                <a:moveTo>
                  <a:pt x="2065019" y="1822704"/>
                </a:moveTo>
                <a:lnTo>
                  <a:pt x="2080260" y="1822704"/>
                </a:lnTo>
              </a:path>
              <a:path w="6225540" h="2895600">
                <a:moveTo>
                  <a:pt x="2446019" y="1822704"/>
                </a:moveTo>
                <a:lnTo>
                  <a:pt x="2461260" y="1822704"/>
                </a:lnTo>
              </a:path>
              <a:path w="6225540" h="2895600">
                <a:moveTo>
                  <a:pt x="2743199" y="1822704"/>
                </a:moveTo>
                <a:lnTo>
                  <a:pt x="2758440" y="1822704"/>
                </a:lnTo>
              </a:path>
              <a:path w="6225540" h="2895600">
                <a:moveTo>
                  <a:pt x="3817619" y="1822703"/>
                </a:moveTo>
                <a:lnTo>
                  <a:pt x="3832860" y="1822703"/>
                </a:lnTo>
              </a:path>
              <a:path w="6225540" h="2895600">
                <a:moveTo>
                  <a:pt x="4145279" y="1822703"/>
                </a:moveTo>
                <a:lnTo>
                  <a:pt x="4160520" y="1822703"/>
                </a:lnTo>
              </a:path>
              <a:path w="6225540" h="2895600">
                <a:moveTo>
                  <a:pt x="4503419" y="1822703"/>
                </a:moveTo>
                <a:lnTo>
                  <a:pt x="4518660" y="1822703"/>
                </a:lnTo>
              </a:path>
              <a:path w="6225540" h="2895600">
                <a:moveTo>
                  <a:pt x="4823459" y="1822703"/>
                </a:moveTo>
                <a:lnTo>
                  <a:pt x="4838700" y="1822703"/>
                </a:lnTo>
              </a:path>
              <a:path w="6225540" h="2895600">
                <a:moveTo>
                  <a:pt x="5189219" y="1822703"/>
                </a:moveTo>
                <a:lnTo>
                  <a:pt x="5204460" y="1822703"/>
                </a:lnTo>
              </a:path>
              <a:path w="6225540" h="2895600">
                <a:moveTo>
                  <a:pt x="5501639" y="1822703"/>
                </a:moveTo>
                <a:lnTo>
                  <a:pt x="5524499" y="1822703"/>
                </a:lnTo>
              </a:path>
              <a:path w="6225540" h="2895600">
                <a:moveTo>
                  <a:pt x="5875019" y="1822703"/>
                </a:moveTo>
                <a:lnTo>
                  <a:pt x="5890260" y="1822703"/>
                </a:lnTo>
              </a:path>
              <a:path w="6225540" h="2895600">
                <a:moveTo>
                  <a:pt x="6195059" y="1822703"/>
                </a:moveTo>
                <a:lnTo>
                  <a:pt x="6210300" y="1822703"/>
                </a:lnTo>
              </a:path>
              <a:path w="6225540" h="2895600">
                <a:moveTo>
                  <a:pt x="358139" y="1828800"/>
                </a:moveTo>
                <a:lnTo>
                  <a:pt x="373380" y="1828800"/>
                </a:lnTo>
              </a:path>
              <a:path w="6225540" h="2895600">
                <a:moveTo>
                  <a:pt x="678179" y="1828800"/>
                </a:moveTo>
                <a:lnTo>
                  <a:pt x="685800" y="1828800"/>
                </a:lnTo>
              </a:path>
              <a:path w="6225540" h="2895600">
                <a:moveTo>
                  <a:pt x="1051559" y="1828800"/>
                </a:moveTo>
                <a:lnTo>
                  <a:pt x="1066800" y="1828800"/>
                </a:lnTo>
              </a:path>
              <a:path w="6225540" h="2895600">
                <a:moveTo>
                  <a:pt x="1363979" y="1828800"/>
                </a:moveTo>
                <a:lnTo>
                  <a:pt x="1386839" y="1828800"/>
                </a:lnTo>
              </a:path>
              <a:path w="6225540" h="2895600">
                <a:moveTo>
                  <a:pt x="1744979" y="1828800"/>
                </a:moveTo>
                <a:lnTo>
                  <a:pt x="1760220" y="1828800"/>
                </a:lnTo>
              </a:path>
              <a:path w="6225540" h="2895600">
                <a:moveTo>
                  <a:pt x="2065019" y="1828800"/>
                </a:moveTo>
                <a:lnTo>
                  <a:pt x="2080260" y="1828800"/>
                </a:lnTo>
              </a:path>
              <a:path w="6225540" h="2895600">
                <a:moveTo>
                  <a:pt x="2453639" y="1828800"/>
                </a:moveTo>
                <a:lnTo>
                  <a:pt x="2461260" y="1828800"/>
                </a:lnTo>
              </a:path>
              <a:path w="6225540" h="2895600">
                <a:moveTo>
                  <a:pt x="2735579" y="1828800"/>
                </a:moveTo>
                <a:lnTo>
                  <a:pt x="2758439" y="1828800"/>
                </a:lnTo>
              </a:path>
              <a:path w="6225540" h="2895600">
                <a:moveTo>
                  <a:pt x="3825239" y="1828799"/>
                </a:moveTo>
                <a:lnTo>
                  <a:pt x="3832860" y="1828799"/>
                </a:lnTo>
              </a:path>
              <a:path w="6225540" h="2895600">
                <a:moveTo>
                  <a:pt x="4137659" y="1828799"/>
                </a:moveTo>
                <a:lnTo>
                  <a:pt x="4160519" y="1828799"/>
                </a:lnTo>
              </a:path>
              <a:path w="6225540" h="2895600">
                <a:moveTo>
                  <a:pt x="4503419" y="1828799"/>
                </a:moveTo>
                <a:lnTo>
                  <a:pt x="4518660" y="1828799"/>
                </a:lnTo>
              </a:path>
              <a:path w="6225540" h="2895600">
                <a:moveTo>
                  <a:pt x="4823459" y="1828799"/>
                </a:moveTo>
                <a:lnTo>
                  <a:pt x="4838700" y="1828799"/>
                </a:lnTo>
              </a:path>
              <a:path w="6225540" h="2895600">
                <a:moveTo>
                  <a:pt x="5189219" y="1828799"/>
                </a:moveTo>
                <a:lnTo>
                  <a:pt x="5204460" y="1828799"/>
                </a:lnTo>
              </a:path>
              <a:path w="6225540" h="2895600">
                <a:moveTo>
                  <a:pt x="5501639" y="1828799"/>
                </a:moveTo>
                <a:lnTo>
                  <a:pt x="5524499" y="1828799"/>
                </a:lnTo>
              </a:path>
              <a:path w="6225540" h="2895600">
                <a:moveTo>
                  <a:pt x="5875019" y="1828799"/>
                </a:moveTo>
                <a:lnTo>
                  <a:pt x="5897879" y="1828799"/>
                </a:lnTo>
              </a:path>
              <a:path w="6225540" h="2895600">
                <a:moveTo>
                  <a:pt x="6195059" y="1828799"/>
                </a:moveTo>
                <a:lnTo>
                  <a:pt x="6210300" y="1828799"/>
                </a:lnTo>
              </a:path>
              <a:path w="6225540" h="2895600">
                <a:moveTo>
                  <a:pt x="358139" y="1834896"/>
                </a:moveTo>
                <a:lnTo>
                  <a:pt x="373380" y="1834896"/>
                </a:lnTo>
              </a:path>
              <a:path w="6225540" h="2895600">
                <a:moveTo>
                  <a:pt x="678179" y="1834896"/>
                </a:moveTo>
                <a:lnTo>
                  <a:pt x="685800" y="1834896"/>
                </a:lnTo>
              </a:path>
              <a:path w="6225540" h="2895600">
                <a:moveTo>
                  <a:pt x="1051559" y="1834896"/>
                </a:moveTo>
                <a:lnTo>
                  <a:pt x="1066800" y="1834896"/>
                </a:lnTo>
              </a:path>
              <a:path w="6225540" h="2895600">
                <a:moveTo>
                  <a:pt x="1363979" y="1834896"/>
                </a:moveTo>
                <a:lnTo>
                  <a:pt x="1386839" y="1834896"/>
                </a:lnTo>
              </a:path>
              <a:path w="6225540" h="2895600">
                <a:moveTo>
                  <a:pt x="1752599" y="1834896"/>
                </a:moveTo>
                <a:lnTo>
                  <a:pt x="1767840" y="1834896"/>
                </a:lnTo>
              </a:path>
              <a:path w="6225540" h="2895600">
                <a:moveTo>
                  <a:pt x="2057399" y="1834896"/>
                </a:moveTo>
                <a:lnTo>
                  <a:pt x="2072640" y="1834896"/>
                </a:lnTo>
              </a:path>
              <a:path w="6225540" h="2895600">
                <a:moveTo>
                  <a:pt x="2453639" y="1834896"/>
                </a:moveTo>
                <a:lnTo>
                  <a:pt x="2461260" y="1834896"/>
                </a:lnTo>
              </a:path>
              <a:path w="6225540" h="2895600">
                <a:moveTo>
                  <a:pt x="2735579" y="1834896"/>
                </a:moveTo>
                <a:lnTo>
                  <a:pt x="2750820" y="1834896"/>
                </a:lnTo>
              </a:path>
              <a:path w="6225540" h="2895600">
                <a:moveTo>
                  <a:pt x="3825239" y="1834895"/>
                </a:moveTo>
                <a:lnTo>
                  <a:pt x="3832860" y="1834895"/>
                </a:lnTo>
              </a:path>
              <a:path w="6225540" h="2895600">
                <a:moveTo>
                  <a:pt x="4137659" y="1834895"/>
                </a:moveTo>
                <a:lnTo>
                  <a:pt x="4160519" y="1834895"/>
                </a:lnTo>
              </a:path>
              <a:path w="6225540" h="2895600">
                <a:moveTo>
                  <a:pt x="4503419" y="1834895"/>
                </a:moveTo>
                <a:lnTo>
                  <a:pt x="4518660" y="1834895"/>
                </a:lnTo>
              </a:path>
              <a:path w="6225540" h="2895600">
                <a:moveTo>
                  <a:pt x="4823459" y="1834895"/>
                </a:moveTo>
                <a:lnTo>
                  <a:pt x="4838700" y="1834895"/>
                </a:lnTo>
              </a:path>
              <a:path w="6225540" h="2895600">
                <a:moveTo>
                  <a:pt x="5189219" y="1834895"/>
                </a:moveTo>
                <a:lnTo>
                  <a:pt x="5204460" y="1834895"/>
                </a:lnTo>
              </a:path>
              <a:path w="6225540" h="2895600">
                <a:moveTo>
                  <a:pt x="5501639" y="1834895"/>
                </a:moveTo>
                <a:lnTo>
                  <a:pt x="5524499" y="1834895"/>
                </a:lnTo>
              </a:path>
              <a:path w="6225540" h="2895600">
                <a:moveTo>
                  <a:pt x="5875019" y="1834895"/>
                </a:moveTo>
                <a:lnTo>
                  <a:pt x="5897879" y="1834895"/>
                </a:lnTo>
              </a:path>
              <a:path w="6225540" h="2895600">
                <a:moveTo>
                  <a:pt x="6195059" y="1834895"/>
                </a:moveTo>
                <a:lnTo>
                  <a:pt x="6210300" y="1834895"/>
                </a:lnTo>
              </a:path>
              <a:path w="6225540" h="2895600">
                <a:moveTo>
                  <a:pt x="358139" y="1840992"/>
                </a:moveTo>
                <a:lnTo>
                  <a:pt x="373380" y="1840992"/>
                </a:lnTo>
              </a:path>
              <a:path w="6225540" h="2895600">
                <a:moveTo>
                  <a:pt x="678179" y="1840992"/>
                </a:moveTo>
                <a:lnTo>
                  <a:pt x="685800" y="1840992"/>
                </a:lnTo>
              </a:path>
              <a:path w="6225540" h="2895600">
                <a:moveTo>
                  <a:pt x="1051559" y="1840992"/>
                </a:moveTo>
                <a:lnTo>
                  <a:pt x="1066800" y="1840992"/>
                </a:lnTo>
              </a:path>
              <a:path w="6225540" h="2895600">
                <a:moveTo>
                  <a:pt x="1363979" y="1840992"/>
                </a:moveTo>
                <a:lnTo>
                  <a:pt x="1379220" y="1840992"/>
                </a:lnTo>
              </a:path>
              <a:path w="6225540" h="2895600">
                <a:moveTo>
                  <a:pt x="1752599" y="1840992"/>
                </a:moveTo>
                <a:lnTo>
                  <a:pt x="1767840" y="1840992"/>
                </a:lnTo>
              </a:path>
              <a:path w="6225540" h="2895600">
                <a:moveTo>
                  <a:pt x="2057399" y="1840992"/>
                </a:moveTo>
                <a:lnTo>
                  <a:pt x="2072640" y="1840992"/>
                </a:lnTo>
              </a:path>
              <a:path w="6225540" h="2895600">
                <a:moveTo>
                  <a:pt x="2453639" y="1840992"/>
                </a:moveTo>
                <a:lnTo>
                  <a:pt x="2461260" y="1840992"/>
                </a:lnTo>
              </a:path>
              <a:path w="6225540" h="2895600">
                <a:moveTo>
                  <a:pt x="2735579" y="1840992"/>
                </a:moveTo>
                <a:lnTo>
                  <a:pt x="2750820" y="1840992"/>
                </a:lnTo>
              </a:path>
              <a:path w="6225540" h="2895600">
                <a:moveTo>
                  <a:pt x="3825239" y="1840991"/>
                </a:moveTo>
                <a:lnTo>
                  <a:pt x="3832860" y="1840991"/>
                </a:lnTo>
              </a:path>
              <a:path w="6225540" h="2895600">
                <a:moveTo>
                  <a:pt x="4137659" y="1840991"/>
                </a:moveTo>
                <a:lnTo>
                  <a:pt x="4152900" y="1840991"/>
                </a:lnTo>
              </a:path>
              <a:path w="6225540" h="2895600">
                <a:moveTo>
                  <a:pt x="4503419" y="1840991"/>
                </a:moveTo>
                <a:lnTo>
                  <a:pt x="4518660" y="1840991"/>
                </a:lnTo>
              </a:path>
              <a:path w="6225540" h="2895600">
                <a:moveTo>
                  <a:pt x="4823459" y="1840991"/>
                </a:moveTo>
                <a:lnTo>
                  <a:pt x="4838700" y="1840991"/>
                </a:lnTo>
              </a:path>
              <a:path w="6225540" h="2895600">
                <a:moveTo>
                  <a:pt x="5189219" y="1840991"/>
                </a:moveTo>
                <a:lnTo>
                  <a:pt x="5204460" y="1840991"/>
                </a:lnTo>
              </a:path>
              <a:path w="6225540" h="2895600">
                <a:moveTo>
                  <a:pt x="5494019" y="1840991"/>
                </a:moveTo>
                <a:lnTo>
                  <a:pt x="5516879" y="1840991"/>
                </a:lnTo>
              </a:path>
              <a:path w="6225540" h="2895600">
                <a:moveTo>
                  <a:pt x="5882639" y="1840991"/>
                </a:moveTo>
                <a:lnTo>
                  <a:pt x="5897880" y="1840991"/>
                </a:lnTo>
              </a:path>
              <a:path w="6225540" h="2895600">
                <a:moveTo>
                  <a:pt x="6187439" y="1840991"/>
                </a:moveTo>
                <a:lnTo>
                  <a:pt x="6202680" y="1840991"/>
                </a:lnTo>
              </a:path>
              <a:path w="6225540" h="2895600">
                <a:moveTo>
                  <a:pt x="365759" y="1847088"/>
                </a:moveTo>
                <a:lnTo>
                  <a:pt x="381000" y="1847088"/>
                </a:lnTo>
              </a:path>
              <a:path w="6225540" h="2895600">
                <a:moveTo>
                  <a:pt x="678179" y="1847088"/>
                </a:moveTo>
                <a:lnTo>
                  <a:pt x="685800" y="1847088"/>
                </a:lnTo>
              </a:path>
              <a:path w="6225540" h="2895600">
                <a:moveTo>
                  <a:pt x="1051559" y="1847088"/>
                </a:moveTo>
                <a:lnTo>
                  <a:pt x="1066800" y="1847088"/>
                </a:lnTo>
              </a:path>
              <a:path w="6225540" h="2895600">
                <a:moveTo>
                  <a:pt x="1363979" y="1847088"/>
                </a:moveTo>
                <a:lnTo>
                  <a:pt x="1379220" y="1847088"/>
                </a:lnTo>
              </a:path>
              <a:path w="6225540" h="2895600">
                <a:moveTo>
                  <a:pt x="1752599" y="1847088"/>
                </a:moveTo>
                <a:lnTo>
                  <a:pt x="1767840" y="1847088"/>
                </a:lnTo>
              </a:path>
              <a:path w="6225540" h="2895600">
                <a:moveTo>
                  <a:pt x="2057399" y="1847088"/>
                </a:moveTo>
                <a:lnTo>
                  <a:pt x="2072640" y="1847088"/>
                </a:lnTo>
              </a:path>
              <a:path w="6225540" h="2895600">
                <a:moveTo>
                  <a:pt x="2453639" y="1847088"/>
                </a:moveTo>
                <a:lnTo>
                  <a:pt x="2468880" y="1847088"/>
                </a:lnTo>
              </a:path>
              <a:path w="6225540" h="2895600">
                <a:moveTo>
                  <a:pt x="2735579" y="1847088"/>
                </a:moveTo>
                <a:lnTo>
                  <a:pt x="2750820" y="1847088"/>
                </a:lnTo>
              </a:path>
              <a:path w="6225540" h="2895600">
                <a:moveTo>
                  <a:pt x="3825239" y="1847087"/>
                </a:moveTo>
                <a:lnTo>
                  <a:pt x="3832860" y="1847087"/>
                </a:lnTo>
              </a:path>
              <a:path w="6225540" h="2895600">
                <a:moveTo>
                  <a:pt x="4137659" y="1847087"/>
                </a:moveTo>
                <a:lnTo>
                  <a:pt x="4152900" y="1847087"/>
                </a:lnTo>
              </a:path>
              <a:path w="6225540" h="2895600">
                <a:moveTo>
                  <a:pt x="4503419" y="1847087"/>
                </a:moveTo>
                <a:lnTo>
                  <a:pt x="4518660" y="1847087"/>
                </a:lnTo>
              </a:path>
              <a:path w="6225540" h="2895600">
                <a:moveTo>
                  <a:pt x="4823459" y="1847087"/>
                </a:moveTo>
                <a:lnTo>
                  <a:pt x="4838700" y="1847087"/>
                </a:lnTo>
              </a:path>
              <a:path w="6225540" h="2895600">
                <a:moveTo>
                  <a:pt x="5196839" y="1847087"/>
                </a:moveTo>
                <a:lnTo>
                  <a:pt x="5212080" y="1847087"/>
                </a:lnTo>
              </a:path>
              <a:path w="6225540" h="2895600">
                <a:moveTo>
                  <a:pt x="5494019" y="1847087"/>
                </a:moveTo>
                <a:lnTo>
                  <a:pt x="5516879" y="1847087"/>
                </a:lnTo>
              </a:path>
              <a:path w="6225540" h="2895600">
                <a:moveTo>
                  <a:pt x="5882639" y="1847087"/>
                </a:moveTo>
                <a:lnTo>
                  <a:pt x="5897880" y="1847087"/>
                </a:lnTo>
              </a:path>
              <a:path w="6225540" h="2895600">
                <a:moveTo>
                  <a:pt x="6187439" y="1847087"/>
                </a:moveTo>
                <a:lnTo>
                  <a:pt x="6202680" y="1847087"/>
                </a:lnTo>
              </a:path>
              <a:path w="6225540" h="2895600">
                <a:moveTo>
                  <a:pt x="365759" y="1853184"/>
                </a:moveTo>
                <a:lnTo>
                  <a:pt x="381000" y="1853184"/>
                </a:lnTo>
              </a:path>
              <a:path w="6225540" h="2895600">
                <a:moveTo>
                  <a:pt x="670559" y="1853184"/>
                </a:moveTo>
                <a:lnTo>
                  <a:pt x="685800" y="1853184"/>
                </a:lnTo>
              </a:path>
              <a:path w="6225540" h="2895600">
                <a:moveTo>
                  <a:pt x="1059179" y="1853184"/>
                </a:moveTo>
                <a:lnTo>
                  <a:pt x="1066800" y="1853184"/>
                </a:lnTo>
              </a:path>
              <a:path w="6225540" h="2895600">
                <a:moveTo>
                  <a:pt x="1356359" y="1853184"/>
                </a:moveTo>
                <a:lnTo>
                  <a:pt x="1379219" y="1853184"/>
                </a:lnTo>
              </a:path>
              <a:path w="6225540" h="2895600">
                <a:moveTo>
                  <a:pt x="1752599" y="1853184"/>
                </a:moveTo>
                <a:lnTo>
                  <a:pt x="1767840" y="1853184"/>
                </a:lnTo>
              </a:path>
              <a:path w="6225540" h="2895600">
                <a:moveTo>
                  <a:pt x="2057399" y="1853184"/>
                </a:moveTo>
                <a:lnTo>
                  <a:pt x="2072640" y="1853184"/>
                </a:lnTo>
              </a:path>
              <a:path w="6225540" h="2895600">
                <a:moveTo>
                  <a:pt x="2453639" y="1853184"/>
                </a:moveTo>
                <a:lnTo>
                  <a:pt x="2468880" y="1853184"/>
                </a:lnTo>
              </a:path>
              <a:path w="6225540" h="2895600">
                <a:moveTo>
                  <a:pt x="2735579" y="1853184"/>
                </a:moveTo>
                <a:lnTo>
                  <a:pt x="2750820" y="1853184"/>
                </a:lnTo>
              </a:path>
              <a:path w="6225540" h="2895600">
                <a:moveTo>
                  <a:pt x="3825239" y="1853183"/>
                </a:moveTo>
                <a:lnTo>
                  <a:pt x="3832860" y="1853183"/>
                </a:lnTo>
              </a:path>
              <a:path w="6225540" h="2895600">
                <a:moveTo>
                  <a:pt x="4137659" y="1853183"/>
                </a:moveTo>
                <a:lnTo>
                  <a:pt x="4152900" y="1853183"/>
                </a:lnTo>
              </a:path>
              <a:path w="6225540" h="2895600">
                <a:moveTo>
                  <a:pt x="4503419" y="1853183"/>
                </a:moveTo>
                <a:lnTo>
                  <a:pt x="4518660" y="1853183"/>
                </a:lnTo>
              </a:path>
              <a:path w="6225540" h="2895600">
                <a:moveTo>
                  <a:pt x="4823459" y="1853183"/>
                </a:moveTo>
                <a:lnTo>
                  <a:pt x="4838700" y="1853183"/>
                </a:lnTo>
              </a:path>
              <a:path w="6225540" h="2895600">
                <a:moveTo>
                  <a:pt x="5196839" y="1853183"/>
                </a:moveTo>
                <a:lnTo>
                  <a:pt x="5212080" y="1853183"/>
                </a:lnTo>
              </a:path>
              <a:path w="6225540" h="2895600">
                <a:moveTo>
                  <a:pt x="5494019" y="1853183"/>
                </a:moveTo>
                <a:lnTo>
                  <a:pt x="5516879" y="1853183"/>
                </a:lnTo>
              </a:path>
              <a:path w="6225540" h="2895600">
                <a:moveTo>
                  <a:pt x="5882639" y="1853183"/>
                </a:moveTo>
                <a:lnTo>
                  <a:pt x="5905499" y="1853183"/>
                </a:lnTo>
              </a:path>
              <a:path w="6225540" h="2895600">
                <a:moveTo>
                  <a:pt x="6187439" y="1853183"/>
                </a:moveTo>
                <a:lnTo>
                  <a:pt x="6202680" y="1853183"/>
                </a:lnTo>
              </a:path>
              <a:path w="6225540" h="2895600">
                <a:moveTo>
                  <a:pt x="365759" y="1859280"/>
                </a:moveTo>
                <a:lnTo>
                  <a:pt x="381000" y="1859280"/>
                </a:lnTo>
              </a:path>
              <a:path w="6225540" h="2895600">
                <a:moveTo>
                  <a:pt x="670559" y="1859280"/>
                </a:moveTo>
                <a:lnTo>
                  <a:pt x="685800" y="1859280"/>
                </a:lnTo>
              </a:path>
              <a:path w="6225540" h="2895600">
                <a:moveTo>
                  <a:pt x="1059179" y="1859280"/>
                </a:moveTo>
                <a:lnTo>
                  <a:pt x="1066800" y="1859280"/>
                </a:lnTo>
              </a:path>
              <a:path w="6225540" h="2895600">
                <a:moveTo>
                  <a:pt x="1356359" y="1859280"/>
                </a:moveTo>
                <a:lnTo>
                  <a:pt x="1379219" y="1859280"/>
                </a:lnTo>
              </a:path>
              <a:path w="6225540" h="2895600">
                <a:moveTo>
                  <a:pt x="1752599" y="1859280"/>
                </a:moveTo>
                <a:lnTo>
                  <a:pt x="1767840" y="1859280"/>
                </a:lnTo>
              </a:path>
              <a:path w="6225540" h="2895600">
                <a:moveTo>
                  <a:pt x="2057399" y="1859280"/>
                </a:moveTo>
                <a:lnTo>
                  <a:pt x="2072640" y="1859280"/>
                </a:lnTo>
              </a:path>
              <a:path w="6225540" h="2895600">
                <a:moveTo>
                  <a:pt x="2453639" y="1859280"/>
                </a:moveTo>
                <a:lnTo>
                  <a:pt x="2468880" y="1859280"/>
                </a:lnTo>
              </a:path>
              <a:path w="6225540" h="2895600">
                <a:moveTo>
                  <a:pt x="2735579" y="1859280"/>
                </a:moveTo>
                <a:lnTo>
                  <a:pt x="2750820" y="1859280"/>
                </a:lnTo>
              </a:path>
              <a:path w="6225540" h="2895600">
                <a:moveTo>
                  <a:pt x="3825239" y="1859279"/>
                </a:moveTo>
                <a:lnTo>
                  <a:pt x="3832860" y="1859279"/>
                </a:lnTo>
              </a:path>
              <a:path w="6225540" h="2895600">
                <a:moveTo>
                  <a:pt x="4137659" y="1859279"/>
                </a:moveTo>
                <a:lnTo>
                  <a:pt x="4152900" y="1859279"/>
                </a:lnTo>
              </a:path>
              <a:path w="6225540" h="2895600">
                <a:moveTo>
                  <a:pt x="4503419" y="1859279"/>
                </a:moveTo>
                <a:lnTo>
                  <a:pt x="4518660" y="1859279"/>
                </a:lnTo>
              </a:path>
              <a:path w="6225540" h="2895600">
                <a:moveTo>
                  <a:pt x="4823459" y="1859279"/>
                </a:moveTo>
                <a:lnTo>
                  <a:pt x="4838700" y="1859279"/>
                </a:lnTo>
              </a:path>
              <a:path w="6225540" h="2895600">
                <a:moveTo>
                  <a:pt x="5196839" y="1859279"/>
                </a:moveTo>
                <a:lnTo>
                  <a:pt x="5212080" y="1859279"/>
                </a:lnTo>
              </a:path>
              <a:path w="6225540" h="2895600">
                <a:moveTo>
                  <a:pt x="5494019" y="1859279"/>
                </a:moveTo>
                <a:lnTo>
                  <a:pt x="5516879" y="1859279"/>
                </a:lnTo>
              </a:path>
              <a:path w="6225540" h="2895600">
                <a:moveTo>
                  <a:pt x="5882639" y="1859279"/>
                </a:moveTo>
                <a:lnTo>
                  <a:pt x="5905499" y="1859279"/>
                </a:lnTo>
              </a:path>
              <a:path w="6225540" h="2895600">
                <a:moveTo>
                  <a:pt x="6187439" y="1859279"/>
                </a:moveTo>
                <a:lnTo>
                  <a:pt x="6202680" y="1859279"/>
                </a:lnTo>
              </a:path>
              <a:path w="6225540" h="2895600">
                <a:moveTo>
                  <a:pt x="365759" y="1865376"/>
                </a:moveTo>
                <a:lnTo>
                  <a:pt x="381000" y="1865376"/>
                </a:lnTo>
              </a:path>
              <a:path w="6225540" h="2895600">
                <a:moveTo>
                  <a:pt x="670559" y="1865376"/>
                </a:moveTo>
                <a:lnTo>
                  <a:pt x="685800" y="1865376"/>
                </a:lnTo>
              </a:path>
              <a:path w="6225540" h="2895600">
                <a:moveTo>
                  <a:pt x="1059179" y="1865376"/>
                </a:moveTo>
                <a:lnTo>
                  <a:pt x="1066800" y="1865376"/>
                </a:lnTo>
              </a:path>
              <a:path w="6225540" h="2895600">
                <a:moveTo>
                  <a:pt x="1356359" y="1865376"/>
                </a:moveTo>
                <a:lnTo>
                  <a:pt x="1379219" y="1865376"/>
                </a:lnTo>
              </a:path>
              <a:path w="6225540" h="2895600">
                <a:moveTo>
                  <a:pt x="1752599" y="1865376"/>
                </a:moveTo>
                <a:lnTo>
                  <a:pt x="1767840" y="1865376"/>
                </a:lnTo>
              </a:path>
              <a:path w="6225540" h="2895600">
                <a:moveTo>
                  <a:pt x="2057399" y="1865376"/>
                </a:moveTo>
                <a:lnTo>
                  <a:pt x="2072640" y="1865376"/>
                </a:lnTo>
              </a:path>
              <a:path w="6225540" h="2895600">
                <a:moveTo>
                  <a:pt x="2453639" y="1865376"/>
                </a:moveTo>
                <a:lnTo>
                  <a:pt x="2468880" y="1865376"/>
                </a:lnTo>
              </a:path>
              <a:path w="6225540" h="2895600">
                <a:moveTo>
                  <a:pt x="2735579" y="1865376"/>
                </a:moveTo>
                <a:lnTo>
                  <a:pt x="2743200" y="1865376"/>
                </a:lnTo>
              </a:path>
              <a:path w="6225540" h="2895600">
                <a:moveTo>
                  <a:pt x="3825239" y="1865375"/>
                </a:moveTo>
                <a:lnTo>
                  <a:pt x="3832860" y="1865375"/>
                </a:lnTo>
              </a:path>
              <a:path w="6225540" h="2895600">
                <a:moveTo>
                  <a:pt x="4137659" y="1865375"/>
                </a:moveTo>
                <a:lnTo>
                  <a:pt x="4152900" y="1865375"/>
                </a:lnTo>
              </a:path>
              <a:path w="6225540" h="2895600">
                <a:moveTo>
                  <a:pt x="4503419" y="1865375"/>
                </a:moveTo>
                <a:lnTo>
                  <a:pt x="4518660" y="1865375"/>
                </a:lnTo>
              </a:path>
              <a:path w="6225540" h="2895600">
                <a:moveTo>
                  <a:pt x="4823459" y="1865375"/>
                </a:moveTo>
                <a:lnTo>
                  <a:pt x="4838700" y="1865375"/>
                </a:lnTo>
              </a:path>
              <a:path w="6225540" h="2895600">
                <a:moveTo>
                  <a:pt x="5196839" y="1865375"/>
                </a:moveTo>
                <a:lnTo>
                  <a:pt x="5212080" y="1865375"/>
                </a:lnTo>
              </a:path>
              <a:path w="6225540" h="2895600">
                <a:moveTo>
                  <a:pt x="5494019" y="1865375"/>
                </a:moveTo>
                <a:lnTo>
                  <a:pt x="5516879" y="1865375"/>
                </a:lnTo>
              </a:path>
              <a:path w="6225540" h="2895600">
                <a:moveTo>
                  <a:pt x="5882639" y="1865375"/>
                </a:moveTo>
                <a:lnTo>
                  <a:pt x="5905499" y="1865375"/>
                </a:lnTo>
              </a:path>
              <a:path w="6225540" h="2895600">
                <a:moveTo>
                  <a:pt x="6187439" y="1865375"/>
                </a:moveTo>
                <a:lnTo>
                  <a:pt x="6202680" y="1865375"/>
                </a:lnTo>
              </a:path>
              <a:path w="6225540" h="2895600">
                <a:moveTo>
                  <a:pt x="365759" y="1871472"/>
                </a:moveTo>
                <a:lnTo>
                  <a:pt x="381000" y="1871472"/>
                </a:lnTo>
              </a:path>
              <a:path w="6225540" h="2895600">
                <a:moveTo>
                  <a:pt x="670559" y="1871472"/>
                </a:moveTo>
                <a:lnTo>
                  <a:pt x="685800" y="1871472"/>
                </a:lnTo>
              </a:path>
              <a:path w="6225540" h="2895600">
                <a:moveTo>
                  <a:pt x="1059179" y="1871472"/>
                </a:moveTo>
                <a:lnTo>
                  <a:pt x="1066800" y="1871472"/>
                </a:lnTo>
              </a:path>
              <a:path w="6225540" h="2895600">
                <a:moveTo>
                  <a:pt x="1356359" y="1871472"/>
                </a:moveTo>
                <a:lnTo>
                  <a:pt x="1371600" y="1871472"/>
                </a:lnTo>
              </a:path>
              <a:path w="6225540" h="2895600">
                <a:moveTo>
                  <a:pt x="1752599" y="1871472"/>
                </a:moveTo>
                <a:lnTo>
                  <a:pt x="1775459" y="1871472"/>
                </a:lnTo>
              </a:path>
              <a:path w="6225540" h="2895600">
                <a:moveTo>
                  <a:pt x="2057399" y="1871472"/>
                </a:moveTo>
                <a:lnTo>
                  <a:pt x="2072640" y="1871472"/>
                </a:lnTo>
              </a:path>
              <a:path w="6225540" h="2895600">
                <a:moveTo>
                  <a:pt x="2453639" y="1871472"/>
                </a:moveTo>
                <a:lnTo>
                  <a:pt x="2476499" y="1871472"/>
                </a:lnTo>
              </a:path>
              <a:path w="6225540" h="2895600">
                <a:moveTo>
                  <a:pt x="2735579" y="1871472"/>
                </a:moveTo>
                <a:lnTo>
                  <a:pt x="2743200" y="1871472"/>
                </a:lnTo>
              </a:path>
              <a:path w="6225540" h="2895600">
                <a:moveTo>
                  <a:pt x="3825239" y="1871471"/>
                </a:moveTo>
                <a:lnTo>
                  <a:pt x="3832860" y="1871471"/>
                </a:lnTo>
              </a:path>
              <a:path w="6225540" h="2895600">
                <a:moveTo>
                  <a:pt x="4137659" y="1871471"/>
                </a:moveTo>
                <a:lnTo>
                  <a:pt x="4152900" y="1871471"/>
                </a:lnTo>
              </a:path>
              <a:path w="6225540" h="2895600">
                <a:moveTo>
                  <a:pt x="4511039" y="1871471"/>
                </a:moveTo>
                <a:lnTo>
                  <a:pt x="4526280" y="1871471"/>
                </a:lnTo>
              </a:path>
              <a:path w="6225540" h="2895600">
                <a:moveTo>
                  <a:pt x="4823459" y="1871471"/>
                </a:moveTo>
                <a:lnTo>
                  <a:pt x="4838700" y="1871471"/>
                </a:lnTo>
              </a:path>
              <a:path w="6225540" h="2895600">
                <a:moveTo>
                  <a:pt x="5196839" y="1871471"/>
                </a:moveTo>
                <a:lnTo>
                  <a:pt x="5212080" y="1871471"/>
                </a:lnTo>
              </a:path>
              <a:path w="6225540" h="2895600">
                <a:moveTo>
                  <a:pt x="5494019" y="1871471"/>
                </a:moveTo>
                <a:lnTo>
                  <a:pt x="5516879" y="1871471"/>
                </a:lnTo>
              </a:path>
              <a:path w="6225540" h="2895600">
                <a:moveTo>
                  <a:pt x="5882639" y="1871471"/>
                </a:moveTo>
                <a:lnTo>
                  <a:pt x="5905499" y="1871471"/>
                </a:lnTo>
              </a:path>
              <a:path w="6225540" h="2895600">
                <a:moveTo>
                  <a:pt x="6187439" y="1871471"/>
                </a:moveTo>
                <a:lnTo>
                  <a:pt x="6202680" y="1871471"/>
                </a:lnTo>
              </a:path>
              <a:path w="6225540" h="2895600">
                <a:moveTo>
                  <a:pt x="365759" y="1877568"/>
                </a:moveTo>
                <a:lnTo>
                  <a:pt x="381000" y="1877568"/>
                </a:lnTo>
              </a:path>
              <a:path w="6225540" h="2895600">
                <a:moveTo>
                  <a:pt x="670559" y="1877568"/>
                </a:moveTo>
                <a:lnTo>
                  <a:pt x="685800" y="1877568"/>
                </a:lnTo>
              </a:path>
              <a:path w="6225540" h="2895600">
                <a:moveTo>
                  <a:pt x="1059179" y="1877568"/>
                </a:moveTo>
                <a:lnTo>
                  <a:pt x="1066800" y="1877568"/>
                </a:lnTo>
              </a:path>
              <a:path w="6225540" h="2895600">
                <a:moveTo>
                  <a:pt x="1356359" y="1877568"/>
                </a:moveTo>
                <a:lnTo>
                  <a:pt x="1371600" y="1877568"/>
                </a:lnTo>
              </a:path>
              <a:path w="6225540" h="2895600">
                <a:moveTo>
                  <a:pt x="1752599" y="1877568"/>
                </a:moveTo>
                <a:lnTo>
                  <a:pt x="1775459" y="1877568"/>
                </a:lnTo>
              </a:path>
              <a:path w="6225540" h="2895600">
                <a:moveTo>
                  <a:pt x="2057399" y="1877568"/>
                </a:moveTo>
                <a:lnTo>
                  <a:pt x="2072640" y="1877568"/>
                </a:lnTo>
              </a:path>
              <a:path w="6225540" h="2895600">
                <a:moveTo>
                  <a:pt x="2453639" y="1877568"/>
                </a:moveTo>
                <a:lnTo>
                  <a:pt x="2476499" y="1877568"/>
                </a:lnTo>
              </a:path>
              <a:path w="6225540" h="2895600">
                <a:moveTo>
                  <a:pt x="2735579" y="1877568"/>
                </a:moveTo>
                <a:lnTo>
                  <a:pt x="2743200" y="1877568"/>
                </a:lnTo>
              </a:path>
              <a:path w="6225540" h="2895600">
                <a:moveTo>
                  <a:pt x="3825239" y="1877567"/>
                </a:moveTo>
                <a:lnTo>
                  <a:pt x="3832860" y="1877567"/>
                </a:lnTo>
              </a:path>
              <a:path w="6225540" h="2895600">
                <a:moveTo>
                  <a:pt x="4137659" y="1877567"/>
                </a:moveTo>
                <a:lnTo>
                  <a:pt x="4152900" y="1877567"/>
                </a:lnTo>
              </a:path>
              <a:path w="6225540" h="2895600">
                <a:moveTo>
                  <a:pt x="4511039" y="1877567"/>
                </a:moveTo>
                <a:lnTo>
                  <a:pt x="4526280" y="1877567"/>
                </a:lnTo>
              </a:path>
              <a:path w="6225540" h="2895600">
                <a:moveTo>
                  <a:pt x="4815839" y="1877567"/>
                </a:moveTo>
                <a:lnTo>
                  <a:pt x="4831080" y="1877567"/>
                </a:lnTo>
              </a:path>
              <a:path w="6225540" h="2895600">
                <a:moveTo>
                  <a:pt x="5196839" y="1877567"/>
                </a:moveTo>
                <a:lnTo>
                  <a:pt x="5212080" y="1877567"/>
                </a:lnTo>
              </a:path>
              <a:path w="6225540" h="2895600">
                <a:moveTo>
                  <a:pt x="5494019" y="1877567"/>
                </a:moveTo>
                <a:lnTo>
                  <a:pt x="5516879" y="1877567"/>
                </a:lnTo>
              </a:path>
              <a:path w="6225540" h="2895600">
                <a:moveTo>
                  <a:pt x="5882639" y="1877567"/>
                </a:moveTo>
                <a:lnTo>
                  <a:pt x="5905499" y="1877567"/>
                </a:lnTo>
              </a:path>
              <a:path w="6225540" h="2895600">
                <a:moveTo>
                  <a:pt x="6187439" y="1877567"/>
                </a:moveTo>
                <a:lnTo>
                  <a:pt x="6202680" y="1877567"/>
                </a:lnTo>
              </a:path>
              <a:path w="6225540" h="2895600">
                <a:moveTo>
                  <a:pt x="365759" y="1883664"/>
                </a:moveTo>
                <a:lnTo>
                  <a:pt x="381000" y="1883664"/>
                </a:lnTo>
              </a:path>
              <a:path w="6225540" h="2895600">
                <a:moveTo>
                  <a:pt x="670559" y="1883664"/>
                </a:moveTo>
                <a:lnTo>
                  <a:pt x="685800" y="1883664"/>
                </a:lnTo>
              </a:path>
              <a:path w="6225540" h="2895600">
                <a:moveTo>
                  <a:pt x="1059179" y="1883664"/>
                </a:moveTo>
                <a:lnTo>
                  <a:pt x="1066800" y="1883664"/>
                </a:lnTo>
              </a:path>
              <a:path w="6225540" h="2895600">
                <a:moveTo>
                  <a:pt x="1356359" y="1883664"/>
                </a:moveTo>
                <a:lnTo>
                  <a:pt x="1371600" y="1883664"/>
                </a:lnTo>
              </a:path>
              <a:path w="6225540" h="2895600">
                <a:moveTo>
                  <a:pt x="1760219" y="1883664"/>
                </a:moveTo>
                <a:lnTo>
                  <a:pt x="1775460" y="1883664"/>
                </a:lnTo>
              </a:path>
              <a:path w="6225540" h="2895600">
                <a:moveTo>
                  <a:pt x="2057399" y="1883664"/>
                </a:moveTo>
                <a:lnTo>
                  <a:pt x="2072640" y="1883664"/>
                </a:lnTo>
              </a:path>
              <a:path w="6225540" h="2895600">
                <a:moveTo>
                  <a:pt x="2453639" y="1883664"/>
                </a:moveTo>
                <a:lnTo>
                  <a:pt x="2476499" y="1883664"/>
                </a:lnTo>
              </a:path>
              <a:path w="6225540" h="2895600">
                <a:moveTo>
                  <a:pt x="2735579" y="1883664"/>
                </a:moveTo>
                <a:lnTo>
                  <a:pt x="2743200" y="1883664"/>
                </a:lnTo>
              </a:path>
              <a:path w="6225540" h="2895600">
                <a:moveTo>
                  <a:pt x="3825239" y="1883663"/>
                </a:moveTo>
                <a:lnTo>
                  <a:pt x="3832860" y="1883663"/>
                </a:lnTo>
              </a:path>
              <a:path w="6225540" h="2895600">
                <a:moveTo>
                  <a:pt x="4137659" y="1883663"/>
                </a:moveTo>
                <a:lnTo>
                  <a:pt x="4152900" y="1883663"/>
                </a:lnTo>
              </a:path>
              <a:path w="6225540" h="2895600">
                <a:moveTo>
                  <a:pt x="4511039" y="1883663"/>
                </a:moveTo>
                <a:lnTo>
                  <a:pt x="4526280" y="1883663"/>
                </a:lnTo>
              </a:path>
              <a:path w="6225540" h="2895600">
                <a:moveTo>
                  <a:pt x="4815839" y="1883663"/>
                </a:moveTo>
                <a:lnTo>
                  <a:pt x="4831080" y="1883663"/>
                </a:lnTo>
              </a:path>
              <a:path w="6225540" h="2895600">
                <a:moveTo>
                  <a:pt x="5196839" y="1883663"/>
                </a:moveTo>
                <a:lnTo>
                  <a:pt x="5212080" y="1883663"/>
                </a:lnTo>
              </a:path>
              <a:path w="6225540" h="2895600">
                <a:moveTo>
                  <a:pt x="5494019" y="1883663"/>
                </a:moveTo>
                <a:lnTo>
                  <a:pt x="5516879" y="1883663"/>
                </a:lnTo>
              </a:path>
              <a:path w="6225540" h="2895600">
                <a:moveTo>
                  <a:pt x="5882639" y="1883663"/>
                </a:moveTo>
                <a:lnTo>
                  <a:pt x="5905499" y="1883663"/>
                </a:lnTo>
              </a:path>
              <a:path w="6225540" h="2895600">
                <a:moveTo>
                  <a:pt x="6187439" y="1883663"/>
                </a:moveTo>
                <a:lnTo>
                  <a:pt x="6202680" y="1883663"/>
                </a:lnTo>
              </a:path>
              <a:path w="6225540" h="2895600">
                <a:moveTo>
                  <a:pt x="365759" y="1889760"/>
                </a:moveTo>
                <a:lnTo>
                  <a:pt x="381000" y="1889760"/>
                </a:lnTo>
              </a:path>
              <a:path w="6225540" h="2895600">
                <a:moveTo>
                  <a:pt x="670559" y="1889760"/>
                </a:moveTo>
                <a:lnTo>
                  <a:pt x="685800" y="1889760"/>
                </a:lnTo>
              </a:path>
              <a:path w="6225540" h="2895600">
                <a:moveTo>
                  <a:pt x="1059179" y="1889760"/>
                </a:moveTo>
                <a:lnTo>
                  <a:pt x="1066800" y="1889760"/>
                </a:lnTo>
              </a:path>
              <a:path w="6225540" h="2895600">
                <a:moveTo>
                  <a:pt x="1356359" y="1889760"/>
                </a:moveTo>
                <a:lnTo>
                  <a:pt x="1371600" y="1889760"/>
                </a:lnTo>
              </a:path>
              <a:path w="6225540" h="2895600">
                <a:moveTo>
                  <a:pt x="1760219" y="1889760"/>
                </a:moveTo>
                <a:lnTo>
                  <a:pt x="1775460" y="1889760"/>
                </a:lnTo>
              </a:path>
              <a:path w="6225540" h="2895600">
                <a:moveTo>
                  <a:pt x="2049779" y="1889760"/>
                </a:moveTo>
                <a:lnTo>
                  <a:pt x="2072639" y="1889760"/>
                </a:lnTo>
              </a:path>
              <a:path w="6225540" h="2895600">
                <a:moveTo>
                  <a:pt x="2453639" y="1889760"/>
                </a:moveTo>
                <a:lnTo>
                  <a:pt x="2476499" y="1889760"/>
                </a:lnTo>
              </a:path>
              <a:path w="6225540" h="2895600">
                <a:moveTo>
                  <a:pt x="2735579" y="1889760"/>
                </a:moveTo>
                <a:lnTo>
                  <a:pt x="2743200" y="1889760"/>
                </a:lnTo>
              </a:path>
              <a:path w="6225540" h="2895600">
                <a:moveTo>
                  <a:pt x="3825239" y="1889759"/>
                </a:moveTo>
                <a:lnTo>
                  <a:pt x="3832860" y="1889759"/>
                </a:lnTo>
              </a:path>
              <a:path w="6225540" h="2895600">
                <a:moveTo>
                  <a:pt x="4137659" y="1889759"/>
                </a:moveTo>
                <a:lnTo>
                  <a:pt x="4152900" y="1889759"/>
                </a:lnTo>
              </a:path>
              <a:path w="6225540" h="2895600">
                <a:moveTo>
                  <a:pt x="4511039" y="1889759"/>
                </a:moveTo>
                <a:lnTo>
                  <a:pt x="4526280" y="1889759"/>
                </a:lnTo>
              </a:path>
              <a:path w="6225540" h="2895600">
                <a:moveTo>
                  <a:pt x="4815839" y="1889759"/>
                </a:moveTo>
                <a:lnTo>
                  <a:pt x="4831080" y="1889759"/>
                </a:lnTo>
              </a:path>
              <a:path w="6225540" h="2895600">
                <a:moveTo>
                  <a:pt x="5196839" y="1889759"/>
                </a:moveTo>
                <a:lnTo>
                  <a:pt x="5212080" y="1889759"/>
                </a:lnTo>
              </a:path>
              <a:path w="6225540" h="2895600">
                <a:moveTo>
                  <a:pt x="5494019" y="1889759"/>
                </a:moveTo>
                <a:lnTo>
                  <a:pt x="5516879" y="1889759"/>
                </a:lnTo>
              </a:path>
              <a:path w="6225540" h="2895600">
                <a:moveTo>
                  <a:pt x="5882639" y="1889759"/>
                </a:moveTo>
                <a:lnTo>
                  <a:pt x="5905499" y="1889759"/>
                </a:lnTo>
              </a:path>
              <a:path w="6225540" h="2895600">
                <a:moveTo>
                  <a:pt x="6187439" y="1889759"/>
                </a:moveTo>
                <a:lnTo>
                  <a:pt x="6202680" y="1889759"/>
                </a:lnTo>
              </a:path>
              <a:path w="6225540" h="2895600">
                <a:moveTo>
                  <a:pt x="365759" y="1895856"/>
                </a:moveTo>
                <a:lnTo>
                  <a:pt x="381000" y="1895856"/>
                </a:lnTo>
              </a:path>
              <a:path w="6225540" h="2895600">
                <a:moveTo>
                  <a:pt x="670559" y="1895856"/>
                </a:moveTo>
                <a:lnTo>
                  <a:pt x="685800" y="1895856"/>
                </a:lnTo>
              </a:path>
              <a:path w="6225540" h="2895600">
                <a:moveTo>
                  <a:pt x="1059179" y="1895856"/>
                </a:moveTo>
                <a:lnTo>
                  <a:pt x="1066800" y="1895856"/>
                </a:lnTo>
              </a:path>
              <a:path w="6225540" h="2895600">
                <a:moveTo>
                  <a:pt x="1356359" y="1895856"/>
                </a:moveTo>
                <a:lnTo>
                  <a:pt x="1371600" y="1895856"/>
                </a:lnTo>
              </a:path>
              <a:path w="6225540" h="2895600">
                <a:moveTo>
                  <a:pt x="1760219" y="1895856"/>
                </a:moveTo>
                <a:lnTo>
                  <a:pt x="1775460" y="1895856"/>
                </a:lnTo>
              </a:path>
              <a:path w="6225540" h="2895600">
                <a:moveTo>
                  <a:pt x="2049779" y="1895856"/>
                </a:moveTo>
                <a:lnTo>
                  <a:pt x="2072639" y="1895856"/>
                </a:lnTo>
              </a:path>
              <a:path w="6225540" h="2895600">
                <a:moveTo>
                  <a:pt x="2461259" y="1895856"/>
                </a:moveTo>
                <a:lnTo>
                  <a:pt x="2484119" y="1895856"/>
                </a:lnTo>
              </a:path>
              <a:path w="6225540" h="2895600">
                <a:moveTo>
                  <a:pt x="2735579" y="1895856"/>
                </a:moveTo>
                <a:lnTo>
                  <a:pt x="2743200" y="1895856"/>
                </a:lnTo>
              </a:path>
              <a:path w="6225540" h="2895600">
                <a:moveTo>
                  <a:pt x="3832859" y="1895855"/>
                </a:moveTo>
                <a:lnTo>
                  <a:pt x="3840480" y="1895855"/>
                </a:lnTo>
              </a:path>
              <a:path w="6225540" h="2895600">
                <a:moveTo>
                  <a:pt x="4137659" y="1895855"/>
                </a:moveTo>
                <a:lnTo>
                  <a:pt x="4152900" y="1895855"/>
                </a:lnTo>
              </a:path>
              <a:path w="6225540" h="2895600">
                <a:moveTo>
                  <a:pt x="4511039" y="1895855"/>
                </a:moveTo>
                <a:lnTo>
                  <a:pt x="4526280" y="1895855"/>
                </a:lnTo>
              </a:path>
              <a:path w="6225540" h="2895600">
                <a:moveTo>
                  <a:pt x="4815839" y="1895855"/>
                </a:moveTo>
                <a:lnTo>
                  <a:pt x="4831080" y="1895855"/>
                </a:lnTo>
              </a:path>
              <a:path w="6225540" h="2895600">
                <a:moveTo>
                  <a:pt x="5196839" y="1895855"/>
                </a:moveTo>
                <a:lnTo>
                  <a:pt x="5212080" y="1895855"/>
                </a:lnTo>
              </a:path>
              <a:path w="6225540" h="2895600">
                <a:moveTo>
                  <a:pt x="5494019" y="1895855"/>
                </a:moveTo>
                <a:lnTo>
                  <a:pt x="5516879" y="1895855"/>
                </a:lnTo>
              </a:path>
              <a:path w="6225540" h="2895600">
                <a:moveTo>
                  <a:pt x="5882639" y="1895855"/>
                </a:moveTo>
                <a:lnTo>
                  <a:pt x="5913120" y="1895855"/>
                </a:lnTo>
              </a:path>
              <a:path w="6225540" h="2895600">
                <a:moveTo>
                  <a:pt x="6187439" y="1895855"/>
                </a:moveTo>
                <a:lnTo>
                  <a:pt x="6202680" y="1895855"/>
                </a:lnTo>
              </a:path>
              <a:path w="6225540" h="2895600">
                <a:moveTo>
                  <a:pt x="365759" y="1901952"/>
                </a:moveTo>
                <a:lnTo>
                  <a:pt x="381000" y="1901952"/>
                </a:lnTo>
              </a:path>
              <a:path w="6225540" h="2895600">
                <a:moveTo>
                  <a:pt x="670559" y="1901952"/>
                </a:moveTo>
                <a:lnTo>
                  <a:pt x="685800" y="1901952"/>
                </a:lnTo>
              </a:path>
              <a:path w="6225540" h="2895600">
                <a:moveTo>
                  <a:pt x="1059179" y="1901952"/>
                </a:moveTo>
                <a:lnTo>
                  <a:pt x="1066800" y="1901952"/>
                </a:lnTo>
              </a:path>
              <a:path w="6225540" h="2895600">
                <a:moveTo>
                  <a:pt x="1356359" y="1901952"/>
                </a:moveTo>
                <a:lnTo>
                  <a:pt x="1371600" y="1901952"/>
                </a:lnTo>
              </a:path>
              <a:path w="6225540" h="2895600">
                <a:moveTo>
                  <a:pt x="1760219" y="1901952"/>
                </a:moveTo>
                <a:lnTo>
                  <a:pt x="1783079" y="1901952"/>
                </a:lnTo>
              </a:path>
              <a:path w="6225540" h="2895600">
                <a:moveTo>
                  <a:pt x="2049779" y="1901952"/>
                </a:moveTo>
                <a:lnTo>
                  <a:pt x="2072639" y="1901952"/>
                </a:lnTo>
              </a:path>
              <a:path w="6225540" h="2895600">
                <a:moveTo>
                  <a:pt x="2461259" y="1901952"/>
                </a:moveTo>
                <a:lnTo>
                  <a:pt x="2484119" y="1901952"/>
                </a:lnTo>
              </a:path>
              <a:path w="6225540" h="2895600">
                <a:moveTo>
                  <a:pt x="2727959" y="1901952"/>
                </a:moveTo>
                <a:lnTo>
                  <a:pt x="2735580" y="1901952"/>
                </a:lnTo>
              </a:path>
              <a:path w="6225540" h="2895600">
                <a:moveTo>
                  <a:pt x="3832859" y="1901951"/>
                </a:moveTo>
                <a:lnTo>
                  <a:pt x="3840480" y="1901951"/>
                </a:lnTo>
              </a:path>
              <a:path w="6225540" h="2895600">
                <a:moveTo>
                  <a:pt x="4130039" y="1901951"/>
                </a:moveTo>
                <a:lnTo>
                  <a:pt x="4145280" y="1901951"/>
                </a:lnTo>
              </a:path>
              <a:path w="6225540" h="2895600">
                <a:moveTo>
                  <a:pt x="4511039" y="1901951"/>
                </a:moveTo>
                <a:lnTo>
                  <a:pt x="4526280" y="1901951"/>
                </a:lnTo>
              </a:path>
              <a:path w="6225540" h="2895600">
                <a:moveTo>
                  <a:pt x="4815839" y="1901951"/>
                </a:moveTo>
                <a:lnTo>
                  <a:pt x="4831080" y="1901951"/>
                </a:lnTo>
              </a:path>
              <a:path w="6225540" h="2895600">
                <a:moveTo>
                  <a:pt x="5196839" y="1901951"/>
                </a:moveTo>
                <a:lnTo>
                  <a:pt x="5212080" y="1901951"/>
                </a:lnTo>
              </a:path>
              <a:path w="6225540" h="2895600">
                <a:moveTo>
                  <a:pt x="5494019" y="1901951"/>
                </a:moveTo>
                <a:lnTo>
                  <a:pt x="5509260" y="1901951"/>
                </a:lnTo>
              </a:path>
              <a:path w="6225540" h="2895600">
                <a:moveTo>
                  <a:pt x="5890259" y="1901951"/>
                </a:moveTo>
                <a:lnTo>
                  <a:pt x="5913119" y="1901951"/>
                </a:lnTo>
              </a:path>
              <a:path w="6225540" h="2895600">
                <a:moveTo>
                  <a:pt x="6179819" y="1901951"/>
                </a:moveTo>
                <a:lnTo>
                  <a:pt x="6202679" y="1901951"/>
                </a:lnTo>
              </a:path>
              <a:path w="6225540" h="2895600">
                <a:moveTo>
                  <a:pt x="365759" y="1908048"/>
                </a:moveTo>
                <a:lnTo>
                  <a:pt x="388619" y="1908048"/>
                </a:lnTo>
              </a:path>
              <a:path w="6225540" h="2895600">
                <a:moveTo>
                  <a:pt x="670559" y="1908048"/>
                </a:moveTo>
                <a:lnTo>
                  <a:pt x="685800" y="1908048"/>
                </a:lnTo>
              </a:path>
              <a:path w="6225540" h="2895600">
                <a:moveTo>
                  <a:pt x="1059179" y="1908048"/>
                </a:moveTo>
                <a:lnTo>
                  <a:pt x="1074420" y="1908048"/>
                </a:lnTo>
              </a:path>
              <a:path w="6225540" h="2895600">
                <a:moveTo>
                  <a:pt x="1356359" y="1908048"/>
                </a:moveTo>
                <a:lnTo>
                  <a:pt x="1371600" y="1908048"/>
                </a:lnTo>
              </a:path>
              <a:path w="6225540" h="2895600">
                <a:moveTo>
                  <a:pt x="1760219" y="1908048"/>
                </a:moveTo>
                <a:lnTo>
                  <a:pt x="1783079" y="1908048"/>
                </a:lnTo>
              </a:path>
              <a:path w="6225540" h="2895600">
                <a:moveTo>
                  <a:pt x="2049779" y="1908048"/>
                </a:moveTo>
                <a:lnTo>
                  <a:pt x="2065020" y="1908048"/>
                </a:lnTo>
              </a:path>
              <a:path w="6225540" h="2895600">
                <a:moveTo>
                  <a:pt x="2461259" y="1908048"/>
                </a:moveTo>
                <a:lnTo>
                  <a:pt x="2484119" y="1908048"/>
                </a:lnTo>
              </a:path>
              <a:path w="6225540" h="2895600">
                <a:moveTo>
                  <a:pt x="2727959" y="1908048"/>
                </a:moveTo>
                <a:lnTo>
                  <a:pt x="2735580" y="1908048"/>
                </a:lnTo>
              </a:path>
              <a:path w="6225540" h="2895600">
                <a:moveTo>
                  <a:pt x="3832859" y="1908047"/>
                </a:moveTo>
                <a:lnTo>
                  <a:pt x="3840480" y="1908047"/>
                </a:lnTo>
              </a:path>
              <a:path w="6225540" h="2895600">
                <a:moveTo>
                  <a:pt x="4130039" y="1908047"/>
                </a:moveTo>
                <a:lnTo>
                  <a:pt x="4145280" y="1908047"/>
                </a:lnTo>
              </a:path>
              <a:path w="6225540" h="2895600">
                <a:moveTo>
                  <a:pt x="4511039" y="1908047"/>
                </a:moveTo>
                <a:lnTo>
                  <a:pt x="4526280" y="1908047"/>
                </a:lnTo>
              </a:path>
              <a:path w="6225540" h="2895600">
                <a:moveTo>
                  <a:pt x="4815839" y="1908047"/>
                </a:moveTo>
                <a:lnTo>
                  <a:pt x="4831080" y="1908047"/>
                </a:lnTo>
              </a:path>
              <a:path w="6225540" h="2895600">
                <a:moveTo>
                  <a:pt x="5204459" y="1908047"/>
                </a:moveTo>
                <a:lnTo>
                  <a:pt x="5219700" y="1908047"/>
                </a:lnTo>
              </a:path>
              <a:path w="6225540" h="2895600">
                <a:moveTo>
                  <a:pt x="5494019" y="1908047"/>
                </a:moveTo>
                <a:lnTo>
                  <a:pt x="5509260" y="1908047"/>
                </a:lnTo>
              </a:path>
              <a:path w="6225540" h="2895600">
                <a:moveTo>
                  <a:pt x="5890259" y="1908047"/>
                </a:moveTo>
                <a:lnTo>
                  <a:pt x="5913119" y="1908047"/>
                </a:lnTo>
              </a:path>
              <a:path w="6225540" h="2895600">
                <a:moveTo>
                  <a:pt x="6179819" y="1908047"/>
                </a:moveTo>
                <a:lnTo>
                  <a:pt x="6202679" y="1908047"/>
                </a:lnTo>
              </a:path>
              <a:path w="6225540" h="2895600">
                <a:moveTo>
                  <a:pt x="373379" y="1914144"/>
                </a:moveTo>
                <a:lnTo>
                  <a:pt x="388620" y="1914144"/>
                </a:lnTo>
              </a:path>
              <a:path w="6225540" h="2895600">
                <a:moveTo>
                  <a:pt x="662939" y="1914144"/>
                </a:moveTo>
                <a:lnTo>
                  <a:pt x="678180" y="1914144"/>
                </a:lnTo>
              </a:path>
              <a:path w="6225540" h="2895600">
                <a:moveTo>
                  <a:pt x="1066799" y="1914144"/>
                </a:moveTo>
                <a:lnTo>
                  <a:pt x="1074420" y="1914144"/>
                </a:lnTo>
              </a:path>
              <a:path w="6225540" h="2895600">
                <a:moveTo>
                  <a:pt x="1348739" y="1914144"/>
                </a:moveTo>
                <a:lnTo>
                  <a:pt x="1363980" y="1914144"/>
                </a:lnTo>
              </a:path>
              <a:path w="6225540" h="2895600">
                <a:moveTo>
                  <a:pt x="1760219" y="1914144"/>
                </a:moveTo>
                <a:lnTo>
                  <a:pt x="1783079" y="1914144"/>
                </a:lnTo>
              </a:path>
              <a:path w="6225540" h="2895600">
                <a:moveTo>
                  <a:pt x="2049779" y="1914144"/>
                </a:moveTo>
                <a:lnTo>
                  <a:pt x="2065020" y="1914144"/>
                </a:lnTo>
              </a:path>
              <a:path w="6225540" h="2895600">
                <a:moveTo>
                  <a:pt x="2461259" y="1914144"/>
                </a:moveTo>
                <a:lnTo>
                  <a:pt x="2484119" y="1914144"/>
                </a:lnTo>
              </a:path>
              <a:path w="6225540" h="2895600">
                <a:moveTo>
                  <a:pt x="2727959" y="1914144"/>
                </a:moveTo>
                <a:lnTo>
                  <a:pt x="2735580" y="1914144"/>
                </a:lnTo>
              </a:path>
              <a:path w="6225540" h="2895600">
                <a:moveTo>
                  <a:pt x="3832859" y="1914143"/>
                </a:moveTo>
                <a:lnTo>
                  <a:pt x="3840480" y="1914143"/>
                </a:lnTo>
              </a:path>
              <a:path w="6225540" h="2895600">
                <a:moveTo>
                  <a:pt x="4130039" y="1914143"/>
                </a:moveTo>
                <a:lnTo>
                  <a:pt x="4145280" y="1914143"/>
                </a:lnTo>
              </a:path>
              <a:path w="6225540" h="2895600">
                <a:moveTo>
                  <a:pt x="4511039" y="1914143"/>
                </a:moveTo>
                <a:lnTo>
                  <a:pt x="4526280" y="1914143"/>
                </a:lnTo>
              </a:path>
              <a:path w="6225540" h="2895600">
                <a:moveTo>
                  <a:pt x="4815839" y="1914143"/>
                </a:moveTo>
                <a:lnTo>
                  <a:pt x="4831080" y="1914143"/>
                </a:lnTo>
              </a:path>
              <a:path w="6225540" h="2895600">
                <a:moveTo>
                  <a:pt x="5204459" y="1914143"/>
                </a:moveTo>
                <a:lnTo>
                  <a:pt x="5219700" y="1914143"/>
                </a:lnTo>
              </a:path>
              <a:path w="6225540" h="2895600">
                <a:moveTo>
                  <a:pt x="5494019" y="1914143"/>
                </a:moveTo>
                <a:lnTo>
                  <a:pt x="5509260" y="1914143"/>
                </a:lnTo>
              </a:path>
              <a:path w="6225540" h="2895600">
                <a:moveTo>
                  <a:pt x="5890259" y="1914143"/>
                </a:moveTo>
                <a:lnTo>
                  <a:pt x="5913119" y="1914143"/>
                </a:lnTo>
              </a:path>
              <a:path w="6225540" h="2895600">
                <a:moveTo>
                  <a:pt x="6179819" y="1914143"/>
                </a:moveTo>
                <a:lnTo>
                  <a:pt x="6202679" y="1914143"/>
                </a:lnTo>
              </a:path>
              <a:path w="6225540" h="2895600">
                <a:moveTo>
                  <a:pt x="373379" y="1920239"/>
                </a:moveTo>
                <a:lnTo>
                  <a:pt x="388620" y="1920239"/>
                </a:lnTo>
              </a:path>
              <a:path w="6225540" h="2895600">
                <a:moveTo>
                  <a:pt x="662939" y="1920239"/>
                </a:moveTo>
                <a:lnTo>
                  <a:pt x="678180" y="1920239"/>
                </a:lnTo>
              </a:path>
              <a:path w="6225540" h="2895600">
                <a:moveTo>
                  <a:pt x="1066799" y="1920239"/>
                </a:moveTo>
                <a:lnTo>
                  <a:pt x="1074420" y="1920239"/>
                </a:lnTo>
              </a:path>
              <a:path w="6225540" h="2895600">
                <a:moveTo>
                  <a:pt x="1348739" y="1920239"/>
                </a:moveTo>
                <a:lnTo>
                  <a:pt x="1363980" y="1920239"/>
                </a:lnTo>
              </a:path>
              <a:path w="6225540" h="2895600">
                <a:moveTo>
                  <a:pt x="1760219" y="1920239"/>
                </a:moveTo>
                <a:lnTo>
                  <a:pt x="1783079" y="1920239"/>
                </a:lnTo>
              </a:path>
              <a:path w="6225540" h="2895600">
                <a:moveTo>
                  <a:pt x="2049779" y="1920239"/>
                </a:moveTo>
                <a:lnTo>
                  <a:pt x="2065020" y="1920239"/>
                </a:lnTo>
              </a:path>
              <a:path w="6225540" h="2895600">
                <a:moveTo>
                  <a:pt x="2461259" y="1920239"/>
                </a:moveTo>
                <a:lnTo>
                  <a:pt x="2484119" y="1920239"/>
                </a:lnTo>
              </a:path>
              <a:path w="6225540" h="2895600">
                <a:moveTo>
                  <a:pt x="2727959" y="1920239"/>
                </a:moveTo>
                <a:lnTo>
                  <a:pt x="2735580" y="1920239"/>
                </a:lnTo>
              </a:path>
              <a:path w="6225540" h="2895600">
                <a:moveTo>
                  <a:pt x="3832859" y="1920239"/>
                </a:moveTo>
                <a:lnTo>
                  <a:pt x="3840480" y="1920239"/>
                </a:lnTo>
              </a:path>
              <a:path w="6225540" h="2895600">
                <a:moveTo>
                  <a:pt x="4130039" y="1920239"/>
                </a:moveTo>
                <a:lnTo>
                  <a:pt x="4145280" y="1920239"/>
                </a:lnTo>
              </a:path>
              <a:path w="6225540" h="2895600">
                <a:moveTo>
                  <a:pt x="4511039" y="1920239"/>
                </a:moveTo>
                <a:lnTo>
                  <a:pt x="4526280" y="1920239"/>
                </a:lnTo>
              </a:path>
              <a:path w="6225540" h="2895600">
                <a:moveTo>
                  <a:pt x="4815839" y="1920239"/>
                </a:moveTo>
                <a:lnTo>
                  <a:pt x="4831080" y="1920239"/>
                </a:lnTo>
              </a:path>
              <a:path w="6225540" h="2895600">
                <a:moveTo>
                  <a:pt x="5204459" y="1920239"/>
                </a:moveTo>
                <a:lnTo>
                  <a:pt x="5219700" y="1920239"/>
                </a:lnTo>
              </a:path>
              <a:path w="6225540" h="2895600">
                <a:moveTo>
                  <a:pt x="5494019" y="1920239"/>
                </a:moveTo>
                <a:lnTo>
                  <a:pt x="5509260" y="1920239"/>
                </a:lnTo>
              </a:path>
              <a:path w="6225540" h="2895600">
                <a:moveTo>
                  <a:pt x="5890259" y="1920239"/>
                </a:moveTo>
                <a:lnTo>
                  <a:pt x="5913119" y="1920239"/>
                </a:lnTo>
              </a:path>
              <a:path w="6225540" h="2895600">
                <a:moveTo>
                  <a:pt x="6179819" y="1920239"/>
                </a:moveTo>
                <a:lnTo>
                  <a:pt x="6202679" y="1920239"/>
                </a:lnTo>
              </a:path>
              <a:path w="6225540" h="2895600">
                <a:moveTo>
                  <a:pt x="373379" y="1926336"/>
                </a:moveTo>
                <a:lnTo>
                  <a:pt x="388620" y="1926336"/>
                </a:lnTo>
              </a:path>
              <a:path w="6225540" h="2895600">
                <a:moveTo>
                  <a:pt x="662939" y="1926336"/>
                </a:moveTo>
                <a:lnTo>
                  <a:pt x="678180" y="1926336"/>
                </a:lnTo>
              </a:path>
              <a:path w="6225540" h="2895600">
                <a:moveTo>
                  <a:pt x="1066799" y="1926336"/>
                </a:moveTo>
                <a:lnTo>
                  <a:pt x="1074420" y="1926336"/>
                </a:lnTo>
              </a:path>
              <a:path w="6225540" h="2895600">
                <a:moveTo>
                  <a:pt x="1348739" y="1926336"/>
                </a:moveTo>
                <a:lnTo>
                  <a:pt x="1363980" y="1926336"/>
                </a:lnTo>
              </a:path>
              <a:path w="6225540" h="2895600">
                <a:moveTo>
                  <a:pt x="1760219" y="1926336"/>
                </a:moveTo>
                <a:lnTo>
                  <a:pt x="1783079" y="1926336"/>
                </a:lnTo>
              </a:path>
              <a:path w="6225540" h="2895600">
                <a:moveTo>
                  <a:pt x="2049779" y="1926336"/>
                </a:moveTo>
                <a:lnTo>
                  <a:pt x="2065020" y="1926336"/>
                </a:lnTo>
              </a:path>
              <a:path w="6225540" h="2895600">
                <a:moveTo>
                  <a:pt x="2461259" y="1926336"/>
                </a:moveTo>
                <a:lnTo>
                  <a:pt x="2484119" y="1926336"/>
                </a:lnTo>
              </a:path>
              <a:path w="6225540" h="2895600">
                <a:moveTo>
                  <a:pt x="2727959" y="1926336"/>
                </a:moveTo>
                <a:lnTo>
                  <a:pt x="2735580" y="1926336"/>
                </a:lnTo>
              </a:path>
              <a:path w="6225540" h="2895600">
                <a:moveTo>
                  <a:pt x="3832859" y="1926335"/>
                </a:moveTo>
                <a:lnTo>
                  <a:pt x="3840480" y="1926335"/>
                </a:lnTo>
              </a:path>
              <a:path w="6225540" h="2895600">
                <a:moveTo>
                  <a:pt x="4130039" y="1926335"/>
                </a:moveTo>
                <a:lnTo>
                  <a:pt x="4145280" y="1926335"/>
                </a:lnTo>
              </a:path>
              <a:path w="6225540" h="2895600">
                <a:moveTo>
                  <a:pt x="4511039" y="1926335"/>
                </a:moveTo>
                <a:lnTo>
                  <a:pt x="4526280" y="1926335"/>
                </a:lnTo>
              </a:path>
              <a:path w="6225540" h="2895600">
                <a:moveTo>
                  <a:pt x="4815839" y="1926335"/>
                </a:moveTo>
                <a:lnTo>
                  <a:pt x="4831080" y="1926335"/>
                </a:lnTo>
              </a:path>
              <a:path w="6225540" h="2895600">
                <a:moveTo>
                  <a:pt x="5204459" y="1926335"/>
                </a:moveTo>
                <a:lnTo>
                  <a:pt x="5219700" y="1926335"/>
                </a:lnTo>
              </a:path>
              <a:path w="6225540" h="2895600">
                <a:moveTo>
                  <a:pt x="5494019" y="1926335"/>
                </a:moveTo>
                <a:lnTo>
                  <a:pt x="5509260" y="1926335"/>
                </a:lnTo>
              </a:path>
              <a:path w="6225540" h="2895600">
                <a:moveTo>
                  <a:pt x="5890259" y="1926335"/>
                </a:moveTo>
                <a:lnTo>
                  <a:pt x="5913119" y="1926335"/>
                </a:lnTo>
              </a:path>
              <a:path w="6225540" h="2895600">
                <a:moveTo>
                  <a:pt x="6179819" y="1926335"/>
                </a:moveTo>
                <a:lnTo>
                  <a:pt x="6202679" y="1926335"/>
                </a:lnTo>
              </a:path>
              <a:path w="6225540" h="2895600">
                <a:moveTo>
                  <a:pt x="373379" y="1932432"/>
                </a:moveTo>
                <a:lnTo>
                  <a:pt x="388620" y="1932432"/>
                </a:lnTo>
              </a:path>
              <a:path w="6225540" h="2895600">
                <a:moveTo>
                  <a:pt x="662939" y="1932432"/>
                </a:moveTo>
                <a:lnTo>
                  <a:pt x="678180" y="1932432"/>
                </a:lnTo>
              </a:path>
              <a:path w="6225540" h="2895600">
                <a:moveTo>
                  <a:pt x="1066799" y="1932432"/>
                </a:moveTo>
                <a:lnTo>
                  <a:pt x="1074420" y="1932432"/>
                </a:lnTo>
              </a:path>
              <a:path w="6225540" h="2895600">
                <a:moveTo>
                  <a:pt x="1348739" y="1932432"/>
                </a:moveTo>
                <a:lnTo>
                  <a:pt x="1363980" y="1932432"/>
                </a:lnTo>
              </a:path>
              <a:path w="6225540" h="2895600">
                <a:moveTo>
                  <a:pt x="1760219" y="1932432"/>
                </a:moveTo>
                <a:lnTo>
                  <a:pt x="1783079" y="1932432"/>
                </a:lnTo>
              </a:path>
              <a:path w="6225540" h="2895600">
                <a:moveTo>
                  <a:pt x="2049779" y="1932432"/>
                </a:moveTo>
                <a:lnTo>
                  <a:pt x="2065020" y="1932432"/>
                </a:lnTo>
              </a:path>
              <a:path w="6225540" h="2895600">
                <a:moveTo>
                  <a:pt x="2461259" y="1932432"/>
                </a:moveTo>
                <a:lnTo>
                  <a:pt x="2484119" y="1932432"/>
                </a:lnTo>
              </a:path>
              <a:path w="6225540" h="2895600">
                <a:moveTo>
                  <a:pt x="2727959" y="1932432"/>
                </a:moveTo>
                <a:lnTo>
                  <a:pt x="2735580" y="1932432"/>
                </a:lnTo>
              </a:path>
              <a:path w="6225540" h="2895600">
                <a:moveTo>
                  <a:pt x="3832859" y="1932431"/>
                </a:moveTo>
                <a:lnTo>
                  <a:pt x="3840480" y="1932431"/>
                </a:lnTo>
              </a:path>
              <a:path w="6225540" h="2895600">
                <a:moveTo>
                  <a:pt x="4130039" y="1932431"/>
                </a:moveTo>
                <a:lnTo>
                  <a:pt x="4145280" y="1932431"/>
                </a:lnTo>
              </a:path>
              <a:path w="6225540" h="2895600">
                <a:moveTo>
                  <a:pt x="4511039" y="1932431"/>
                </a:moveTo>
                <a:lnTo>
                  <a:pt x="4526280" y="1932431"/>
                </a:lnTo>
              </a:path>
              <a:path w="6225540" h="2895600">
                <a:moveTo>
                  <a:pt x="4815839" y="1932431"/>
                </a:moveTo>
                <a:lnTo>
                  <a:pt x="4831080" y="1932431"/>
                </a:lnTo>
              </a:path>
              <a:path w="6225540" h="2895600">
                <a:moveTo>
                  <a:pt x="5204459" y="1932431"/>
                </a:moveTo>
                <a:lnTo>
                  <a:pt x="5219700" y="1932431"/>
                </a:lnTo>
              </a:path>
              <a:path w="6225540" h="2895600">
                <a:moveTo>
                  <a:pt x="5494019" y="1932431"/>
                </a:moveTo>
                <a:lnTo>
                  <a:pt x="5509260" y="1932431"/>
                </a:lnTo>
              </a:path>
              <a:path w="6225540" h="2895600">
                <a:moveTo>
                  <a:pt x="5890259" y="1932431"/>
                </a:moveTo>
                <a:lnTo>
                  <a:pt x="5913119" y="1932431"/>
                </a:lnTo>
              </a:path>
              <a:path w="6225540" h="2895600">
                <a:moveTo>
                  <a:pt x="6179819" y="1932431"/>
                </a:moveTo>
                <a:lnTo>
                  <a:pt x="6202679" y="1932431"/>
                </a:lnTo>
              </a:path>
              <a:path w="6225540" h="2895600">
                <a:moveTo>
                  <a:pt x="373379" y="1938527"/>
                </a:moveTo>
                <a:lnTo>
                  <a:pt x="388620" y="1938527"/>
                </a:lnTo>
              </a:path>
              <a:path w="6225540" h="2895600">
                <a:moveTo>
                  <a:pt x="662939" y="1938527"/>
                </a:moveTo>
                <a:lnTo>
                  <a:pt x="678180" y="1938527"/>
                </a:lnTo>
              </a:path>
              <a:path w="6225540" h="2895600">
                <a:moveTo>
                  <a:pt x="1066799" y="1938527"/>
                </a:moveTo>
                <a:lnTo>
                  <a:pt x="1074420" y="1938527"/>
                </a:lnTo>
              </a:path>
              <a:path w="6225540" h="2895600">
                <a:moveTo>
                  <a:pt x="1348739" y="1938527"/>
                </a:moveTo>
                <a:lnTo>
                  <a:pt x="1363980" y="1938527"/>
                </a:lnTo>
              </a:path>
              <a:path w="6225540" h="2895600">
                <a:moveTo>
                  <a:pt x="1760219" y="1938527"/>
                </a:moveTo>
                <a:lnTo>
                  <a:pt x="1783079" y="1938527"/>
                </a:lnTo>
              </a:path>
              <a:path w="6225540" h="2895600">
                <a:moveTo>
                  <a:pt x="2049779" y="1938527"/>
                </a:moveTo>
                <a:lnTo>
                  <a:pt x="2065020" y="1938527"/>
                </a:lnTo>
              </a:path>
              <a:path w="6225540" h="2895600">
                <a:moveTo>
                  <a:pt x="2468879" y="1938527"/>
                </a:moveTo>
                <a:lnTo>
                  <a:pt x="2491739" y="1938527"/>
                </a:lnTo>
              </a:path>
              <a:path w="6225540" h="2895600">
                <a:moveTo>
                  <a:pt x="2720339" y="1938527"/>
                </a:moveTo>
                <a:lnTo>
                  <a:pt x="2735580" y="1938527"/>
                </a:lnTo>
              </a:path>
              <a:path w="6225540" h="2895600">
                <a:moveTo>
                  <a:pt x="3832859" y="1938527"/>
                </a:moveTo>
                <a:lnTo>
                  <a:pt x="3840480" y="1938527"/>
                </a:lnTo>
              </a:path>
              <a:path w="6225540" h="2895600">
                <a:moveTo>
                  <a:pt x="4130039" y="1938527"/>
                </a:moveTo>
                <a:lnTo>
                  <a:pt x="4145280" y="1938527"/>
                </a:lnTo>
              </a:path>
              <a:path w="6225540" h="2895600">
                <a:moveTo>
                  <a:pt x="4511039" y="1938527"/>
                </a:moveTo>
                <a:lnTo>
                  <a:pt x="4526280" y="1938527"/>
                </a:lnTo>
              </a:path>
              <a:path w="6225540" h="2895600">
                <a:moveTo>
                  <a:pt x="4815839" y="1938527"/>
                </a:moveTo>
                <a:lnTo>
                  <a:pt x="4831080" y="1938527"/>
                </a:lnTo>
              </a:path>
              <a:path w="6225540" h="2895600">
                <a:moveTo>
                  <a:pt x="5204459" y="1938527"/>
                </a:moveTo>
                <a:lnTo>
                  <a:pt x="5219700" y="1938527"/>
                </a:lnTo>
              </a:path>
              <a:path w="6225540" h="2895600">
                <a:moveTo>
                  <a:pt x="5494019" y="1938527"/>
                </a:moveTo>
                <a:lnTo>
                  <a:pt x="5509260" y="1938527"/>
                </a:lnTo>
              </a:path>
              <a:path w="6225540" h="2895600">
                <a:moveTo>
                  <a:pt x="5890259" y="1938527"/>
                </a:moveTo>
                <a:lnTo>
                  <a:pt x="5913119" y="1938527"/>
                </a:lnTo>
              </a:path>
              <a:path w="6225540" h="2895600">
                <a:moveTo>
                  <a:pt x="6179819" y="1938527"/>
                </a:moveTo>
                <a:lnTo>
                  <a:pt x="6202679" y="1938527"/>
                </a:lnTo>
              </a:path>
              <a:path w="6225540" h="2895600">
                <a:moveTo>
                  <a:pt x="373379" y="1944624"/>
                </a:moveTo>
                <a:lnTo>
                  <a:pt x="388620" y="1944624"/>
                </a:lnTo>
              </a:path>
              <a:path w="6225540" h="2895600">
                <a:moveTo>
                  <a:pt x="662939" y="1944624"/>
                </a:moveTo>
                <a:lnTo>
                  <a:pt x="678180" y="1944624"/>
                </a:lnTo>
              </a:path>
              <a:path w="6225540" h="2895600">
                <a:moveTo>
                  <a:pt x="1066799" y="1944624"/>
                </a:moveTo>
                <a:lnTo>
                  <a:pt x="1074420" y="1944624"/>
                </a:lnTo>
              </a:path>
              <a:path w="6225540" h="2895600">
                <a:moveTo>
                  <a:pt x="1348739" y="1944624"/>
                </a:moveTo>
                <a:lnTo>
                  <a:pt x="1363980" y="1944624"/>
                </a:lnTo>
              </a:path>
              <a:path w="6225540" h="2895600">
                <a:moveTo>
                  <a:pt x="1760219" y="1944624"/>
                </a:moveTo>
                <a:lnTo>
                  <a:pt x="1783079" y="1944624"/>
                </a:lnTo>
              </a:path>
              <a:path w="6225540" h="2895600">
                <a:moveTo>
                  <a:pt x="2049779" y="1944624"/>
                </a:moveTo>
                <a:lnTo>
                  <a:pt x="2065020" y="1944624"/>
                </a:lnTo>
              </a:path>
              <a:path w="6225540" h="2895600">
                <a:moveTo>
                  <a:pt x="2468879" y="1944624"/>
                </a:moveTo>
                <a:lnTo>
                  <a:pt x="2491739" y="1944624"/>
                </a:lnTo>
              </a:path>
              <a:path w="6225540" h="2895600">
                <a:moveTo>
                  <a:pt x="2720339" y="1944624"/>
                </a:moveTo>
                <a:lnTo>
                  <a:pt x="2735580" y="1944624"/>
                </a:lnTo>
              </a:path>
              <a:path w="6225540" h="2895600">
                <a:moveTo>
                  <a:pt x="3832859" y="1944623"/>
                </a:moveTo>
                <a:lnTo>
                  <a:pt x="3840480" y="1944623"/>
                </a:lnTo>
              </a:path>
              <a:path w="6225540" h="2895600">
                <a:moveTo>
                  <a:pt x="4130039" y="1944623"/>
                </a:moveTo>
                <a:lnTo>
                  <a:pt x="4145280" y="1944623"/>
                </a:lnTo>
              </a:path>
              <a:path w="6225540" h="2895600">
                <a:moveTo>
                  <a:pt x="4518659" y="1944623"/>
                </a:moveTo>
                <a:lnTo>
                  <a:pt x="4533900" y="1944623"/>
                </a:lnTo>
              </a:path>
              <a:path w="6225540" h="2895600">
                <a:moveTo>
                  <a:pt x="4815839" y="1944623"/>
                </a:moveTo>
                <a:lnTo>
                  <a:pt x="4831080" y="1944623"/>
                </a:lnTo>
              </a:path>
              <a:path w="6225540" h="2895600">
                <a:moveTo>
                  <a:pt x="5204459" y="1944623"/>
                </a:moveTo>
                <a:lnTo>
                  <a:pt x="5219700" y="1944623"/>
                </a:lnTo>
              </a:path>
              <a:path w="6225540" h="2895600">
                <a:moveTo>
                  <a:pt x="5494019" y="1944623"/>
                </a:moveTo>
                <a:lnTo>
                  <a:pt x="5509260" y="1944623"/>
                </a:lnTo>
              </a:path>
              <a:path w="6225540" h="2895600">
                <a:moveTo>
                  <a:pt x="5890259" y="1944623"/>
                </a:moveTo>
                <a:lnTo>
                  <a:pt x="5913119" y="1944623"/>
                </a:lnTo>
              </a:path>
              <a:path w="6225540" h="2895600">
                <a:moveTo>
                  <a:pt x="6179819" y="1944623"/>
                </a:moveTo>
                <a:lnTo>
                  <a:pt x="6195060" y="1944623"/>
                </a:lnTo>
              </a:path>
              <a:path w="6225540" h="2895600">
                <a:moveTo>
                  <a:pt x="373379" y="1950720"/>
                </a:moveTo>
                <a:lnTo>
                  <a:pt x="388620" y="1950720"/>
                </a:lnTo>
              </a:path>
              <a:path w="6225540" h="2895600">
                <a:moveTo>
                  <a:pt x="662939" y="1950720"/>
                </a:moveTo>
                <a:lnTo>
                  <a:pt x="678180" y="1950720"/>
                </a:lnTo>
              </a:path>
              <a:path w="6225540" h="2895600">
                <a:moveTo>
                  <a:pt x="1066799" y="1950720"/>
                </a:moveTo>
                <a:lnTo>
                  <a:pt x="1074420" y="1950720"/>
                </a:lnTo>
              </a:path>
              <a:path w="6225540" h="2895600">
                <a:moveTo>
                  <a:pt x="1348739" y="1950720"/>
                </a:moveTo>
                <a:lnTo>
                  <a:pt x="1363980" y="1950720"/>
                </a:lnTo>
              </a:path>
              <a:path w="6225540" h="2895600">
                <a:moveTo>
                  <a:pt x="1767839" y="1950720"/>
                </a:moveTo>
                <a:lnTo>
                  <a:pt x="1783080" y="1950720"/>
                </a:lnTo>
              </a:path>
              <a:path w="6225540" h="2895600">
                <a:moveTo>
                  <a:pt x="2042159" y="1950720"/>
                </a:moveTo>
                <a:lnTo>
                  <a:pt x="2057400" y="1950720"/>
                </a:lnTo>
              </a:path>
              <a:path w="6225540" h="2895600">
                <a:moveTo>
                  <a:pt x="2468879" y="1950720"/>
                </a:moveTo>
                <a:lnTo>
                  <a:pt x="2491739" y="1950720"/>
                </a:lnTo>
              </a:path>
              <a:path w="6225540" h="2895600">
                <a:moveTo>
                  <a:pt x="2720339" y="1950720"/>
                </a:moveTo>
                <a:lnTo>
                  <a:pt x="2735580" y="1950720"/>
                </a:lnTo>
              </a:path>
              <a:path w="6225540" h="2895600">
                <a:moveTo>
                  <a:pt x="3832859" y="1950719"/>
                </a:moveTo>
                <a:lnTo>
                  <a:pt x="3840480" y="1950719"/>
                </a:lnTo>
              </a:path>
              <a:path w="6225540" h="2895600">
                <a:moveTo>
                  <a:pt x="4130039" y="1950719"/>
                </a:moveTo>
                <a:lnTo>
                  <a:pt x="4145280" y="1950719"/>
                </a:lnTo>
              </a:path>
              <a:path w="6225540" h="2895600">
                <a:moveTo>
                  <a:pt x="4518659" y="1950719"/>
                </a:moveTo>
                <a:lnTo>
                  <a:pt x="4533900" y="1950719"/>
                </a:lnTo>
              </a:path>
              <a:path w="6225540" h="2895600">
                <a:moveTo>
                  <a:pt x="4808219" y="1950719"/>
                </a:moveTo>
                <a:lnTo>
                  <a:pt x="4831079" y="1950719"/>
                </a:lnTo>
              </a:path>
              <a:path w="6225540" h="2895600">
                <a:moveTo>
                  <a:pt x="5204459" y="1950719"/>
                </a:moveTo>
                <a:lnTo>
                  <a:pt x="5219700" y="1950719"/>
                </a:lnTo>
              </a:path>
              <a:path w="6225540" h="2895600">
                <a:moveTo>
                  <a:pt x="5494019" y="1950719"/>
                </a:moveTo>
                <a:lnTo>
                  <a:pt x="5509260" y="1950719"/>
                </a:lnTo>
              </a:path>
              <a:path w="6225540" h="2895600">
                <a:moveTo>
                  <a:pt x="5890259" y="1950719"/>
                </a:moveTo>
                <a:lnTo>
                  <a:pt x="5913119" y="1950719"/>
                </a:lnTo>
              </a:path>
              <a:path w="6225540" h="2895600">
                <a:moveTo>
                  <a:pt x="6179819" y="1950719"/>
                </a:moveTo>
                <a:lnTo>
                  <a:pt x="6195060" y="1950719"/>
                </a:lnTo>
              </a:path>
              <a:path w="6225540" h="2895600">
                <a:moveTo>
                  <a:pt x="373379" y="1956816"/>
                </a:moveTo>
                <a:lnTo>
                  <a:pt x="388620" y="1956816"/>
                </a:lnTo>
              </a:path>
              <a:path w="6225540" h="2895600">
                <a:moveTo>
                  <a:pt x="662939" y="1956816"/>
                </a:moveTo>
                <a:lnTo>
                  <a:pt x="678180" y="1956816"/>
                </a:lnTo>
              </a:path>
              <a:path w="6225540" h="2895600">
                <a:moveTo>
                  <a:pt x="1066799" y="1956816"/>
                </a:moveTo>
                <a:lnTo>
                  <a:pt x="1082040" y="1956816"/>
                </a:lnTo>
              </a:path>
              <a:path w="6225540" h="2895600">
                <a:moveTo>
                  <a:pt x="1348739" y="1956816"/>
                </a:moveTo>
                <a:lnTo>
                  <a:pt x="1363980" y="1956816"/>
                </a:lnTo>
              </a:path>
              <a:path w="6225540" h="2895600">
                <a:moveTo>
                  <a:pt x="1767839" y="1956816"/>
                </a:moveTo>
                <a:lnTo>
                  <a:pt x="1783080" y="1956816"/>
                </a:lnTo>
              </a:path>
              <a:path w="6225540" h="2895600">
                <a:moveTo>
                  <a:pt x="2042159" y="1956816"/>
                </a:moveTo>
                <a:lnTo>
                  <a:pt x="2057400" y="1956816"/>
                </a:lnTo>
              </a:path>
              <a:path w="6225540" h="2895600">
                <a:moveTo>
                  <a:pt x="2468879" y="1956816"/>
                </a:moveTo>
                <a:lnTo>
                  <a:pt x="2491739" y="1956816"/>
                </a:lnTo>
              </a:path>
              <a:path w="6225540" h="2895600">
                <a:moveTo>
                  <a:pt x="2720339" y="1956816"/>
                </a:moveTo>
                <a:lnTo>
                  <a:pt x="2735580" y="1956816"/>
                </a:lnTo>
              </a:path>
              <a:path w="6225540" h="2895600">
                <a:moveTo>
                  <a:pt x="3832859" y="1956815"/>
                </a:moveTo>
                <a:lnTo>
                  <a:pt x="3840480" y="1956815"/>
                </a:lnTo>
              </a:path>
              <a:path w="6225540" h="2895600">
                <a:moveTo>
                  <a:pt x="4130039" y="1956815"/>
                </a:moveTo>
                <a:lnTo>
                  <a:pt x="4145280" y="1956815"/>
                </a:lnTo>
              </a:path>
              <a:path w="6225540" h="2895600">
                <a:moveTo>
                  <a:pt x="4518659" y="1956815"/>
                </a:moveTo>
                <a:lnTo>
                  <a:pt x="4533900" y="1956815"/>
                </a:lnTo>
              </a:path>
              <a:path w="6225540" h="2895600">
                <a:moveTo>
                  <a:pt x="4808219" y="1956815"/>
                </a:moveTo>
                <a:lnTo>
                  <a:pt x="4831079" y="1956815"/>
                </a:lnTo>
              </a:path>
              <a:path w="6225540" h="2895600">
                <a:moveTo>
                  <a:pt x="5204459" y="1956815"/>
                </a:moveTo>
                <a:lnTo>
                  <a:pt x="5219700" y="1956815"/>
                </a:lnTo>
              </a:path>
              <a:path w="6225540" h="2895600">
                <a:moveTo>
                  <a:pt x="5486399" y="1956815"/>
                </a:moveTo>
                <a:lnTo>
                  <a:pt x="5501640" y="1956815"/>
                </a:lnTo>
              </a:path>
              <a:path w="6225540" h="2895600">
                <a:moveTo>
                  <a:pt x="5897879" y="1956815"/>
                </a:moveTo>
                <a:lnTo>
                  <a:pt x="5920739" y="1956815"/>
                </a:lnTo>
              </a:path>
              <a:path w="6225540" h="2895600">
                <a:moveTo>
                  <a:pt x="6172199" y="1956815"/>
                </a:moveTo>
                <a:lnTo>
                  <a:pt x="6195059" y="1956815"/>
                </a:lnTo>
              </a:path>
              <a:path w="6225540" h="2895600">
                <a:moveTo>
                  <a:pt x="373379" y="1962912"/>
                </a:moveTo>
                <a:lnTo>
                  <a:pt x="396239" y="1962912"/>
                </a:lnTo>
              </a:path>
              <a:path w="6225540" h="2895600">
                <a:moveTo>
                  <a:pt x="662939" y="1962912"/>
                </a:moveTo>
                <a:lnTo>
                  <a:pt x="678180" y="1962912"/>
                </a:lnTo>
              </a:path>
              <a:path w="6225540" h="2895600">
                <a:moveTo>
                  <a:pt x="1066799" y="1962912"/>
                </a:moveTo>
                <a:lnTo>
                  <a:pt x="1082040" y="1962912"/>
                </a:lnTo>
              </a:path>
              <a:path w="6225540" h="2895600">
                <a:moveTo>
                  <a:pt x="1348739" y="1962912"/>
                </a:moveTo>
                <a:lnTo>
                  <a:pt x="1363980" y="1962912"/>
                </a:lnTo>
              </a:path>
              <a:path w="6225540" h="2895600">
                <a:moveTo>
                  <a:pt x="1767839" y="1962912"/>
                </a:moveTo>
                <a:lnTo>
                  <a:pt x="1783080" y="1962912"/>
                </a:lnTo>
              </a:path>
              <a:path w="6225540" h="2895600">
                <a:moveTo>
                  <a:pt x="2042159" y="1962912"/>
                </a:moveTo>
                <a:lnTo>
                  <a:pt x="2057400" y="1962912"/>
                </a:lnTo>
              </a:path>
              <a:path w="6225540" h="2895600">
                <a:moveTo>
                  <a:pt x="2476499" y="1962912"/>
                </a:moveTo>
                <a:lnTo>
                  <a:pt x="2491740" y="1962912"/>
                </a:lnTo>
              </a:path>
              <a:path w="6225540" h="2895600">
                <a:moveTo>
                  <a:pt x="2712719" y="1962912"/>
                </a:moveTo>
                <a:lnTo>
                  <a:pt x="2735579" y="1962912"/>
                </a:lnTo>
              </a:path>
              <a:path w="6225540" h="2895600">
                <a:moveTo>
                  <a:pt x="3832859" y="1962911"/>
                </a:moveTo>
                <a:lnTo>
                  <a:pt x="3840480" y="1962911"/>
                </a:lnTo>
              </a:path>
              <a:path w="6225540" h="2895600">
                <a:moveTo>
                  <a:pt x="4130039" y="1962911"/>
                </a:moveTo>
                <a:lnTo>
                  <a:pt x="4145280" y="1962911"/>
                </a:lnTo>
              </a:path>
              <a:path w="6225540" h="2895600">
                <a:moveTo>
                  <a:pt x="4518659" y="1962911"/>
                </a:moveTo>
                <a:lnTo>
                  <a:pt x="4533900" y="1962911"/>
                </a:lnTo>
              </a:path>
              <a:path w="6225540" h="2895600">
                <a:moveTo>
                  <a:pt x="4808219" y="1962911"/>
                </a:moveTo>
                <a:lnTo>
                  <a:pt x="4831079" y="1962911"/>
                </a:lnTo>
              </a:path>
              <a:path w="6225540" h="2895600">
                <a:moveTo>
                  <a:pt x="5204459" y="1962911"/>
                </a:moveTo>
                <a:lnTo>
                  <a:pt x="5227319" y="1962911"/>
                </a:lnTo>
              </a:path>
              <a:path w="6225540" h="2895600">
                <a:moveTo>
                  <a:pt x="5486399" y="1962911"/>
                </a:moveTo>
                <a:lnTo>
                  <a:pt x="5501640" y="1962911"/>
                </a:lnTo>
              </a:path>
              <a:path w="6225540" h="2895600">
                <a:moveTo>
                  <a:pt x="5897879" y="1962911"/>
                </a:moveTo>
                <a:lnTo>
                  <a:pt x="5920739" y="1962911"/>
                </a:lnTo>
              </a:path>
              <a:path w="6225540" h="2895600">
                <a:moveTo>
                  <a:pt x="6172199" y="1962911"/>
                </a:moveTo>
                <a:lnTo>
                  <a:pt x="6195059" y="1962911"/>
                </a:lnTo>
              </a:path>
              <a:path w="6225540" h="2895600">
                <a:moveTo>
                  <a:pt x="380999" y="1969008"/>
                </a:moveTo>
                <a:lnTo>
                  <a:pt x="396240" y="1969008"/>
                </a:lnTo>
              </a:path>
              <a:path w="6225540" h="2895600">
                <a:moveTo>
                  <a:pt x="655319" y="1969008"/>
                </a:moveTo>
                <a:lnTo>
                  <a:pt x="670560" y="1969008"/>
                </a:lnTo>
              </a:path>
              <a:path w="6225540" h="2895600">
                <a:moveTo>
                  <a:pt x="1066799" y="1969008"/>
                </a:moveTo>
                <a:lnTo>
                  <a:pt x="1082040" y="1969008"/>
                </a:lnTo>
              </a:path>
              <a:path w="6225540" h="2895600">
                <a:moveTo>
                  <a:pt x="1348739" y="1969008"/>
                </a:moveTo>
                <a:lnTo>
                  <a:pt x="1356360" y="1969008"/>
                </a:lnTo>
              </a:path>
              <a:path w="6225540" h="2895600">
                <a:moveTo>
                  <a:pt x="1767839" y="1969008"/>
                </a:moveTo>
                <a:lnTo>
                  <a:pt x="1783080" y="1969008"/>
                </a:lnTo>
              </a:path>
              <a:path w="6225540" h="2895600">
                <a:moveTo>
                  <a:pt x="2042159" y="1969008"/>
                </a:moveTo>
                <a:lnTo>
                  <a:pt x="2057400" y="1969008"/>
                </a:lnTo>
              </a:path>
              <a:path w="6225540" h="2895600">
                <a:moveTo>
                  <a:pt x="2476499" y="1969008"/>
                </a:moveTo>
                <a:lnTo>
                  <a:pt x="2491740" y="1969008"/>
                </a:lnTo>
              </a:path>
              <a:path w="6225540" h="2895600">
                <a:moveTo>
                  <a:pt x="2712719" y="1969008"/>
                </a:moveTo>
                <a:lnTo>
                  <a:pt x="2735579" y="1969008"/>
                </a:lnTo>
              </a:path>
              <a:path w="6225540" h="2895600">
                <a:moveTo>
                  <a:pt x="3832859" y="1969007"/>
                </a:moveTo>
                <a:lnTo>
                  <a:pt x="3840480" y="1969007"/>
                </a:lnTo>
              </a:path>
              <a:path w="6225540" h="2895600">
                <a:moveTo>
                  <a:pt x="4130039" y="1969007"/>
                </a:moveTo>
                <a:lnTo>
                  <a:pt x="4145280" y="1969007"/>
                </a:lnTo>
              </a:path>
              <a:path w="6225540" h="2895600">
                <a:moveTo>
                  <a:pt x="4518659" y="1969007"/>
                </a:moveTo>
                <a:lnTo>
                  <a:pt x="4533900" y="1969007"/>
                </a:lnTo>
              </a:path>
              <a:path w="6225540" h="2895600">
                <a:moveTo>
                  <a:pt x="4808219" y="1969007"/>
                </a:moveTo>
                <a:lnTo>
                  <a:pt x="4831079" y="1969007"/>
                </a:lnTo>
              </a:path>
              <a:path w="6225540" h="2895600">
                <a:moveTo>
                  <a:pt x="5204459" y="1969007"/>
                </a:moveTo>
                <a:lnTo>
                  <a:pt x="5227319" y="1969007"/>
                </a:lnTo>
              </a:path>
              <a:path w="6225540" h="2895600">
                <a:moveTo>
                  <a:pt x="5486399" y="1969007"/>
                </a:moveTo>
                <a:lnTo>
                  <a:pt x="5501640" y="1969007"/>
                </a:lnTo>
              </a:path>
              <a:path w="6225540" h="2895600">
                <a:moveTo>
                  <a:pt x="5897879" y="1969007"/>
                </a:moveTo>
                <a:lnTo>
                  <a:pt x="5920739" y="1969007"/>
                </a:lnTo>
              </a:path>
              <a:path w="6225540" h="2895600">
                <a:moveTo>
                  <a:pt x="6172199" y="1969007"/>
                </a:moveTo>
                <a:lnTo>
                  <a:pt x="6195059" y="1969007"/>
                </a:lnTo>
              </a:path>
              <a:path w="6225540" h="2895600">
                <a:moveTo>
                  <a:pt x="380999" y="1975104"/>
                </a:moveTo>
                <a:lnTo>
                  <a:pt x="396240" y="1975104"/>
                </a:lnTo>
              </a:path>
              <a:path w="6225540" h="2895600">
                <a:moveTo>
                  <a:pt x="655319" y="1975104"/>
                </a:moveTo>
                <a:lnTo>
                  <a:pt x="670560" y="1975104"/>
                </a:lnTo>
              </a:path>
              <a:path w="6225540" h="2895600">
                <a:moveTo>
                  <a:pt x="1066799" y="1975104"/>
                </a:moveTo>
                <a:lnTo>
                  <a:pt x="1082040" y="1975104"/>
                </a:lnTo>
              </a:path>
              <a:path w="6225540" h="2895600">
                <a:moveTo>
                  <a:pt x="1348739" y="1975104"/>
                </a:moveTo>
                <a:lnTo>
                  <a:pt x="1356360" y="1975104"/>
                </a:lnTo>
              </a:path>
              <a:path w="6225540" h="2895600">
                <a:moveTo>
                  <a:pt x="1767839" y="1975104"/>
                </a:moveTo>
                <a:lnTo>
                  <a:pt x="1783080" y="1975104"/>
                </a:lnTo>
              </a:path>
              <a:path w="6225540" h="2895600">
                <a:moveTo>
                  <a:pt x="2042159" y="1975104"/>
                </a:moveTo>
                <a:lnTo>
                  <a:pt x="2057400" y="1975104"/>
                </a:lnTo>
              </a:path>
              <a:path w="6225540" h="2895600">
                <a:moveTo>
                  <a:pt x="2476499" y="1975104"/>
                </a:moveTo>
                <a:lnTo>
                  <a:pt x="2499359" y="1975104"/>
                </a:lnTo>
              </a:path>
              <a:path w="6225540" h="2895600">
                <a:moveTo>
                  <a:pt x="2712719" y="1975104"/>
                </a:moveTo>
                <a:lnTo>
                  <a:pt x="2727960" y="1975104"/>
                </a:lnTo>
              </a:path>
              <a:path w="6225540" h="2895600">
                <a:moveTo>
                  <a:pt x="3832859" y="1975103"/>
                </a:moveTo>
                <a:lnTo>
                  <a:pt x="3848100" y="1975103"/>
                </a:lnTo>
              </a:path>
              <a:path w="6225540" h="2895600">
                <a:moveTo>
                  <a:pt x="4130039" y="1975103"/>
                </a:moveTo>
                <a:lnTo>
                  <a:pt x="4145280" y="1975103"/>
                </a:lnTo>
              </a:path>
              <a:path w="6225540" h="2895600">
                <a:moveTo>
                  <a:pt x="4518659" y="1975103"/>
                </a:moveTo>
                <a:lnTo>
                  <a:pt x="4533900" y="1975103"/>
                </a:lnTo>
              </a:path>
              <a:path w="6225540" h="2895600">
                <a:moveTo>
                  <a:pt x="4808219" y="1975103"/>
                </a:moveTo>
                <a:lnTo>
                  <a:pt x="4831079" y="1975103"/>
                </a:lnTo>
              </a:path>
              <a:path w="6225540" h="2895600">
                <a:moveTo>
                  <a:pt x="5204459" y="1975103"/>
                </a:moveTo>
                <a:lnTo>
                  <a:pt x="5227319" y="1975103"/>
                </a:lnTo>
              </a:path>
              <a:path w="6225540" h="2895600">
                <a:moveTo>
                  <a:pt x="5486399" y="1975103"/>
                </a:moveTo>
                <a:lnTo>
                  <a:pt x="5501640" y="1975103"/>
                </a:lnTo>
              </a:path>
              <a:path w="6225540" h="2895600">
                <a:moveTo>
                  <a:pt x="5897879" y="1975103"/>
                </a:moveTo>
                <a:lnTo>
                  <a:pt x="5920739" y="1975103"/>
                </a:lnTo>
              </a:path>
              <a:path w="6225540" h="2895600">
                <a:moveTo>
                  <a:pt x="6172199" y="1975103"/>
                </a:moveTo>
                <a:lnTo>
                  <a:pt x="6187440" y="1975103"/>
                </a:lnTo>
              </a:path>
              <a:path w="6225540" h="2895600">
                <a:moveTo>
                  <a:pt x="380999" y="1981200"/>
                </a:moveTo>
                <a:lnTo>
                  <a:pt x="396240" y="1981200"/>
                </a:lnTo>
              </a:path>
              <a:path w="6225540" h="2895600">
                <a:moveTo>
                  <a:pt x="655319" y="1981200"/>
                </a:moveTo>
                <a:lnTo>
                  <a:pt x="670560" y="1981200"/>
                </a:lnTo>
              </a:path>
              <a:path w="6225540" h="2895600">
                <a:moveTo>
                  <a:pt x="1066799" y="1981200"/>
                </a:moveTo>
                <a:lnTo>
                  <a:pt x="1089659" y="1981200"/>
                </a:lnTo>
              </a:path>
              <a:path w="6225540" h="2895600">
                <a:moveTo>
                  <a:pt x="1348739" y="1981200"/>
                </a:moveTo>
                <a:lnTo>
                  <a:pt x="1356360" y="1981200"/>
                </a:lnTo>
              </a:path>
              <a:path w="6225540" h="2895600">
                <a:moveTo>
                  <a:pt x="1767839" y="1981200"/>
                </a:moveTo>
                <a:lnTo>
                  <a:pt x="1783080" y="1981200"/>
                </a:lnTo>
              </a:path>
              <a:path w="6225540" h="2895600">
                <a:moveTo>
                  <a:pt x="2042159" y="1981200"/>
                </a:moveTo>
                <a:lnTo>
                  <a:pt x="2057400" y="1981200"/>
                </a:lnTo>
              </a:path>
              <a:path w="6225540" h="2895600">
                <a:moveTo>
                  <a:pt x="2484119" y="1981200"/>
                </a:moveTo>
                <a:lnTo>
                  <a:pt x="2499360" y="1981200"/>
                </a:lnTo>
              </a:path>
              <a:path w="6225540" h="2895600">
                <a:moveTo>
                  <a:pt x="2705099" y="1981200"/>
                </a:moveTo>
                <a:lnTo>
                  <a:pt x="2727959" y="1981200"/>
                </a:lnTo>
              </a:path>
              <a:path w="6225540" h="2895600">
                <a:moveTo>
                  <a:pt x="3832859" y="1981199"/>
                </a:moveTo>
                <a:lnTo>
                  <a:pt x="3848100" y="1981199"/>
                </a:lnTo>
              </a:path>
              <a:path w="6225540" h="2895600">
                <a:moveTo>
                  <a:pt x="4122419" y="1981199"/>
                </a:moveTo>
                <a:lnTo>
                  <a:pt x="4137660" y="1981199"/>
                </a:lnTo>
              </a:path>
              <a:path w="6225540" h="2895600">
                <a:moveTo>
                  <a:pt x="4518659" y="1981199"/>
                </a:moveTo>
                <a:lnTo>
                  <a:pt x="4533900" y="1981199"/>
                </a:lnTo>
              </a:path>
              <a:path w="6225540" h="2895600">
                <a:moveTo>
                  <a:pt x="4808219" y="1981199"/>
                </a:moveTo>
                <a:lnTo>
                  <a:pt x="4831079" y="1981199"/>
                </a:lnTo>
              </a:path>
              <a:path w="6225540" h="2895600">
                <a:moveTo>
                  <a:pt x="5204459" y="1981199"/>
                </a:moveTo>
                <a:lnTo>
                  <a:pt x="5227319" y="1981199"/>
                </a:lnTo>
              </a:path>
              <a:path w="6225540" h="2895600">
                <a:moveTo>
                  <a:pt x="5486399" y="1981199"/>
                </a:moveTo>
                <a:lnTo>
                  <a:pt x="5501640" y="1981199"/>
                </a:lnTo>
              </a:path>
              <a:path w="6225540" h="2895600">
                <a:moveTo>
                  <a:pt x="5897879" y="1981199"/>
                </a:moveTo>
                <a:lnTo>
                  <a:pt x="5920739" y="1981199"/>
                </a:lnTo>
              </a:path>
              <a:path w="6225540" h="2895600">
                <a:moveTo>
                  <a:pt x="6172199" y="1981199"/>
                </a:moveTo>
                <a:lnTo>
                  <a:pt x="6187440" y="1981199"/>
                </a:lnTo>
              </a:path>
              <a:path w="6225540" h="2895600">
                <a:moveTo>
                  <a:pt x="380999" y="1987296"/>
                </a:moveTo>
                <a:lnTo>
                  <a:pt x="396240" y="1987296"/>
                </a:lnTo>
              </a:path>
              <a:path w="6225540" h="2895600">
                <a:moveTo>
                  <a:pt x="655319" y="1987296"/>
                </a:moveTo>
                <a:lnTo>
                  <a:pt x="670560" y="1987296"/>
                </a:lnTo>
              </a:path>
              <a:path w="6225540" h="2895600">
                <a:moveTo>
                  <a:pt x="1066799" y="1987296"/>
                </a:moveTo>
                <a:lnTo>
                  <a:pt x="1089659" y="1987296"/>
                </a:lnTo>
              </a:path>
              <a:path w="6225540" h="2895600">
                <a:moveTo>
                  <a:pt x="1348739" y="1987296"/>
                </a:moveTo>
                <a:lnTo>
                  <a:pt x="1356360" y="1987296"/>
                </a:lnTo>
              </a:path>
              <a:path w="6225540" h="2895600">
                <a:moveTo>
                  <a:pt x="1767839" y="1987296"/>
                </a:moveTo>
                <a:lnTo>
                  <a:pt x="1783080" y="1987296"/>
                </a:lnTo>
              </a:path>
              <a:path w="6225540" h="2895600">
                <a:moveTo>
                  <a:pt x="2042159" y="1987296"/>
                </a:moveTo>
                <a:lnTo>
                  <a:pt x="2057400" y="1987296"/>
                </a:lnTo>
              </a:path>
              <a:path w="6225540" h="2895600">
                <a:moveTo>
                  <a:pt x="2484119" y="1987296"/>
                </a:moveTo>
                <a:lnTo>
                  <a:pt x="2499360" y="1987296"/>
                </a:lnTo>
              </a:path>
              <a:path w="6225540" h="2895600">
                <a:moveTo>
                  <a:pt x="2705099" y="1987296"/>
                </a:moveTo>
                <a:lnTo>
                  <a:pt x="2727959" y="1987296"/>
                </a:lnTo>
              </a:path>
              <a:path w="6225540" h="2895600">
                <a:moveTo>
                  <a:pt x="3832859" y="1987295"/>
                </a:moveTo>
                <a:lnTo>
                  <a:pt x="3848100" y="1987295"/>
                </a:lnTo>
              </a:path>
              <a:path w="6225540" h="2895600">
                <a:moveTo>
                  <a:pt x="4122419" y="1987295"/>
                </a:moveTo>
                <a:lnTo>
                  <a:pt x="4137660" y="1987295"/>
                </a:lnTo>
              </a:path>
              <a:path w="6225540" h="2895600">
                <a:moveTo>
                  <a:pt x="4518659" y="1987295"/>
                </a:moveTo>
                <a:lnTo>
                  <a:pt x="4533900" y="1987295"/>
                </a:lnTo>
              </a:path>
              <a:path w="6225540" h="2895600">
                <a:moveTo>
                  <a:pt x="4808219" y="1987295"/>
                </a:moveTo>
                <a:lnTo>
                  <a:pt x="4831079" y="1987295"/>
                </a:lnTo>
              </a:path>
              <a:path w="6225540" h="2895600">
                <a:moveTo>
                  <a:pt x="5204459" y="1987295"/>
                </a:moveTo>
                <a:lnTo>
                  <a:pt x="5227319" y="1987295"/>
                </a:lnTo>
              </a:path>
              <a:path w="6225540" h="2895600">
                <a:moveTo>
                  <a:pt x="5486399" y="1987295"/>
                </a:moveTo>
                <a:lnTo>
                  <a:pt x="5501640" y="1987295"/>
                </a:lnTo>
              </a:path>
              <a:path w="6225540" h="2895600">
                <a:moveTo>
                  <a:pt x="5897879" y="1987295"/>
                </a:moveTo>
                <a:lnTo>
                  <a:pt x="5920739" y="1987295"/>
                </a:lnTo>
              </a:path>
              <a:path w="6225540" h="2895600">
                <a:moveTo>
                  <a:pt x="6172199" y="1987295"/>
                </a:moveTo>
                <a:lnTo>
                  <a:pt x="6187440" y="1987295"/>
                </a:lnTo>
              </a:path>
              <a:path w="6225540" h="2895600">
                <a:moveTo>
                  <a:pt x="380999" y="1993392"/>
                </a:moveTo>
                <a:lnTo>
                  <a:pt x="396240" y="1993392"/>
                </a:lnTo>
              </a:path>
              <a:path w="6225540" h="2895600">
                <a:moveTo>
                  <a:pt x="655319" y="1993392"/>
                </a:moveTo>
                <a:lnTo>
                  <a:pt x="670560" y="1993392"/>
                </a:lnTo>
              </a:path>
              <a:path w="6225540" h="2895600">
                <a:moveTo>
                  <a:pt x="1066799" y="1993392"/>
                </a:moveTo>
                <a:lnTo>
                  <a:pt x="1089659" y="1993392"/>
                </a:lnTo>
              </a:path>
              <a:path w="6225540" h="2895600">
                <a:moveTo>
                  <a:pt x="1348739" y="1993392"/>
                </a:moveTo>
                <a:lnTo>
                  <a:pt x="1356360" y="1993392"/>
                </a:lnTo>
              </a:path>
              <a:path w="6225540" h="2895600">
                <a:moveTo>
                  <a:pt x="1767839" y="1993392"/>
                </a:moveTo>
                <a:lnTo>
                  <a:pt x="1790699" y="1993392"/>
                </a:lnTo>
              </a:path>
              <a:path w="6225540" h="2895600">
                <a:moveTo>
                  <a:pt x="2042159" y="1993392"/>
                </a:moveTo>
                <a:lnTo>
                  <a:pt x="2057400" y="1993392"/>
                </a:lnTo>
              </a:path>
              <a:path w="6225540" h="2895600">
                <a:moveTo>
                  <a:pt x="2484119" y="1993392"/>
                </a:moveTo>
                <a:lnTo>
                  <a:pt x="2499360" y="1993392"/>
                </a:lnTo>
              </a:path>
              <a:path w="6225540" h="2895600">
                <a:moveTo>
                  <a:pt x="2705099" y="1993392"/>
                </a:moveTo>
                <a:lnTo>
                  <a:pt x="2727959" y="1993392"/>
                </a:lnTo>
              </a:path>
              <a:path w="6225540" h="2895600">
                <a:moveTo>
                  <a:pt x="3832859" y="1993391"/>
                </a:moveTo>
                <a:lnTo>
                  <a:pt x="3848100" y="1993391"/>
                </a:lnTo>
              </a:path>
              <a:path w="6225540" h="2895600">
                <a:moveTo>
                  <a:pt x="4122419" y="1993391"/>
                </a:moveTo>
                <a:lnTo>
                  <a:pt x="4137660" y="1993391"/>
                </a:lnTo>
              </a:path>
              <a:path w="6225540" h="2895600">
                <a:moveTo>
                  <a:pt x="4518659" y="1993391"/>
                </a:moveTo>
                <a:lnTo>
                  <a:pt x="4533900" y="1993391"/>
                </a:lnTo>
              </a:path>
              <a:path w="6225540" h="2895600">
                <a:moveTo>
                  <a:pt x="4808219" y="1993391"/>
                </a:moveTo>
                <a:lnTo>
                  <a:pt x="4831079" y="1993391"/>
                </a:lnTo>
              </a:path>
              <a:path w="6225540" h="2895600">
                <a:moveTo>
                  <a:pt x="5204459" y="1993391"/>
                </a:moveTo>
                <a:lnTo>
                  <a:pt x="5227319" y="1993391"/>
                </a:lnTo>
              </a:path>
              <a:path w="6225540" h="2895600">
                <a:moveTo>
                  <a:pt x="5486399" y="1993391"/>
                </a:moveTo>
                <a:lnTo>
                  <a:pt x="5494020" y="1993391"/>
                </a:lnTo>
              </a:path>
              <a:path w="6225540" h="2895600">
                <a:moveTo>
                  <a:pt x="5897879" y="1993391"/>
                </a:moveTo>
                <a:lnTo>
                  <a:pt x="5920739" y="1993391"/>
                </a:lnTo>
              </a:path>
              <a:path w="6225540" h="2895600">
                <a:moveTo>
                  <a:pt x="6172199" y="1993391"/>
                </a:moveTo>
                <a:lnTo>
                  <a:pt x="6187440" y="1993391"/>
                </a:lnTo>
              </a:path>
              <a:path w="6225540" h="2895600">
                <a:moveTo>
                  <a:pt x="380999" y="1999488"/>
                </a:moveTo>
                <a:lnTo>
                  <a:pt x="396240" y="1999488"/>
                </a:lnTo>
              </a:path>
              <a:path w="6225540" h="2895600">
                <a:moveTo>
                  <a:pt x="655319" y="1999488"/>
                </a:moveTo>
                <a:lnTo>
                  <a:pt x="670560" y="1999488"/>
                </a:lnTo>
              </a:path>
              <a:path w="6225540" h="2895600">
                <a:moveTo>
                  <a:pt x="1066799" y="1999488"/>
                </a:moveTo>
                <a:lnTo>
                  <a:pt x="1089659" y="1999488"/>
                </a:lnTo>
              </a:path>
              <a:path w="6225540" h="2895600">
                <a:moveTo>
                  <a:pt x="1348739" y="1999488"/>
                </a:moveTo>
                <a:lnTo>
                  <a:pt x="1356360" y="1999488"/>
                </a:lnTo>
              </a:path>
              <a:path w="6225540" h="2895600">
                <a:moveTo>
                  <a:pt x="1775459" y="1999488"/>
                </a:moveTo>
                <a:lnTo>
                  <a:pt x="1790700" y="1999488"/>
                </a:lnTo>
              </a:path>
              <a:path w="6225540" h="2895600">
                <a:moveTo>
                  <a:pt x="2034539" y="1999488"/>
                </a:moveTo>
                <a:lnTo>
                  <a:pt x="2049780" y="1999488"/>
                </a:lnTo>
              </a:path>
              <a:path w="6225540" h="2895600">
                <a:moveTo>
                  <a:pt x="2491739" y="1999488"/>
                </a:moveTo>
                <a:lnTo>
                  <a:pt x="2499360" y="1999488"/>
                </a:lnTo>
              </a:path>
              <a:path w="6225540" h="2895600">
                <a:moveTo>
                  <a:pt x="2705099" y="1999488"/>
                </a:moveTo>
                <a:lnTo>
                  <a:pt x="2727959" y="1999488"/>
                </a:lnTo>
              </a:path>
              <a:path w="6225540" h="2895600">
                <a:moveTo>
                  <a:pt x="3832859" y="1999487"/>
                </a:moveTo>
                <a:lnTo>
                  <a:pt x="3848100" y="1999487"/>
                </a:lnTo>
              </a:path>
              <a:path w="6225540" h="2895600">
                <a:moveTo>
                  <a:pt x="4122419" y="1999487"/>
                </a:moveTo>
                <a:lnTo>
                  <a:pt x="4137660" y="1999487"/>
                </a:lnTo>
              </a:path>
              <a:path w="6225540" h="2895600">
                <a:moveTo>
                  <a:pt x="4518659" y="1999487"/>
                </a:moveTo>
                <a:lnTo>
                  <a:pt x="4533900" y="1999487"/>
                </a:lnTo>
              </a:path>
              <a:path w="6225540" h="2895600">
                <a:moveTo>
                  <a:pt x="4808219" y="1999487"/>
                </a:moveTo>
                <a:lnTo>
                  <a:pt x="4831079" y="1999487"/>
                </a:lnTo>
              </a:path>
              <a:path w="6225540" h="2895600">
                <a:moveTo>
                  <a:pt x="5204459" y="1999487"/>
                </a:moveTo>
                <a:lnTo>
                  <a:pt x="5227319" y="1999487"/>
                </a:lnTo>
              </a:path>
              <a:path w="6225540" h="2895600">
                <a:moveTo>
                  <a:pt x="5486399" y="1999487"/>
                </a:moveTo>
                <a:lnTo>
                  <a:pt x="5494020" y="1999487"/>
                </a:lnTo>
              </a:path>
              <a:path w="6225540" h="2895600">
                <a:moveTo>
                  <a:pt x="5897879" y="1999487"/>
                </a:moveTo>
                <a:lnTo>
                  <a:pt x="5920739" y="1999487"/>
                </a:lnTo>
              </a:path>
              <a:path w="6225540" h="2895600">
                <a:moveTo>
                  <a:pt x="6172199" y="1999487"/>
                </a:moveTo>
                <a:lnTo>
                  <a:pt x="6187440" y="1999487"/>
                </a:lnTo>
              </a:path>
              <a:path w="6225540" h="2895600">
                <a:moveTo>
                  <a:pt x="380999" y="2005584"/>
                </a:moveTo>
                <a:lnTo>
                  <a:pt x="396240" y="2005584"/>
                </a:lnTo>
              </a:path>
              <a:path w="6225540" h="2895600">
                <a:moveTo>
                  <a:pt x="647699" y="2005584"/>
                </a:moveTo>
                <a:lnTo>
                  <a:pt x="670559" y="2005584"/>
                </a:lnTo>
              </a:path>
              <a:path w="6225540" h="2895600">
                <a:moveTo>
                  <a:pt x="1066799" y="2005584"/>
                </a:moveTo>
                <a:lnTo>
                  <a:pt x="1089659" y="2005584"/>
                </a:lnTo>
              </a:path>
              <a:path w="6225540" h="2895600">
                <a:moveTo>
                  <a:pt x="1348739" y="2005584"/>
                </a:moveTo>
                <a:lnTo>
                  <a:pt x="1356360" y="2005584"/>
                </a:lnTo>
              </a:path>
              <a:path w="6225540" h="2895600">
                <a:moveTo>
                  <a:pt x="1775459" y="2005584"/>
                </a:moveTo>
                <a:lnTo>
                  <a:pt x="1790700" y="2005584"/>
                </a:lnTo>
              </a:path>
              <a:path w="6225540" h="2895600">
                <a:moveTo>
                  <a:pt x="2034539" y="2005584"/>
                </a:moveTo>
                <a:lnTo>
                  <a:pt x="2049780" y="2005584"/>
                </a:lnTo>
              </a:path>
              <a:path w="6225540" h="2895600">
                <a:moveTo>
                  <a:pt x="2491739" y="2005584"/>
                </a:moveTo>
                <a:lnTo>
                  <a:pt x="2499360" y="2005584"/>
                </a:lnTo>
              </a:path>
              <a:path w="6225540" h="2895600">
                <a:moveTo>
                  <a:pt x="2697479" y="2005584"/>
                </a:moveTo>
                <a:lnTo>
                  <a:pt x="2720339" y="2005584"/>
                </a:lnTo>
              </a:path>
              <a:path w="6225540" h="2895600">
                <a:moveTo>
                  <a:pt x="3832859" y="2005583"/>
                </a:moveTo>
                <a:lnTo>
                  <a:pt x="3848100" y="2005583"/>
                </a:lnTo>
              </a:path>
              <a:path w="6225540" h="2895600">
                <a:moveTo>
                  <a:pt x="4122419" y="2005583"/>
                </a:moveTo>
                <a:lnTo>
                  <a:pt x="4137660" y="2005583"/>
                </a:lnTo>
              </a:path>
              <a:path w="6225540" h="2895600">
                <a:moveTo>
                  <a:pt x="4518659" y="2005583"/>
                </a:moveTo>
                <a:lnTo>
                  <a:pt x="4541519" y="2005583"/>
                </a:lnTo>
              </a:path>
              <a:path w="6225540" h="2895600">
                <a:moveTo>
                  <a:pt x="4808219" y="2005583"/>
                </a:moveTo>
                <a:lnTo>
                  <a:pt x="4831079" y="2005583"/>
                </a:lnTo>
              </a:path>
              <a:path w="6225540" h="2895600">
                <a:moveTo>
                  <a:pt x="5204459" y="2005583"/>
                </a:moveTo>
                <a:lnTo>
                  <a:pt x="5227319" y="2005583"/>
                </a:lnTo>
              </a:path>
              <a:path w="6225540" h="2895600">
                <a:moveTo>
                  <a:pt x="5478779" y="2005583"/>
                </a:moveTo>
                <a:lnTo>
                  <a:pt x="5494020" y="2005583"/>
                </a:lnTo>
              </a:path>
              <a:path w="6225540" h="2895600">
                <a:moveTo>
                  <a:pt x="5897879" y="2005583"/>
                </a:moveTo>
                <a:lnTo>
                  <a:pt x="5920739" y="2005583"/>
                </a:lnTo>
              </a:path>
              <a:path w="6225540" h="2895600">
                <a:moveTo>
                  <a:pt x="6172199" y="2005583"/>
                </a:moveTo>
                <a:lnTo>
                  <a:pt x="6187440" y="2005583"/>
                </a:lnTo>
              </a:path>
              <a:path w="6225540" h="2895600">
                <a:moveTo>
                  <a:pt x="380999" y="2011680"/>
                </a:moveTo>
                <a:lnTo>
                  <a:pt x="396240" y="2011680"/>
                </a:lnTo>
              </a:path>
              <a:path w="6225540" h="2895600">
                <a:moveTo>
                  <a:pt x="647699" y="2011680"/>
                </a:moveTo>
                <a:lnTo>
                  <a:pt x="670559" y="2011680"/>
                </a:lnTo>
              </a:path>
              <a:path w="6225540" h="2895600">
                <a:moveTo>
                  <a:pt x="1066799" y="2011680"/>
                </a:moveTo>
                <a:lnTo>
                  <a:pt x="1089659" y="2011680"/>
                </a:lnTo>
              </a:path>
              <a:path w="6225540" h="2895600">
                <a:moveTo>
                  <a:pt x="1348739" y="2011680"/>
                </a:moveTo>
                <a:lnTo>
                  <a:pt x="1356360" y="2011680"/>
                </a:lnTo>
              </a:path>
              <a:path w="6225540" h="2895600">
                <a:moveTo>
                  <a:pt x="1775459" y="2011680"/>
                </a:moveTo>
                <a:lnTo>
                  <a:pt x="1790700" y="2011680"/>
                </a:lnTo>
              </a:path>
              <a:path w="6225540" h="2895600">
                <a:moveTo>
                  <a:pt x="2034539" y="2011680"/>
                </a:moveTo>
                <a:lnTo>
                  <a:pt x="2049780" y="2011680"/>
                </a:lnTo>
              </a:path>
              <a:path w="6225540" h="2895600">
                <a:moveTo>
                  <a:pt x="2491739" y="2011680"/>
                </a:moveTo>
                <a:lnTo>
                  <a:pt x="2499360" y="2011680"/>
                </a:lnTo>
              </a:path>
              <a:path w="6225540" h="2895600">
                <a:moveTo>
                  <a:pt x="2697479" y="2011680"/>
                </a:moveTo>
                <a:lnTo>
                  <a:pt x="2720339" y="2011680"/>
                </a:lnTo>
              </a:path>
              <a:path w="6225540" h="2895600">
                <a:moveTo>
                  <a:pt x="3832859" y="2011679"/>
                </a:moveTo>
                <a:lnTo>
                  <a:pt x="3848100" y="2011679"/>
                </a:lnTo>
              </a:path>
              <a:path w="6225540" h="2895600">
                <a:moveTo>
                  <a:pt x="4122419" y="2011679"/>
                </a:moveTo>
                <a:lnTo>
                  <a:pt x="4137660" y="2011679"/>
                </a:lnTo>
              </a:path>
              <a:path w="6225540" h="2895600">
                <a:moveTo>
                  <a:pt x="4526279" y="2011679"/>
                </a:moveTo>
                <a:lnTo>
                  <a:pt x="4541520" y="2011679"/>
                </a:lnTo>
              </a:path>
              <a:path w="6225540" h="2895600">
                <a:moveTo>
                  <a:pt x="4800599" y="2011679"/>
                </a:moveTo>
                <a:lnTo>
                  <a:pt x="4823459" y="2011679"/>
                </a:lnTo>
              </a:path>
              <a:path w="6225540" h="2895600">
                <a:moveTo>
                  <a:pt x="5212079" y="2011679"/>
                </a:moveTo>
                <a:lnTo>
                  <a:pt x="5234939" y="2011679"/>
                </a:lnTo>
              </a:path>
              <a:path w="6225540" h="2895600">
                <a:moveTo>
                  <a:pt x="5478779" y="2011679"/>
                </a:moveTo>
                <a:lnTo>
                  <a:pt x="5494020" y="2011679"/>
                </a:lnTo>
              </a:path>
              <a:path w="6225540" h="2895600">
                <a:moveTo>
                  <a:pt x="5905499" y="2011679"/>
                </a:moveTo>
                <a:lnTo>
                  <a:pt x="5920740" y="2011679"/>
                </a:lnTo>
              </a:path>
              <a:path w="6225540" h="2895600">
                <a:moveTo>
                  <a:pt x="6164579" y="2011679"/>
                </a:moveTo>
                <a:lnTo>
                  <a:pt x="6179820" y="2011679"/>
                </a:lnTo>
              </a:path>
              <a:path w="6225540" h="2895600">
                <a:moveTo>
                  <a:pt x="380999" y="2017776"/>
                </a:moveTo>
                <a:lnTo>
                  <a:pt x="396240" y="2017776"/>
                </a:lnTo>
              </a:path>
              <a:path w="6225540" h="2895600">
                <a:moveTo>
                  <a:pt x="647699" y="2017776"/>
                </a:moveTo>
                <a:lnTo>
                  <a:pt x="670559" y="2017776"/>
                </a:lnTo>
              </a:path>
              <a:path w="6225540" h="2895600">
                <a:moveTo>
                  <a:pt x="1066799" y="2017776"/>
                </a:moveTo>
                <a:lnTo>
                  <a:pt x="1089659" y="2017776"/>
                </a:lnTo>
              </a:path>
              <a:path w="6225540" h="2895600">
                <a:moveTo>
                  <a:pt x="1348739" y="2017776"/>
                </a:moveTo>
                <a:lnTo>
                  <a:pt x="1356360" y="2017776"/>
                </a:lnTo>
              </a:path>
              <a:path w="6225540" h="2895600">
                <a:moveTo>
                  <a:pt x="1775459" y="2017776"/>
                </a:moveTo>
                <a:lnTo>
                  <a:pt x="1790700" y="2017776"/>
                </a:lnTo>
              </a:path>
              <a:path w="6225540" h="2895600">
                <a:moveTo>
                  <a:pt x="2034539" y="2017776"/>
                </a:moveTo>
                <a:lnTo>
                  <a:pt x="2049780" y="2017776"/>
                </a:lnTo>
              </a:path>
              <a:path w="6225540" h="2895600">
                <a:moveTo>
                  <a:pt x="2491739" y="2017776"/>
                </a:moveTo>
                <a:lnTo>
                  <a:pt x="2499360" y="2017776"/>
                </a:lnTo>
              </a:path>
              <a:path w="6225540" h="2895600">
                <a:moveTo>
                  <a:pt x="2697479" y="2017776"/>
                </a:moveTo>
                <a:lnTo>
                  <a:pt x="2720339" y="2017776"/>
                </a:lnTo>
              </a:path>
              <a:path w="6225540" h="2895600">
                <a:moveTo>
                  <a:pt x="3832859" y="2017775"/>
                </a:moveTo>
                <a:lnTo>
                  <a:pt x="3848100" y="2017775"/>
                </a:lnTo>
              </a:path>
              <a:path w="6225540" h="2895600">
                <a:moveTo>
                  <a:pt x="4122419" y="2017775"/>
                </a:moveTo>
                <a:lnTo>
                  <a:pt x="4137660" y="2017775"/>
                </a:lnTo>
              </a:path>
              <a:path w="6225540" h="2895600">
                <a:moveTo>
                  <a:pt x="4526279" y="2017775"/>
                </a:moveTo>
                <a:lnTo>
                  <a:pt x="4541520" y="2017775"/>
                </a:lnTo>
              </a:path>
              <a:path w="6225540" h="2895600">
                <a:moveTo>
                  <a:pt x="4800599" y="2017775"/>
                </a:moveTo>
                <a:lnTo>
                  <a:pt x="4823459" y="2017775"/>
                </a:lnTo>
              </a:path>
              <a:path w="6225540" h="2895600">
                <a:moveTo>
                  <a:pt x="5212079" y="2017775"/>
                </a:moveTo>
                <a:lnTo>
                  <a:pt x="5234939" y="2017775"/>
                </a:lnTo>
              </a:path>
              <a:path w="6225540" h="2895600">
                <a:moveTo>
                  <a:pt x="5478779" y="2017775"/>
                </a:moveTo>
                <a:lnTo>
                  <a:pt x="5494020" y="2017775"/>
                </a:lnTo>
              </a:path>
              <a:path w="6225540" h="2895600">
                <a:moveTo>
                  <a:pt x="5905499" y="2017775"/>
                </a:moveTo>
                <a:lnTo>
                  <a:pt x="5920740" y="2017775"/>
                </a:lnTo>
              </a:path>
              <a:path w="6225540" h="2895600">
                <a:moveTo>
                  <a:pt x="6164579" y="2017775"/>
                </a:moveTo>
                <a:lnTo>
                  <a:pt x="6179820" y="2017775"/>
                </a:lnTo>
              </a:path>
              <a:path w="6225540" h="2895600">
                <a:moveTo>
                  <a:pt x="388619" y="2023872"/>
                </a:moveTo>
                <a:lnTo>
                  <a:pt x="403860" y="2023872"/>
                </a:lnTo>
              </a:path>
              <a:path w="6225540" h="2895600">
                <a:moveTo>
                  <a:pt x="647699" y="2023872"/>
                </a:moveTo>
                <a:lnTo>
                  <a:pt x="662940" y="2023872"/>
                </a:lnTo>
              </a:path>
              <a:path w="6225540" h="2895600">
                <a:moveTo>
                  <a:pt x="1074419" y="2023872"/>
                </a:moveTo>
                <a:lnTo>
                  <a:pt x="1097279" y="2023872"/>
                </a:lnTo>
              </a:path>
              <a:path w="6225540" h="2895600">
                <a:moveTo>
                  <a:pt x="1341119" y="2023872"/>
                </a:moveTo>
                <a:lnTo>
                  <a:pt x="1348740" y="2023872"/>
                </a:lnTo>
              </a:path>
              <a:path w="6225540" h="2895600">
                <a:moveTo>
                  <a:pt x="1775459" y="2023872"/>
                </a:moveTo>
                <a:lnTo>
                  <a:pt x="1790700" y="2023872"/>
                </a:lnTo>
              </a:path>
              <a:path w="6225540" h="2895600">
                <a:moveTo>
                  <a:pt x="2034539" y="2023872"/>
                </a:moveTo>
                <a:lnTo>
                  <a:pt x="2049780" y="2023872"/>
                </a:lnTo>
              </a:path>
              <a:path w="6225540" h="2895600">
                <a:moveTo>
                  <a:pt x="2491739" y="2023872"/>
                </a:moveTo>
                <a:lnTo>
                  <a:pt x="2499360" y="2023872"/>
                </a:lnTo>
              </a:path>
              <a:path w="6225540" h="2895600">
                <a:moveTo>
                  <a:pt x="2697479" y="2023872"/>
                </a:moveTo>
                <a:lnTo>
                  <a:pt x="2720339" y="2023872"/>
                </a:lnTo>
              </a:path>
              <a:path w="6225540" h="2895600">
                <a:moveTo>
                  <a:pt x="3832859" y="2023871"/>
                </a:moveTo>
                <a:lnTo>
                  <a:pt x="3848100" y="2023871"/>
                </a:lnTo>
              </a:path>
              <a:path w="6225540" h="2895600">
                <a:moveTo>
                  <a:pt x="4122419" y="2023871"/>
                </a:moveTo>
                <a:lnTo>
                  <a:pt x="4137660" y="2023871"/>
                </a:lnTo>
              </a:path>
              <a:path w="6225540" h="2895600">
                <a:moveTo>
                  <a:pt x="4526279" y="2023871"/>
                </a:moveTo>
                <a:lnTo>
                  <a:pt x="4541520" y="2023871"/>
                </a:lnTo>
              </a:path>
              <a:path w="6225540" h="2895600">
                <a:moveTo>
                  <a:pt x="4800599" y="2023871"/>
                </a:moveTo>
                <a:lnTo>
                  <a:pt x="4823459" y="2023871"/>
                </a:lnTo>
              </a:path>
              <a:path w="6225540" h="2895600">
                <a:moveTo>
                  <a:pt x="5212079" y="2023871"/>
                </a:moveTo>
                <a:lnTo>
                  <a:pt x="5234939" y="2023871"/>
                </a:lnTo>
              </a:path>
              <a:path w="6225540" h="2895600">
                <a:moveTo>
                  <a:pt x="5478779" y="2023871"/>
                </a:moveTo>
                <a:lnTo>
                  <a:pt x="5494020" y="2023871"/>
                </a:lnTo>
              </a:path>
              <a:path w="6225540" h="2895600">
                <a:moveTo>
                  <a:pt x="5905499" y="2023871"/>
                </a:moveTo>
                <a:lnTo>
                  <a:pt x="5920740" y="2023871"/>
                </a:lnTo>
              </a:path>
              <a:path w="6225540" h="2895600">
                <a:moveTo>
                  <a:pt x="6164579" y="2023871"/>
                </a:moveTo>
                <a:lnTo>
                  <a:pt x="6179820" y="2023871"/>
                </a:lnTo>
              </a:path>
              <a:path w="6225540" h="2895600">
                <a:moveTo>
                  <a:pt x="388619" y="2029968"/>
                </a:moveTo>
                <a:lnTo>
                  <a:pt x="403860" y="2029968"/>
                </a:lnTo>
              </a:path>
              <a:path w="6225540" h="2895600">
                <a:moveTo>
                  <a:pt x="647699" y="2029968"/>
                </a:moveTo>
                <a:lnTo>
                  <a:pt x="662940" y="2029968"/>
                </a:lnTo>
              </a:path>
              <a:path w="6225540" h="2895600">
                <a:moveTo>
                  <a:pt x="1074419" y="2029968"/>
                </a:moveTo>
                <a:lnTo>
                  <a:pt x="1097279" y="2029968"/>
                </a:lnTo>
              </a:path>
              <a:path w="6225540" h="2895600">
                <a:moveTo>
                  <a:pt x="1341119" y="2029968"/>
                </a:moveTo>
                <a:lnTo>
                  <a:pt x="1348740" y="2029968"/>
                </a:lnTo>
              </a:path>
              <a:path w="6225540" h="2895600">
                <a:moveTo>
                  <a:pt x="1775459" y="2029968"/>
                </a:moveTo>
                <a:lnTo>
                  <a:pt x="1790700" y="2029968"/>
                </a:lnTo>
              </a:path>
              <a:path w="6225540" h="2895600">
                <a:moveTo>
                  <a:pt x="2034539" y="2029968"/>
                </a:moveTo>
                <a:lnTo>
                  <a:pt x="2049780" y="2029968"/>
                </a:lnTo>
              </a:path>
              <a:path w="6225540" h="2895600">
                <a:moveTo>
                  <a:pt x="2499359" y="2029968"/>
                </a:moveTo>
                <a:lnTo>
                  <a:pt x="2506980" y="2029968"/>
                </a:lnTo>
              </a:path>
              <a:path w="6225540" h="2895600">
                <a:moveTo>
                  <a:pt x="2689859" y="2029968"/>
                </a:moveTo>
                <a:lnTo>
                  <a:pt x="2720340" y="2029968"/>
                </a:lnTo>
              </a:path>
              <a:path w="6225540" h="2895600">
                <a:moveTo>
                  <a:pt x="3832859" y="2029967"/>
                </a:moveTo>
                <a:lnTo>
                  <a:pt x="3848100" y="2029967"/>
                </a:lnTo>
              </a:path>
              <a:path w="6225540" h="2895600">
                <a:moveTo>
                  <a:pt x="4122419" y="2029967"/>
                </a:moveTo>
                <a:lnTo>
                  <a:pt x="4137660" y="2029967"/>
                </a:lnTo>
              </a:path>
              <a:path w="6225540" h="2895600">
                <a:moveTo>
                  <a:pt x="4526279" y="2029967"/>
                </a:moveTo>
                <a:lnTo>
                  <a:pt x="4541520" y="2029967"/>
                </a:lnTo>
              </a:path>
              <a:path w="6225540" h="2895600">
                <a:moveTo>
                  <a:pt x="4800599" y="2029967"/>
                </a:moveTo>
                <a:lnTo>
                  <a:pt x="4823459" y="2029967"/>
                </a:lnTo>
              </a:path>
              <a:path w="6225540" h="2895600">
                <a:moveTo>
                  <a:pt x="5212079" y="2029967"/>
                </a:moveTo>
                <a:lnTo>
                  <a:pt x="5234939" y="2029967"/>
                </a:lnTo>
              </a:path>
              <a:path w="6225540" h="2895600">
                <a:moveTo>
                  <a:pt x="5478779" y="2029967"/>
                </a:moveTo>
                <a:lnTo>
                  <a:pt x="5494020" y="2029967"/>
                </a:lnTo>
              </a:path>
              <a:path w="6225540" h="2895600">
                <a:moveTo>
                  <a:pt x="5905499" y="2029967"/>
                </a:moveTo>
                <a:lnTo>
                  <a:pt x="5920740" y="2029967"/>
                </a:lnTo>
              </a:path>
              <a:path w="6225540" h="2895600">
                <a:moveTo>
                  <a:pt x="6164579" y="2029967"/>
                </a:moveTo>
                <a:lnTo>
                  <a:pt x="6179820" y="2029967"/>
                </a:lnTo>
              </a:path>
              <a:path w="6225540" h="2895600">
                <a:moveTo>
                  <a:pt x="388619" y="2036064"/>
                </a:moveTo>
                <a:lnTo>
                  <a:pt x="403860" y="2036064"/>
                </a:lnTo>
              </a:path>
              <a:path w="6225540" h="2895600">
                <a:moveTo>
                  <a:pt x="640079" y="2036064"/>
                </a:moveTo>
                <a:lnTo>
                  <a:pt x="662939" y="2036064"/>
                </a:lnTo>
              </a:path>
              <a:path w="6225540" h="2895600">
                <a:moveTo>
                  <a:pt x="1074419" y="2036064"/>
                </a:moveTo>
                <a:lnTo>
                  <a:pt x="1097279" y="2036064"/>
                </a:lnTo>
              </a:path>
              <a:path w="6225540" h="2895600">
                <a:moveTo>
                  <a:pt x="1341119" y="2036064"/>
                </a:moveTo>
                <a:lnTo>
                  <a:pt x="1348740" y="2036064"/>
                </a:lnTo>
              </a:path>
              <a:path w="6225540" h="2895600">
                <a:moveTo>
                  <a:pt x="1775459" y="2036064"/>
                </a:moveTo>
                <a:lnTo>
                  <a:pt x="1790700" y="2036064"/>
                </a:lnTo>
              </a:path>
              <a:path w="6225540" h="2895600">
                <a:moveTo>
                  <a:pt x="2034539" y="2036064"/>
                </a:moveTo>
                <a:lnTo>
                  <a:pt x="2049780" y="2036064"/>
                </a:lnTo>
              </a:path>
              <a:path w="6225540" h="2895600">
                <a:moveTo>
                  <a:pt x="2499359" y="2036064"/>
                </a:moveTo>
                <a:lnTo>
                  <a:pt x="2506980" y="2036064"/>
                </a:lnTo>
              </a:path>
              <a:path w="6225540" h="2895600">
                <a:moveTo>
                  <a:pt x="2689859" y="2036064"/>
                </a:moveTo>
                <a:lnTo>
                  <a:pt x="2712719" y="2036064"/>
                </a:lnTo>
              </a:path>
              <a:path w="6225540" h="2895600">
                <a:moveTo>
                  <a:pt x="3832859" y="2036063"/>
                </a:moveTo>
                <a:lnTo>
                  <a:pt x="3848100" y="2036063"/>
                </a:lnTo>
              </a:path>
              <a:path w="6225540" h="2895600">
                <a:moveTo>
                  <a:pt x="4122419" y="2036063"/>
                </a:moveTo>
                <a:lnTo>
                  <a:pt x="4137660" y="2036063"/>
                </a:lnTo>
              </a:path>
              <a:path w="6225540" h="2895600">
                <a:moveTo>
                  <a:pt x="4526279" y="2036063"/>
                </a:moveTo>
                <a:lnTo>
                  <a:pt x="4541520" y="2036063"/>
                </a:lnTo>
              </a:path>
              <a:path w="6225540" h="2895600">
                <a:moveTo>
                  <a:pt x="4800599" y="2036063"/>
                </a:moveTo>
                <a:lnTo>
                  <a:pt x="4823459" y="2036063"/>
                </a:lnTo>
              </a:path>
              <a:path w="6225540" h="2895600">
                <a:moveTo>
                  <a:pt x="5212079" y="2036063"/>
                </a:moveTo>
                <a:lnTo>
                  <a:pt x="5234939" y="2036063"/>
                </a:lnTo>
              </a:path>
              <a:path w="6225540" h="2895600">
                <a:moveTo>
                  <a:pt x="5478779" y="2036063"/>
                </a:moveTo>
                <a:lnTo>
                  <a:pt x="5494020" y="2036063"/>
                </a:lnTo>
              </a:path>
              <a:path w="6225540" h="2895600">
                <a:moveTo>
                  <a:pt x="5905499" y="2036063"/>
                </a:moveTo>
                <a:lnTo>
                  <a:pt x="5920740" y="2036063"/>
                </a:lnTo>
              </a:path>
              <a:path w="6225540" h="2895600">
                <a:moveTo>
                  <a:pt x="6164579" y="2036063"/>
                </a:moveTo>
                <a:lnTo>
                  <a:pt x="6179820" y="2036063"/>
                </a:lnTo>
              </a:path>
              <a:path w="6225540" h="2895600">
                <a:moveTo>
                  <a:pt x="388619" y="2042160"/>
                </a:moveTo>
                <a:lnTo>
                  <a:pt x="403860" y="2042160"/>
                </a:lnTo>
              </a:path>
              <a:path w="6225540" h="2895600">
                <a:moveTo>
                  <a:pt x="640079" y="2042160"/>
                </a:moveTo>
                <a:lnTo>
                  <a:pt x="662939" y="2042160"/>
                </a:lnTo>
              </a:path>
              <a:path w="6225540" h="2895600">
                <a:moveTo>
                  <a:pt x="1074419" y="2042160"/>
                </a:moveTo>
                <a:lnTo>
                  <a:pt x="1097279" y="2042160"/>
                </a:lnTo>
              </a:path>
              <a:path w="6225540" h="2895600">
                <a:moveTo>
                  <a:pt x="1341119" y="2042160"/>
                </a:moveTo>
                <a:lnTo>
                  <a:pt x="1348740" y="2042160"/>
                </a:lnTo>
              </a:path>
              <a:path w="6225540" h="2895600">
                <a:moveTo>
                  <a:pt x="1783079" y="2042160"/>
                </a:moveTo>
                <a:lnTo>
                  <a:pt x="1790700" y="2042160"/>
                </a:lnTo>
              </a:path>
              <a:path w="6225540" h="2895600">
                <a:moveTo>
                  <a:pt x="2034539" y="2042160"/>
                </a:moveTo>
                <a:lnTo>
                  <a:pt x="2049780" y="2042160"/>
                </a:lnTo>
              </a:path>
              <a:path w="6225540" h="2895600">
                <a:moveTo>
                  <a:pt x="2499359" y="2042160"/>
                </a:moveTo>
                <a:lnTo>
                  <a:pt x="2506980" y="2042160"/>
                </a:lnTo>
              </a:path>
              <a:path w="6225540" h="2895600">
                <a:moveTo>
                  <a:pt x="2689859" y="2042160"/>
                </a:moveTo>
                <a:lnTo>
                  <a:pt x="2712719" y="2042160"/>
                </a:lnTo>
              </a:path>
              <a:path w="6225540" h="2895600">
                <a:moveTo>
                  <a:pt x="3832859" y="2042159"/>
                </a:moveTo>
                <a:lnTo>
                  <a:pt x="3848100" y="2042159"/>
                </a:lnTo>
              </a:path>
              <a:path w="6225540" h="2895600">
                <a:moveTo>
                  <a:pt x="4122419" y="2042159"/>
                </a:moveTo>
                <a:lnTo>
                  <a:pt x="4137660" y="2042159"/>
                </a:lnTo>
              </a:path>
              <a:path w="6225540" h="2895600">
                <a:moveTo>
                  <a:pt x="4526279" y="2042159"/>
                </a:moveTo>
                <a:lnTo>
                  <a:pt x="4541520" y="2042159"/>
                </a:lnTo>
              </a:path>
              <a:path w="6225540" h="2895600">
                <a:moveTo>
                  <a:pt x="4800599" y="2042159"/>
                </a:moveTo>
                <a:lnTo>
                  <a:pt x="4823459" y="2042159"/>
                </a:lnTo>
              </a:path>
              <a:path w="6225540" h="2895600">
                <a:moveTo>
                  <a:pt x="5212079" y="2042159"/>
                </a:moveTo>
                <a:lnTo>
                  <a:pt x="5234939" y="2042159"/>
                </a:lnTo>
              </a:path>
              <a:path w="6225540" h="2895600">
                <a:moveTo>
                  <a:pt x="5478779" y="2042159"/>
                </a:moveTo>
                <a:lnTo>
                  <a:pt x="5494020" y="2042159"/>
                </a:lnTo>
              </a:path>
              <a:path w="6225540" h="2895600">
                <a:moveTo>
                  <a:pt x="5905499" y="2042159"/>
                </a:moveTo>
                <a:lnTo>
                  <a:pt x="5920740" y="2042159"/>
                </a:lnTo>
              </a:path>
              <a:path w="6225540" h="2895600">
                <a:moveTo>
                  <a:pt x="6164579" y="2042159"/>
                </a:moveTo>
                <a:lnTo>
                  <a:pt x="6179820" y="2042159"/>
                </a:lnTo>
              </a:path>
              <a:path w="6225540" h="2895600">
                <a:moveTo>
                  <a:pt x="388619" y="2048256"/>
                </a:moveTo>
                <a:lnTo>
                  <a:pt x="403860" y="2048256"/>
                </a:lnTo>
              </a:path>
              <a:path w="6225540" h="2895600">
                <a:moveTo>
                  <a:pt x="640079" y="2048256"/>
                </a:moveTo>
                <a:lnTo>
                  <a:pt x="662939" y="2048256"/>
                </a:lnTo>
              </a:path>
              <a:path w="6225540" h="2895600">
                <a:moveTo>
                  <a:pt x="1074419" y="2048256"/>
                </a:moveTo>
                <a:lnTo>
                  <a:pt x="1097279" y="2048256"/>
                </a:lnTo>
              </a:path>
              <a:path w="6225540" h="2895600">
                <a:moveTo>
                  <a:pt x="1341119" y="2048256"/>
                </a:moveTo>
                <a:lnTo>
                  <a:pt x="1348740" y="2048256"/>
                </a:lnTo>
              </a:path>
              <a:path w="6225540" h="2895600">
                <a:moveTo>
                  <a:pt x="1783079" y="2048256"/>
                </a:moveTo>
                <a:lnTo>
                  <a:pt x="1790700" y="2048256"/>
                </a:lnTo>
              </a:path>
              <a:path w="6225540" h="2895600">
                <a:moveTo>
                  <a:pt x="2034539" y="2048256"/>
                </a:moveTo>
                <a:lnTo>
                  <a:pt x="2049780" y="2048256"/>
                </a:lnTo>
              </a:path>
              <a:path w="6225540" h="2895600">
                <a:moveTo>
                  <a:pt x="2499359" y="2048256"/>
                </a:moveTo>
                <a:lnTo>
                  <a:pt x="2506980" y="2048256"/>
                </a:lnTo>
              </a:path>
              <a:path w="6225540" h="2895600">
                <a:moveTo>
                  <a:pt x="2689859" y="2048256"/>
                </a:moveTo>
                <a:lnTo>
                  <a:pt x="2712719" y="2048256"/>
                </a:lnTo>
              </a:path>
              <a:path w="6225540" h="2895600">
                <a:moveTo>
                  <a:pt x="3840479" y="2048255"/>
                </a:moveTo>
                <a:lnTo>
                  <a:pt x="3855720" y="2048255"/>
                </a:lnTo>
              </a:path>
              <a:path w="6225540" h="2895600">
                <a:moveTo>
                  <a:pt x="4122419" y="2048255"/>
                </a:moveTo>
                <a:lnTo>
                  <a:pt x="4137660" y="2048255"/>
                </a:lnTo>
              </a:path>
              <a:path w="6225540" h="2895600">
                <a:moveTo>
                  <a:pt x="4526279" y="2048255"/>
                </a:moveTo>
                <a:lnTo>
                  <a:pt x="4541520" y="2048255"/>
                </a:lnTo>
              </a:path>
              <a:path w="6225540" h="2895600">
                <a:moveTo>
                  <a:pt x="4800599" y="2048255"/>
                </a:moveTo>
                <a:lnTo>
                  <a:pt x="4823459" y="2048255"/>
                </a:lnTo>
              </a:path>
              <a:path w="6225540" h="2895600">
                <a:moveTo>
                  <a:pt x="5212079" y="2048255"/>
                </a:moveTo>
                <a:lnTo>
                  <a:pt x="5234939" y="2048255"/>
                </a:lnTo>
              </a:path>
              <a:path w="6225540" h="2895600">
                <a:moveTo>
                  <a:pt x="5478779" y="2048255"/>
                </a:moveTo>
                <a:lnTo>
                  <a:pt x="5494020" y="2048255"/>
                </a:lnTo>
              </a:path>
              <a:path w="6225540" h="2895600">
                <a:moveTo>
                  <a:pt x="5905499" y="2048255"/>
                </a:moveTo>
                <a:lnTo>
                  <a:pt x="5920740" y="2048255"/>
                </a:lnTo>
              </a:path>
              <a:path w="6225540" h="2895600">
                <a:moveTo>
                  <a:pt x="6164579" y="2048255"/>
                </a:moveTo>
                <a:lnTo>
                  <a:pt x="6179820" y="2048255"/>
                </a:lnTo>
              </a:path>
              <a:path w="6225540" h="2895600">
                <a:moveTo>
                  <a:pt x="388619" y="2054352"/>
                </a:moveTo>
                <a:lnTo>
                  <a:pt x="403860" y="2054352"/>
                </a:lnTo>
              </a:path>
              <a:path w="6225540" h="2895600">
                <a:moveTo>
                  <a:pt x="640079" y="2054352"/>
                </a:moveTo>
                <a:lnTo>
                  <a:pt x="662939" y="2054352"/>
                </a:lnTo>
              </a:path>
              <a:path w="6225540" h="2895600">
                <a:moveTo>
                  <a:pt x="1074419" y="2054352"/>
                </a:moveTo>
                <a:lnTo>
                  <a:pt x="1097279" y="2054352"/>
                </a:lnTo>
              </a:path>
              <a:path w="6225540" h="2895600">
                <a:moveTo>
                  <a:pt x="1341119" y="2054352"/>
                </a:moveTo>
                <a:lnTo>
                  <a:pt x="1348740" y="2054352"/>
                </a:lnTo>
              </a:path>
              <a:path w="6225540" h="2895600">
                <a:moveTo>
                  <a:pt x="1783079" y="2054352"/>
                </a:moveTo>
                <a:lnTo>
                  <a:pt x="1790700" y="2054352"/>
                </a:lnTo>
              </a:path>
              <a:path w="6225540" h="2895600">
                <a:moveTo>
                  <a:pt x="2034539" y="2054352"/>
                </a:moveTo>
                <a:lnTo>
                  <a:pt x="2049780" y="2054352"/>
                </a:lnTo>
              </a:path>
              <a:path w="6225540" h="2895600">
                <a:moveTo>
                  <a:pt x="2499359" y="2054352"/>
                </a:moveTo>
                <a:lnTo>
                  <a:pt x="2506980" y="2054352"/>
                </a:lnTo>
              </a:path>
              <a:path w="6225540" h="2895600">
                <a:moveTo>
                  <a:pt x="2689859" y="2054352"/>
                </a:moveTo>
                <a:lnTo>
                  <a:pt x="2712719" y="2054352"/>
                </a:lnTo>
              </a:path>
              <a:path w="6225540" h="2895600">
                <a:moveTo>
                  <a:pt x="3840479" y="2054351"/>
                </a:moveTo>
                <a:lnTo>
                  <a:pt x="3855720" y="2054351"/>
                </a:lnTo>
              </a:path>
              <a:path w="6225540" h="2895600">
                <a:moveTo>
                  <a:pt x="4114799" y="2054351"/>
                </a:moveTo>
                <a:lnTo>
                  <a:pt x="4130040" y="2054351"/>
                </a:lnTo>
              </a:path>
              <a:path w="6225540" h="2895600">
                <a:moveTo>
                  <a:pt x="4526279" y="2054351"/>
                </a:moveTo>
                <a:lnTo>
                  <a:pt x="4541520" y="2054351"/>
                </a:lnTo>
              </a:path>
              <a:path w="6225540" h="2895600">
                <a:moveTo>
                  <a:pt x="4800599" y="2054351"/>
                </a:moveTo>
                <a:lnTo>
                  <a:pt x="4823459" y="2054351"/>
                </a:lnTo>
              </a:path>
              <a:path w="6225540" h="2895600">
                <a:moveTo>
                  <a:pt x="5212079" y="2054351"/>
                </a:moveTo>
                <a:lnTo>
                  <a:pt x="5234939" y="2054351"/>
                </a:lnTo>
              </a:path>
              <a:path w="6225540" h="2895600">
                <a:moveTo>
                  <a:pt x="5478779" y="2054351"/>
                </a:moveTo>
                <a:lnTo>
                  <a:pt x="5494020" y="2054351"/>
                </a:lnTo>
              </a:path>
              <a:path w="6225540" h="2895600">
                <a:moveTo>
                  <a:pt x="5913119" y="2054351"/>
                </a:moveTo>
                <a:lnTo>
                  <a:pt x="5920740" y="2054351"/>
                </a:lnTo>
              </a:path>
              <a:path w="6225540" h="2895600">
                <a:moveTo>
                  <a:pt x="6164579" y="2054351"/>
                </a:moveTo>
                <a:lnTo>
                  <a:pt x="6179820" y="2054351"/>
                </a:lnTo>
              </a:path>
              <a:path w="6225540" h="2895600">
                <a:moveTo>
                  <a:pt x="388619" y="2060448"/>
                </a:moveTo>
                <a:lnTo>
                  <a:pt x="403860" y="2060448"/>
                </a:lnTo>
              </a:path>
              <a:path w="6225540" h="2895600">
                <a:moveTo>
                  <a:pt x="640079" y="2060448"/>
                </a:moveTo>
                <a:lnTo>
                  <a:pt x="662939" y="2060448"/>
                </a:lnTo>
              </a:path>
              <a:path w="6225540" h="2895600">
                <a:moveTo>
                  <a:pt x="1074419" y="2060448"/>
                </a:moveTo>
                <a:lnTo>
                  <a:pt x="1097279" y="2060448"/>
                </a:lnTo>
              </a:path>
              <a:path w="6225540" h="2895600">
                <a:moveTo>
                  <a:pt x="1341119" y="2060448"/>
                </a:moveTo>
                <a:lnTo>
                  <a:pt x="1348740" y="2060448"/>
                </a:lnTo>
              </a:path>
              <a:path w="6225540" h="2895600">
                <a:moveTo>
                  <a:pt x="1783079" y="2060448"/>
                </a:moveTo>
                <a:lnTo>
                  <a:pt x="1798320" y="2060448"/>
                </a:lnTo>
              </a:path>
              <a:path w="6225540" h="2895600">
                <a:moveTo>
                  <a:pt x="2026919" y="2060448"/>
                </a:moveTo>
                <a:lnTo>
                  <a:pt x="2042160" y="2060448"/>
                </a:lnTo>
              </a:path>
              <a:path w="6225540" h="2895600">
                <a:moveTo>
                  <a:pt x="2499359" y="2060448"/>
                </a:moveTo>
                <a:lnTo>
                  <a:pt x="2514600" y="2060448"/>
                </a:lnTo>
              </a:path>
              <a:path w="6225540" h="2895600">
                <a:moveTo>
                  <a:pt x="2689859" y="2060448"/>
                </a:moveTo>
                <a:lnTo>
                  <a:pt x="2712719" y="2060448"/>
                </a:lnTo>
              </a:path>
              <a:path w="6225540" h="2895600">
                <a:moveTo>
                  <a:pt x="3840479" y="2060447"/>
                </a:moveTo>
                <a:lnTo>
                  <a:pt x="3855720" y="2060447"/>
                </a:lnTo>
              </a:path>
              <a:path w="6225540" h="2895600">
                <a:moveTo>
                  <a:pt x="4114799" y="2060447"/>
                </a:moveTo>
                <a:lnTo>
                  <a:pt x="4130040" y="2060447"/>
                </a:lnTo>
              </a:path>
              <a:path w="6225540" h="2895600">
                <a:moveTo>
                  <a:pt x="4526279" y="2060447"/>
                </a:moveTo>
                <a:lnTo>
                  <a:pt x="4541520" y="2060447"/>
                </a:lnTo>
              </a:path>
              <a:path w="6225540" h="2895600">
                <a:moveTo>
                  <a:pt x="4800599" y="2060447"/>
                </a:moveTo>
                <a:lnTo>
                  <a:pt x="4823459" y="2060447"/>
                </a:lnTo>
              </a:path>
              <a:path w="6225540" h="2895600">
                <a:moveTo>
                  <a:pt x="5212079" y="2060447"/>
                </a:moveTo>
                <a:lnTo>
                  <a:pt x="5234939" y="2060447"/>
                </a:lnTo>
              </a:path>
              <a:path w="6225540" h="2895600">
                <a:moveTo>
                  <a:pt x="5478779" y="2060447"/>
                </a:moveTo>
                <a:lnTo>
                  <a:pt x="5494020" y="2060447"/>
                </a:lnTo>
              </a:path>
              <a:path w="6225540" h="2895600">
                <a:moveTo>
                  <a:pt x="5913119" y="2060447"/>
                </a:moveTo>
                <a:lnTo>
                  <a:pt x="5920740" y="2060447"/>
                </a:lnTo>
              </a:path>
              <a:path w="6225540" h="2895600">
                <a:moveTo>
                  <a:pt x="6164579" y="2060447"/>
                </a:moveTo>
                <a:lnTo>
                  <a:pt x="6179820" y="2060447"/>
                </a:lnTo>
              </a:path>
              <a:path w="6225540" h="2895600">
                <a:moveTo>
                  <a:pt x="388619" y="2066544"/>
                </a:moveTo>
                <a:lnTo>
                  <a:pt x="403860" y="2066544"/>
                </a:lnTo>
              </a:path>
              <a:path w="6225540" h="2895600">
                <a:moveTo>
                  <a:pt x="640079" y="2066544"/>
                </a:moveTo>
                <a:lnTo>
                  <a:pt x="662939" y="2066544"/>
                </a:lnTo>
              </a:path>
              <a:path w="6225540" h="2895600">
                <a:moveTo>
                  <a:pt x="1082039" y="2066544"/>
                </a:moveTo>
                <a:lnTo>
                  <a:pt x="1097280" y="2066544"/>
                </a:lnTo>
              </a:path>
              <a:path w="6225540" h="2895600">
                <a:moveTo>
                  <a:pt x="1341119" y="2066544"/>
                </a:moveTo>
                <a:lnTo>
                  <a:pt x="1348740" y="2066544"/>
                </a:lnTo>
              </a:path>
              <a:path w="6225540" h="2895600">
                <a:moveTo>
                  <a:pt x="1783079" y="2066544"/>
                </a:moveTo>
                <a:lnTo>
                  <a:pt x="1798320" y="2066544"/>
                </a:lnTo>
              </a:path>
              <a:path w="6225540" h="2895600">
                <a:moveTo>
                  <a:pt x="2026919" y="2066544"/>
                </a:moveTo>
                <a:lnTo>
                  <a:pt x="2042160" y="2066544"/>
                </a:lnTo>
              </a:path>
              <a:path w="6225540" h="2895600">
                <a:moveTo>
                  <a:pt x="2499359" y="2066544"/>
                </a:moveTo>
                <a:lnTo>
                  <a:pt x="2514600" y="2066544"/>
                </a:lnTo>
              </a:path>
              <a:path w="6225540" h="2895600">
                <a:moveTo>
                  <a:pt x="2689859" y="2066544"/>
                </a:moveTo>
                <a:lnTo>
                  <a:pt x="2705100" y="2066544"/>
                </a:lnTo>
              </a:path>
              <a:path w="6225540" h="2895600">
                <a:moveTo>
                  <a:pt x="3840479" y="2066543"/>
                </a:moveTo>
                <a:lnTo>
                  <a:pt x="3855720" y="2066543"/>
                </a:lnTo>
              </a:path>
              <a:path w="6225540" h="2895600">
                <a:moveTo>
                  <a:pt x="4114799" y="2066543"/>
                </a:moveTo>
                <a:lnTo>
                  <a:pt x="4130040" y="2066543"/>
                </a:lnTo>
              </a:path>
              <a:path w="6225540" h="2895600">
                <a:moveTo>
                  <a:pt x="4533899" y="2066543"/>
                </a:moveTo>
                <a:lnTo>
                  <a:pt x="4541520" y="2066543"/>
                </a:lnTo>
              </a:path>
              <a:path w="6225540" h="2895600">
                <a:moveTo>
                  <a:pt x="4792979" y="2066543"/>
                </a:moveTo>
                <a:lnTo>
                  <a:pt x="4823460" y="2066543"/>
                </a:lnTo>
              </a:path>
              <a:path w="6225540" h="2895600">
                <a:moveTo>
                  <a:pt x="5219699" y="2066543"/>
                </a:moveTo>
                <a:lnTo>
                  <a:pt x="5242559" y="2066543"/>
                </a:lnTo>
              </a:path>
              <a:path w="6225540" h="2895600">
                <a:moveTo>
                  <a:pt x="5471159" y="2066543"/>
                </a:moveTo>
                <a:lnTo>
                  <a:pt x="5486400" y="2066543"/>
                </a:lnTo>
              </a:path>
              <a:path w="6225540" h="2895600">
                <a:moveTo>
                  <a:pt x="5913119" y="2066543"/>
                </a:moveTo>
                <a:lnTo>
                  <a:pt x="5928360" y="2066543"/>
                </a:lnTo>
              </a:path>
              <a:path w="6225540" h="2895600">
                <a:moveTo>
                  <a:pt x="6156959" y="2066543"/>
                </a:moveTo>
                <a:lnTo>
                  <a:pt x="6172200" y="2066543"/>
                </a:lnTo>
              </a:path>
              <a:path w="6225540" h="2895600">
                <a:moveTo>
                  <a:pt x="388619" y="2072639"/>
                </a:moveTo>
                <a:lnTo>
                  <a:pt x="403860" y="2072639"/>
                </a:lnTo>
              </a:path>
              <a:path w="6225540" h="2895600">
                <a:moveTo>
                  <a:pt x="640079" y="2072639"/>
                </a:moveTo>
                <a:lnTo>
                  <a:pt x="662939" y="2072639"/>
                </a:lnTo>
              </a:path>
              <a:path w="6225540" h="2895600">
                <a:moveTo>
                  <a:pt x="1082039" y="2072639"/>
                </a:moveTo>
                <a:lnTo>
                  <a:pt x="1097280" y="2072639"/>
                </a:lnTo>
              </a:path>
              <a:path w="6225540" h="2895600">
                <a:moveTo>
                  <a:pt x="1341119" y="2072639"/>
                </a:moveTo>
                <a:lnTo>
                  <a:pt x="1348740" y="2072639"/>
                </a:lnTo>
              </a:path>
              <a:path w="6225540" h="2895600">
                <a:moveTo>
                  <a:pt x="1783079" y="2072639"/>
                </a:moveTo>
                <a:lnTo>
                  <a:pt x="1798320" y="2072639"/>
                </a:lnTo>
              </a:path>
              <a:path w="6225540" h="2895600">
                <a:moveTo>
                  <a:pt x="2026919" y="2072639"/>
                </a:moveTo>
                <a:lnTo>
                  <a:pt x="2042160" y="2072639"/>
                </a:lnTo>
              </a:path>
              <a:path w="6225540" h="2895600">
                <a:moveTo>
                  <a:pt x="2499359" y="2072639"/>
                </a:moveTo>
                <a:lnTo>
                  <a:pt x="2514600" y="2072639"/>
                </a:lnTo>
              </a:path>
              <a:path w="6225540" h="2895600">
                <a:moveTo>
                  <a:pt x="2689859" y="2072639"/>
                </a:moveTo>
                <a:lnTo>
                  <a:pt x="2705100" y="2072639"/>
                </a:lnTo>
              </a:path>
              <a:path w="6225540" h="2895600">
                <a:moveTo>
                  <a:pt x="3840479" y="2072639"/>
                </a:moveTo>
                <a:lnTo>
                  <a:pt x="3855720" y="2072639"/>
                </a:lnTo>
              </a:path>
              <a:path w="6225540" h="2895600">
                <a:moveTo>
                  <a:pt x="4114799" y="2072639"/>
                </a:moveTo>
                <a:lnTo>
                  <a:pt x="4130040" y="2072639"/>
                </a:lnTo>
              </a:path>
              <a:path w="6225540" h="2895600">
                <a:moveTo>
                  <a:pt x="4533899" y="2072639"/>
                </a:moveTo>
                <a:lnTo>
                  <a:pt x="4541520" y="2072639"/>
                </a:lnTo>
              </a:path>
              <a:path w="6225540" h="2895600">
                <a:moveTo>
                  <a:pt x="4792979" y="2072639"/>
                </a:moveTo>
                <a:lnTo>
                  <a:pt x="4815839" y="2072639"/>
                </a:lnTo>
              </a:path>
              <a:path w="6225540" h="2895600">
                <a:moveTo>
                  <a:pt x="5219699" y="2072639"/>
                </a:moveTo>
                <a:lnTo>
                  <a:pt x="5242559" y="2072639"/>
                </a:lnTo>
              </a:path>
              <a:path w="6225540" h="2895600">
                <a:moveTo>
                  <a:pt x="5471159" y="2072639"/>
                </a:moveTo>
                <a:lnTo>
                  <a:pt x="5486400" y="2072639"/>
                </a:lnTo>
              </a:path>
              <a:path w="6225540" h="2895600">
                <a:moveTo>
                  <a:pt x="5913119" y="2072639"/>
                </a:moveTo>
                <a:lnTo>
                  <a:pt x="5928360" y="2072639"/>
                </a:lnTo>
              </a:path>
              <a:path w="6225540" h="2895600">
                <a:moveTo>
                  <a:pt x="6156959" y="2072639"/>
                </a:moveTo>
                <a:lnTo>
                  <a:pt x="6172200" y="2072639"/>
                </a:lnTo>
              </a:path>
              <a:path w="6225540" h="2895600">
                <a:moveTo>
                  <a:pt x="396239" y="2078736"/>
                </a:moveTo>
                <a:lnTo>
                  <a:pt x="403860" y="2078736"/>
                </a:lnTo>
              </a:path>
              <a:path w="6225540" h="2895600">
                <a:moveTo>
                  <a:pt x="640079" y="2078736"/>
                </a:moveTo>
                <a:lnTo>
                  <a:pt x="655320" y="2078736"/>
                </a:lnTo>
              </a:path>
              <a:path w="6225540" h="2895600">
                <a:moveTo>
                  <a:pt x="1082039" y="2078736"/>
                </a:moveTo>
                <a:lnTo>
                  <a:pt x="1104899" y="2078736"/>
                </a:lnTo>
              </a:path>
              <a:path w="6225540" h="2895600">
                <a:moveTo>
                  <a:pt x="1333499" y="2078736"/>
                </a:moveTo>
                <a:lnTo>
                  <a:pt x="1348740" y="2078736"/>
                </a:lnTo>
              </a:path>
              <a:path w="6225540" h="2895600">
                <a:moveTo>
                  <a:pt x="1783079" y="2078736"/>
                </a:moveTo>
                <a:lnTo>
                  <a:pt x="1798320" y="2078736"/>
                </a:lnTo>
              </a:path>
              <a:path w="6225540" h="2895600">
                <a:moveTo>
                  <a:pt x="2026919" y="2078736"/>
                </a:moveTo>
                <a:lnTo>
                  <a:pt x="2042160" y="2078736"/>
                </a:lnTo>
              </a:path>
              <a:path w="6225540" h="2895600">
                <a:moveTo>
                  <a:pt x="2499359" y="2078736"/>
                </a:moveTo>
                <a:lnTo>
                  <a:pt x="2514600" y="2078736"/>
                </a:lnTo>
              </a:path>
              <a:path w="6225540" h="2895600">
                <a:moveTo>
                  <a:pt x="2689859" y="2078736"/>
                </a:moveTo>
                <a:lnTo>
                  <a:pt x="2705100" y="2078736"/>
                </a:lnTo>
              </a:path>
              <a:path w="6225540" h="2895600">
                <a:moveTo>
                  <a:pt x="3840479" y="2078735"/>
                </a:moveTo>
                <a:lnTo>
                  <a:pt x="3855720" y="2078735"/>
                </a:lnTo>
              </a:path>
              <a:path w="6225540" h="2895600">
                <a:moveTo>
                  <a:pt x="4114799" y="2078735"/>
                </a:moveTo>
                <a:lnTo>
                  <a:pt x="4130040" y="2078735"/>
                </a:lnTo>
              </a:path>
              <a:path w="6225540" h="2895600">
                <a:moveTo>
                  <a:pt x="4533899" y="2078735"/>
                </a:moveTo>
                <a:lnTo>
                  <a:pt x="4541520" y="2078735"/>
                </a:lnTo>
              </a:path>
              <a:path w="6225540" h="2895600">
                <a:moveTo>
                  <a:pt x="4792979" y="2078735"/>
                </a:moveTo>
                <a:lnTo>
                  <a:pt x="4815839" y="2078735"/>
                </a:lnTo>
              </a:path>
              <a:path w="6225540" h="2895600">
                <a:moveTo>
                  <a:pt x="5219699" y="2078735"/>
                </a:moveTo>
                <a:lnTo>
                  <a:pt x="5242559" y="2078735"/>
                </a:lnTo>
              </a:path>
              <a:path w="6225540" h="2895600">
                <a:moveTo>
                  <a:pt x="5471159" y="2078735"/>
                </a:moveTo>
                <a:lnTo>
                  <a:pt x="5486400" y="2078735"/>
                </a:lnTo>
              </a:path>
              <a:path w="6225540" h="2895600">
                <a:moveTo>
                  <a:pt x="5913119" y="2078735"/>
                </a:moveTo>
                <a:lnTo>
                  <a:pt x="5928360" y="2078735"/>
                </a:lnTo>
              </a:path>
              <a:path w="6225540" h="2895600">
                <a:moveTo>
                  <a:pt x="6156959" y="2078735"/>
                </a:moveTo>
                <a:lnTo>
                  <a:pt x="6172200" y="2078735"/>
                </a:lnTo>
              </a:path>
              <a:path w="6225540" h="2895600">
                <a:moveTo>
                  <a:pt x="396239" y="2084832"/>
                </a:moveTo>
                <a:lnTo>
                  <a:pt x="403860" y="2084832"/>
                </a:lnTo>
              </a:path>
              <a:path w="6225540" h="2895600">
                <a:moveTo>
                  <a:pt x="640079" y="2084832"/>
                </a:moveTo>
                <a:lnTo>
                  <a:pt x="655320" y="2084832"/>
                </a:lnTo>
              </a:path>
              <a:path w="6225540" h="2895600">
                <a:moveTo>
                  <a:pt x="1082039" y="2084832"/>
                </a:moveTo>
                <a:lnTo>
                  <a:pt x="1104899" y="2084832"/>
                </a:lnTo>
              </a:path>
              <a:path w="6225540" h="2895600">
                <a:moveTo>
                  <a:pt x="1333499" y="2084832"/>
                </a:moveTo>
                <a:lnTo>
                  <a:pt x="1348740" y="2084832"/>
                </a:lnTo>
              </a:path>
              <a:path w="6225540" h="2895600">
                <a:moveTo>
                  <a:pt x="1783079" y="2084832"/>
                </a:moveTo>
                <a:lnTo>
                  <a:pt x="1798320" y="2084832"/>
                </a:lnTo>
              </a:path>
              <a:path w="6225540" h="2895600">
                <a:moveTo>
                  <a:pt x="2026919" y="2084832"/>
                </a:moveTo>
                <a:lnTo>
                  <a:pt x="2042160" y="2084832"/>
                </a:lnTo>
              </a:path>
              <a:path w="6225540" h="2895600">
                <a:moveTo>
                  <a:pt x="2499359" y="2084832"/>
                </a:moveTo>
                <a:lnTo>
                  <a:pt x="2514600" y="2084832"/>
                </a:lnTo>
              </a:path>
              <a:path w="6225540" h="2895600">
                <a:moveTo>
                  <a:pt x="2689859" y="2084832"/>
                </a:moveTo>
                <a:lnTo>
                  <a:pt x="2705100" y="2084832"/>
                </a:lnTo>
              </a:path>
              <a:path w="6225540" h="2895600">
                <a:moveTo>
                  <a:pt x="3840479" y="2084831"/>
                </a:moveTo>
                <a:lnTo>
                  <a:pt x="3855720" y="2084831"/>
                </a:lnTo>
              </a:path>
              <a:path w="6225540" h="2895600">
                <a:moveTo>
                  <a:pt x="4114799" y="2084831"/>
                </a:moveTo>
                <a:lnTo>
                  <a:pt x="4130040" y="2084831"/>
                </a:lnTo>
              </a:path>
              <a:path w="6225540" h="2895600">
                <a:moveTo>
                  <a:pt x="4533899" y="2084831"/>
                </a:moveTo>
                <a:lnTo>
                  <a:pt x="4549140" y="2084831"/>
                </a:lnTo>
              </a:path>
              <a:path w="6225540" h="2895600">
                <a:moveTo>
                  <a:pt x="4792979" y="2084831"/>
                </a:moveTo>
                <a:lnTo>
                  <a:pt x="4815839" y="2084831"/>
                </a:lnTo>
              </a:path>
              <a:path w="6225540" h="2895600">
                <a:moveTo>
                  <a:pt x="5219699" y="2084831"/>
                </a:moveTo>
                <a:lnTo>
                  <a:pt x="5242559" y="2084831"/>
                </a:lnTo>
              </a:path>
              <a:path w="6225540" h="2895600">
                <a:moveTo>
                  <a:pt x="5471159" y="2084831"/>
                </a:moveTo>
                <a:lnTo>
                  <a:pt x="5486400" y="2084831"/>
                </a:lnTo>
              </a:path>
              <a:path w="6225540" h="2895600">
                <a:moveTo>
                  <a:pt x="5920739" y="2084831"/>
                </a:moveTo>
                <a:lnTo>
                  <a:pt x="5928360" y="2084831"/>
                </a:lnTo>
              </a:path>
              <a:path w="6225540" h="2895600">
                <a:moveTo>
                  <a:pt x="6156959" y="2084831"/>
                </a:moveTo>
                <a:lnTo>
                  <a:pt x="6172200" y="2084831"/>
                </a:lnTo>
              </a:path>
              <a:path w="6225540" h="2895600">
                <a:moveTo>
                  <a:pt x="396239" y="2090927"/>
                </a:moveTo>
                <a:lnTo>
                  <a:pt x="403860" y="2090927"/>
                </a:lnTo>
              </a:path>
              <a:path w="6225540" h="2895600">
                <a:moveTo>
                  <a:pt x="640079" y="2090927"/>
                </a:moveTo>
                <a:lnTo>
                  <a:pt x="655320" y="2090927"/>
                </a:lnTo>
              </a:path>
              <a:path w="6225540" h="2895600">
                <a:moveTo>
                  <a:pt x="1082039" y="2090927"/>
                </a:moveTo>
                <a:lnTo>
                  <a:pt x="1104899" y="2090927"/>
                </a:lnTo>
              </a:path>
              <a:path w="6225540" h="2895600">
                <a:moveTo>
                  <a:pt x="1333499" y="2090927"/>
                </a:moveTo>
                <a:lnTo>
                  <a:pt x="1348740" y="2090927"/>
                </a:lnTo>
              </a:path>
              <a:path w="6225540" h="2895600">
                <a:moveTo>
                  <a:pt x="1783079" y="2090927"/>
                </a:moveTo>
                <a:lnTo>
                  <a:pt x="1798320" y="2090927"/>
                </a:lnTo>
              </a:path>
              <a:path w="6225540" h="2895600">
                <a:moveTo>
                  <a:pt x="2026919" y="2090927"/>
                </a:moveTo>
                <a:lnTo>
                  <a:pt x="2042160" y="2090927"/>
                </a:lnTo>
              </a:path>
              <a:path w="6225540" h="2895600">
                <a:moveTo>
                  <a:pt x="2506979" y="2090927"/>
                </a:moveTo>
                <a:lnTo>
                  <a:pt x="2522220" y="2090927"/>
                </a:lnTo>
              </a:path>
              <a:path w="6225540" h="2895600">
                <a:moveTo>
                  <a:pt x="2689859" y="2090927"/>
                </a:moveTo>
                <a:lnTo>
                  <a:pt x="2705100" y="2090927"/>
                </a:lnTo>
              </a:path>
              <a:path w="6225540" h="2895600">
                <a:moveTo>
                  <a:pt x="3840479" y="2090927"/>
                </a:moveTo>
                <a:lnTo>
                  <a:pt x="3855720" y="2090927"/>
                </a:lnTo>
              </a:path>
              <a:path w="6225540" h="2895600">
                <a:moveTo>
                  <a:pt x="4114799" y="2090927"/>
                </a:moveTo>
                <a:lnTo>
                  <a:pt x="4130040" y="2090927"/>
                </a:lnTo>
              </a:path>
              <a:path w="6225540" h="2895600">
                <a:moveTo>
                  <a:pt x="4533899" y="2090927"/>
                </a:moveTo>
                <a:lnTo>
                  <a:pt x="4549140" y="2090927"/>
                </a:lnTo>
              </a:path>
              <a:path w="6225540" h="2895600">
                <a:moveTo>
                  <a:pt x="4792979" y="2090927"/>
                </a:moveTo>
                <a:lnTo>
                  <a:pt x="4815839" y="2090927"/>
                </a:lnTo>
              </a:path>
              <a:path w="6225540" h="2895600">
                <a:moveTo>
                  <a:pt x="5219699" y="2090927"/>
                </a:moveTo>
                <a:lnTo>
                  <a:pt x="5242559" y="2090927"/>
                </a:lnTo>
              </a:path>
              <a:path w="6225540" h="2895600">
                <a:moveTo>
                  <a:pt x="5471159" y="2090927"/>
                </a:moveTo>
                <a:lnTo>
                  <a:pt x="5486400" y="2090927"/>
                </a:lnTo>
              </a:path>
              <a:path w="6225540" h="2895600">
                <a:moveTo>
                  <a:pt x="5920739" y="2090927"/>
                </a:moveTo>
                <a:lnTo>
                  <a:pt x="5928360" y="2090927"/>
                </a:lnTo>
              </a:path>
              <a:path w="6225540" h="2895600">
                <a:moveTo>
                  <a:pt x="6156959" y="2090927"/>
                </a:moveTo>
                <a:lnTo>
                  <a:pt x="6172200" y="2090927"/>
                </a:lnTo>
              </a:path>
              <a:path w="6225540" h="2895600">
                <a:moveTo>
                  <a:pt x="396239" y="2097024"/>
                </a:moveTo>
                <a:lnTo>
                  <a:pt x="411480" y="2097024"/>
                </a:lnTo>
              </a:path>
              <a:path w="6225540" h="2895600">
                <a:moveTo>
                  <a:pt x="640079" y="2097024"/>
                </a:moveTo>
                <a:lnTo>
                  <a:pt x="655320" y="2097024"/>
                </a:lnTo>
              </a:path>
              <a:path w="6225540" h="2895600">
                <a:moveTo>
                  <a:pt x="1089659" y="2097024"/>
                </a:moveTo>
                <a:lnTo>
                  <a:pt x="1104900" y="2097024"/>
                </a:lnTo>
              </a:path>
              <a:path w="6225540" h="2895600">
                <a:moveTo>
                  <a:pt x="1333499" y="2097024"/>
                </a:moveTo>
                <a:lnTo>
                  <a:pt x="1348740" y="2097024"/>
                </a:lnTo>
              </a:path>
              <a:path w="6225540" h="2895600">
                <a:moveTo>
                  <a:pt x="1783079" y="2097024"/>
                </a:moveTo>
                <a:lnTo>
                  <a:pt x="1798320" y="2097024"/>
                </a:lnTo>
              </a:path>
              <a:path w="6225540" h="2895600">
                <a:moveTo>
                  <a:pt x="2026919" y="2097024"/>
                </a:moveTo>
                <a:lnTo>
                  <a:pt x="2042160" y="2097024"/>
                </a:lnTo>
              </a:path>
              <a:path w="6225540" h="2895600">
                <a:moveTo>
                  <a:pt x="2506979" y="2097024"/>
                </a:moveTo>
                <a:lnTo>
                  <a:pt x="2522220" y="2097024"/>
                </a:lnTo>
              </a:path>
              <a:path w="6225540" h="2895600">
                <a:moveTo>
                  <a:pt x="2689859" y="2097024"/>
                </a:moveTo>
                <a:lnTo>
                  <a:pt x="2697480" y="2097024"/>
                </a:lnTo>
              </a:path>
              <a:path w="6225540" h="2895600">
                <a:moveTo>
                  <a:pt x="3840479" y="2097023"/>
                </a:moveTo>
                <a:lnTo>
                  <a:pt x="3855720" y="2097023"/>
                </a:lnTo>
              </a:path>
              <a:path w="6225540" h="2895600">
                <a:moveTo>
                  <a:pt x="4114799" y="2097023"/>
                </a:moveTo>
                <a:lnTo>
                  <a:pt x="4130040" y="2097023"/>
                </a:lnTo>
              </a:path>
              <a:path w="6225540" h="2895600">
                <a:moveTo>
                  <a:pt x="4533899" y="2097023"/>
                </a:moveTo>
                <a:lnTo>
                  <a:pt x="4549140" y="2097023"/>
                </a:lnTo>
              </a:path>
              <a:path w="6225540" h="2895600">
                <a:moveTo>
                  <a:pt x="4792979" y="2097023"/>
                </a:moveTo>
                <a:lnTo>
                  <a:pt x="4815839" y="2097023"/>
                </a:lnTo>
              </a:path>
              <a:path w="6225540" h="2895600">
                <a:moveTo>
                  <a:pt x="5219699" y="2097023"/>
                </a:moveTo>
                <a:lnTo>
                  <a:pt x="5242559" y="2097023"/>
                </a:lnTo>
              </a:path>
              <a:path w="6225540" h="2895600">
                <a:moveTo>
                  <a:pt x="5471159" y="2097023"/>
                </a:moveTo>
                <a:lnTo>
                  <a:pt x="5486400" y="2097023"/>
                </a:lnTo>
              </a:path>
              <a:path w="6225540" h="2895600">
                <a:moveTo>
                  <a:pt x="5920739" y="2097023"/>
                </a:moveTo>
                <a:lnTo>
                  <a:pt x="5928360" y="2097023"/>
                </a:lnTo>
              </a:path>
              <a:path w="6225540" h="2895600">
                <a:moveTo>
                  <a:pt x="6156959" y="2097023"/>
                </a:moveTo>
                <a:lnTo>
                  <a:pt x="6172200" y="2097023"/>
                </a:lnTo>
              </a:path>
              <a:path w="6225540" h="2895600">
                <a:moveTo>
                  <a:pt x="396239" y="2103120"/>
                </a:moveTo>
                <a:lnTo>
                  <a:pt x="411480" y="2103120"/>
                </a:lnTo>
              </a:path>
              <a:path w="6225540" h="2895600">
                <a:moveTo>
                  <a:pt x="640079" y="2103120"/>
                </a:moveTo>
                <a:lnTo>
                  <a:pt x="655320" y="2103120"/>
                </a:lnTo>
              </a:path>
              <a:path w="6225540" h="2895600">
                <a:moveTo>
                  <a:pt x="1089659" y="2103120"/>
                </a:moveTo>
                <a:lnTo>
                  <a:pt x="1104900" y="2103120"/>
                </a:lnTo>
              </a:path>
              <a:path w="6225540" h="2895600">
                <a:moveTo>
                  <a:pt x="1333499" y="2103120"/>
                </a:moveTo>
                <a:lnTo>
                  <a:pt x="1348740" y="2103120"/>
                </a:lnTo>
              </a:path>
              <a:path w="6225540" h="2895600">
                <a:moveTo>
                  <a:pt x="1783079" y="2103120"/>
                </a:moveTo>
                <a:lnTo>
                  <a:pt x="1798320" y="2103120"/>
                </a:lnTo>
              </a:path>
              <a:path w="6225540" h="2895600">
                <a:moveTo>
                  <a:pt x="2026919" y="2103120"/>
                </a:moveTo>
                <a:lnTo>
                  <a:pt x="2042160" y="2103120"/>
                </a:lnTo>
              </a:path>
              <a:path w="6225540" h="2895600">
                <a:moveTo>
                  <a:pt x="2506979" y="2103120"/>
                </a:moveTo>
                <a:lnTo>
                  <a:pt x="2522220" y="2103120"/>
                </a:lnTo>
              </a:path>
              <a:path w="6225540" h="2895600">
                <a:moveTo>
                  <a:pt x="2689859" y="2103120"/>
                </a:moveTo>
                <a:lnTo>
                  <a:pt x="2697480" y="2103120"/>
                </a:lnTo>
              </a:path>
              <a:path w="6225540" h="2895600">
                <a:moveTo>
                  <a:pt x="3840479" y="2103119"/>
                </a:moveTo>
                <a:lnTo>
                  <a:pt x="3855720" y="2103119"/>
                </a:lnTo>
              </a:path>
              <a:path w="6225540" h="2895600">
                <a:moveTo>
                  <a:pt x="4114799" y="2103119"/>
                </a:moveTo>
                <a:lnTo>
                  <a:pt x="4130040" y="2103119"/>
                </a:lnTo>
              </a:path>
              <a:path w="6225540" h="2895600">
                <a:moveTo>
                  <a:pt x="4533899" y="2103119"/>
                </a:moveTo>
                <a:lnTo>
                  <a:pt x="4549140" y="2103119"/>
                </a:lnTo>
              </a:path>
              <a:path w="6225540" h="2895600">
                <a:moveTo>
                  <a:pt x="4571999" y="2103119"/>
                </a:moveTo>
                <a:lnTo>
                  <a:pt x="4587240" y="2103119"/>
                </a:lnTo>
              </a:path>
              <a:path w="6225540" h="2895600">
                <a:moveTo>
                  <a:pt x="4747259" y="2103119"/>
                </a:moveTo>
                <a:lnTo>
                  <a:pt x="4777740" y="2103119"/>
                </a:lnTo>
              </a:path>
              <a:path w="6225540" h="2895600">
                <a:moveTo>
                  <a:pt x="4792979" y="2103119"/>
                </a:moveTo>
                <a:lnTo>
                  <a:pt x="4815839" y="2103119"/>
                </a:lnTo>
              </a:path>
              <a:path w="6225540" h="2895600">
                <a:moveTo>
                  <a:pt x="5219699" y="2103119"/>
                </a:moveTo>
                <a:lnTo>
                  <a:pt x="5242559" y="2103119"/>
                </a:lnTo>
              </a:path>
              <a:path w="6225540" h="2895600">
                <a:moveTo>
                  <a:pt x="5471159" y="2103119"/>
                </a:moveTo>
                <a:lnTo>
                  <a:pt x="5486400" y="2103119"/>
                </a:lnTo>
              </a:path>
              <a:path w="6225540" h="2895600">
                <a:moveTo>
                  <a:pt x="5920739" y="2103119"/>
                </a:moveTo>
                <a:lnTo>
                  <a:pt x="5928360" y="2103119"/>
                </a:lnTo>
              </a:path>
              <a:path w="6225540" h="2895600">
                <a:moveTo>
                  <a:pt x="6156959" y="2103119"/>
                </a:moveTo>
                <a:lnTo>
                  <a:pt x="6172200" y="2103119"/>
                </a:lnTo>
              </a:path>
              <a:path w="6225540" h="2895600">
                <a:moveTo>
                  <a:pt x="396239" y="2109216"/>
                </a:moveTo>
                <a:lnTo>
                  <a:pt x="411480" y="2109216"/>
                </a:lnTo>
              </a:path>
              <a:path w="6225540" h="2895600">
                <a:moveTo>
                  <a:pt x="640079" y="2109216"/>
                </a:moveTo>
                <a:lnTo>
                  <a:pt x="655320" y="2109216"/>
                </a:lnTo>
              </a:path>
              <a:path w="6225540" h="2895600">
                <a:moveTo>
                  <a:pt x="1089659" y="2109216"/>
                </a:moveTo>
                <a:lnTo>
                  <a:pt x="1104900" y="2109216"/>
                </a:lnTo>
              </a:path>
              <a:path w="6225540" h="2895600">
                <a:moveTo>
                  <a:pt x="1333499" y="2109216"/>
                </a:moveTo>
                <a:lnTo>
                  <a:pt x="1348740" y="2109216"/>
                </a:lnTo>
              </a:path>
              <a:path w="6225540" h="2895600">
                <a:moveTo>
                  <a:pt x="1783079" y="2109216"/>
                </a:moveTo>
                <a:lnTo>
                  <a:pt x="1805939" y="2109216"/>
                </a:lnTo>
              </a:path>
              <a:path w="6225540" h="2895600">
                <a:moveTo>
                  <a:pt x="2026919" y="2109216"/>
                </a:moveTo>
                <a:lnTo>
                  <a:pt x="2042160" y="2109216"/>
                </a:lnTo>
              </a:path>
              <a:path w="6225540" h="2895600">
                <a:moveTo>
                  <a:pt x="2506979" y="2109216"/>
                </a:moveTo>
                <a:lnTo>
                  <a:pt x="2522220" y="2109216"/>
                </a:lnTo>
              </a:path>
              <a:path w="6225540" h="2895600">
                <a:moveTo>
                  <a:pt x="2682239" y="2109216"/>
                </a:moveTo>
                <a:lnTo>
                  <a:pt x="2697480" y="2109216"/>
                </a:lnTo>
              </a:path>
              <a:path w="6225540" h="2895600">
                <a:moveTo>
                  <a:pt x="3840479" y="2109216"/>
                </a:moveTo>
                <a:lnTo>
                  <a:pt x="3863339" y="2109216"/>
                </a:lnTo>
              </a:path>
              <a:path w="6225540" h="2895600">
                <a:moveTo>
                  <a:pt x="4114799" y="2109216"/>
                </a:moveTo>
                <a:lnTo>
                  <a:pt x="4130040" y="2109216"/>
                </a:lnTo>
              </a:path>
              <a:path w="6225540" h="2895600">
                <a:moveTo>
                  <a:pt x="4533899" y="2109216"/>
                </a:moveTo>
                <a:lnTo>
                  <a:pt x="4549140" y="2109216"/>
                </a:lnTo>
              </a:path>
              <a:path w="6225540" h="2895600">
                <a:moveTo>
                  <a:pt x="4564379" y="2109216"/>
                </a:moveTo>
                <a:lnTo>
                  <a:pt x="4594860" y="2109216"/>
                </a:lnTo>
              </a:path>
              <a:path w="6225540" h="2895600">
                <a:moveTo>
                  <a:pt x="4747259" y="2109216"/>
                </a:moveTo>
                <a:lnTo>
                  <a:pt x="4777740" y="2109216"/>
                </a:lnTo>
              </a:path>
              <a:path w="6225540" h="2895600">
                <a:moveTo>
                  <a:pt x="4792979" y="2109216"/>
                </a:moveTo>
                <a:lnTo>
                  <a:pt x="4808220" y="2109216"/>
                </a:lnTo>
              </a:path>
              <a:path w="6225540" h="2895600">
                <a:moveTo>
                  <a:pt x="5227319" y="2109216"/>
                </a:moveTo>
                <a:lnTo>
                  <a:pt x="5242560" y="2109216"/>
                </a:lnTo>
              </a:path>
              <a:path w="6225540" h="2895600">
                <a:moveTo>
                  <a:pt x="5471159" y="2109216"/>
                </a:moveTo>
                <a:lnTo>
                  <a:pt x="5486400" y="2109216"/>
                </a:lnTo>
              </a:path>
              <a:path w="6225540" h="2895600">
                <a:moveTo>
                  <a:pt x="5920739" y="2109216"/>
                </a:moveTo>
                <a:lnTo>
                  <a:pt x="5928360" y="2109216"/>
                </a:lnTo>
              </a:path>
              <a:path w="6225540" h="2895600">
                <a:moveTo>
                  <a:pt x="6156959" y="2109216"/>
                </a:moveTo>
                <a:lnTo>
                  <a:pt x="6172200" y="2109216"/>
                </a:lnTo>
              </a:path>
              <a:path w="6225540" h="2895600">
                <a:moveTo>
                  <a:pt x="396239" y="2115312"/>
                </a:moveTo>
                <a:lnTo>
                  <a:pt x="411480" y="2115312"/>
                </a:lnTo>
              </a:path>
              <a:path w="6225540" h="2895600">
                <a:moveTo>
                  <a:pt x="640079" y="2115312"/>
                </a:moveTo>
                <a:lnTo>
                  <a:pt x="655320" y="2115312"/>
                </a:lnTo>
              </a:path>
              <a:path w="6225540" h="2895600">
                <a:moveTo>
                  <a:pt x="1089659" y="2115312"/>
                </a:moveTo>
                <a:lnTo>
                  <a:pt x="1104900" y="2115312"/>
                </a:lnTo>
              </a:path>
              <a:path w="6225540" h="2895600">
                <a:moveTo>
                  <a:pt x="1333499" y="2115312"/>
                </a:moveTo>
                <a:lnTo>
                  <a:pt x="1348740" y="2115312"/>
                </a:lnTo>
              </a:path>
              <a:path w="6225540" h="2895600">
                <a:moveTo>
                  <a:pt x="1790699" y="2115312"/>
                </a:moveTo>
                <a:lnTo>
                  <a:pt x="1805940" y="2115312"/>
                </a:lnTo>
              </a:path>
              <a:path w="6225540" h="2895600">
                <a:moveTo>
                  <a:pt x="2026919" y="2115312"/>
                </a:moveTo>
                <a:lnTo>
                  <a:pt x="2034540" y="2115312"/>
                </a:lnTo>
              </a:path>
              <a:path w="6225540" h="2895600">
                <a:moveTo>
                  <a:pt x="2506979" y="2115312"/>
                </a:moveTo>
                <a:lnTo>
                  <a:pt x="2529839" y="2115312"/>
                </a:lnTo>
              </a:path>
              <a:path w="6225540" h="2895600">
                <a:moveTo>
                  <a:pt x="2682239" y="2115312"/>
                </a:moveTo>
                <a:lnTo>
                  <a:pt x="2697480" y="2115312"/>
                </a:lnTo>
              </a:path>
              <a:path w="6225540" h="2895600">
                <a:moveTo>
                  <a:pt x="3840479" y="2115311"/>
                </a:moveTo>
                <a:lnTo>
                  <a:pt x="3863339" y="2115311"/>
                </a:lnTo>
              </a:path>
              <a:path w="6225540" h="2895600">
                <a:moveTo>
                  <a:pt x="4114799" y="2115311"/>
                </a:moveTo>
                <a:lnTo>
                  <a:pt x="4130040" y="2115311"/>
                </a:lnTo>
              </a:path>
              <a:path w="6225540" h="2895600">
                <a:moveTo>
                  <a:pt x="4541519" y="2115311"/>
                </a:moveTo>
                <a:lnTo>
                  <a:pt x="4556760" y="2115311"/>
                </a:lnTo>
              </a:path>
              <a:path w="6225540" h="2895600">
                <a:moveTo>
                  <a:pt x="4564379" y="2115311"/>
                </a:moveTo>
                <a:lnTo>
                  <a:pt x="4594860" y="2115311"/>
                </a:lnTo>
              </a:path>
              <a:path w="6225540" h="2895600">
                <a:moveTo>
                  <a:pt x="4747259" y="2115311"/>
                </a:moveTo>
                <a:lnTo>
                  <a:pt x="4777740" y="2115311"/>
                </a:lnTo>
              </a:path>
              <a:path w="6225540" h="2895600">
                <a:moveTo>
                  <a:pt x="4785359" y="2115311"/>
                </a:moveTo>
                <a:lnTo>
                  <a:pt x="4808219" y="2115311"/>
                </a:lnTo>
              </a:path>
              <a:path w="6225540" h="2895600">
                <a:moveTo>
                  <a:pt x="5227319" y="2115311"/>
                </a:moveTo>
                <a:lnTo>
                  <a:pt x="5242560" y="2115311"/>
                </a:lnTo>
              </a:path>
              <a:path w="6225540" h="2895600">
                <a:moveTo>
                  <a:pt x="5471159" y="2115311"/>
                </a:moveTo>
                <a:lnTo>
                  <a:pt x="5486400" y="2115311"/>
                </a:lnTo>
              </a:path>
              <a:path w="6225540" h="2895600">
                <a:moveTo>
                  <a:pt x="5920739" y="2115311"/>
                </a:moveTo>
                <a:lnTo>
                  <a:pt x="5928360" y="2115311"/>
                </a:lnTo>
              </a:path>
              <a:path w="6225540" h="2895600">
                <a:moveTo>
                  <a:pt x="6156959" y="2115311"/>
                </a:moveTo>
                <a:lnTo>
                  <a:pt x="6172200" y="2115311"/>
                </a:lnTo>
              </a:path>
              <a:path w="6225540" h="2895600">
                <a:moveTo>
                  <a:pt x="396239" y="2121408"/>
                </a:moveTo>
                <a:lnTo>
                  <a:pt x="411480" y="2121408"/>
                </a:lnTo>
              </a:path>
              <a:path w="6225540" h="2895600">
                <a:moveTo>
                  <a:pt x="640079" y="2121408"/>
                </a:moveTo>
                <a:lnTo>
                  <a:pt x="647700" y="2121408"/>
                </a:lnTo>
              </a:path>
              <a:path w="6225540" h="2895600">
                <a:moveTo>
                  <a:pt x="1089659" y="2121408"/>
                </a:moveTo>
                <a:lnTo>
                  <a:pt x="1104900" y="2121408"/>
                </a:lnTo>
              </a:path>
              <a:path w="6225540" h="2895600">
                <a:moveTo>
                  <a:pt x="1325879" y="2121408"/>
                </a:moveTo>
                <a:lnTo>
                  <a:pt x="1348739" y="2121408"/>
                </a:lnTo>
              </a:path>
              <a:path w="6225540" h="2895600">
                <a:moveTo>
                  <a:pt x="1790699" y="2121408"/>
                </a:moveTo>
                <a:lnTo>
                  <a:pt x="1805940" y="2121408"/>
                </a:lnTo>
              </a:path>
              <a:path w="6225540" h="2895600">
                <a:moveTo>
                  <a:pt x="2026919" y="2121408"/>
                </a:moveTo>
                <a:lnTo>
                  <a:pt x="2034540" y="2121408"/>
                </a:lnTo>
              </a:path>
              <a:path w="6225540" h="2895600">
                <a:moveTo>
                  <a:pt x="2514599" y="2121408"/>
                </a:moveTo>
                <a:lnTo>
                  <a:pt x="2529840" y="2121408"/>
                </a:lnTo>
              </a:path>
              <a:path w="6225540" h="2895600">
                <a:moveTo>
                  <a:pt x="2682239" y="2121408"/>
                </a:moveTo>
                <a:lnTo>
                  <a:pt x="2697480" y="2121408"/>
                </a:lnTo>
              </a:path>
              <a:path w="6225540" h="2895600">
                <a:moveTo>
                  <a:pt x="3840479" y="2121407"/>
                </a:moveTo>
                <a:lnTo>
                  <a:pt x="3863339" y="2121407"/>
                </a:lnTo>
              </a:path>
              <a:path w="6225540" h="2895600">
                <a:moveTo>
                  <a:pt x="4114799" y="2121407"/>
                </a:moveTo>
                <a:lnTo>
                  <a:pt x="4130040" y="2121407"/>
                </a:lnTo>
              </a:path>
              <a:path w="6225540" h="2895600">
                <a:moveTo>
                  <a:pt x="4541519" y="2121407"/>
                </a:moveTo>
                <a:lnTo>
                  <a:pt x="4556760" y="2121407"/>
                </a:lnTo>
              </a:path>
              <a:path w="6225540" h="2895600">
                <a:moveTo>
                  <a:pt x="4564379" y="2121407"/>
                </a:moveTo>
                <a:lnTo>
                  <a:pt x="4594860" y="2121407"/>
                </a:lnTo>
              </a:path>
              <a:path w="6225540" h="2895600">
                <a:moveTo>
                  <a:pt x="4747259" y="2121407"/>
                </a:moveTo>
                <a:lnTo>
                  <a:pt x="4762500" y="2121407"/>
                </a:lnTo>
              </a:path>
              <a:path w="6225540" h="2895600">
                <a:moveTo>
                  <a:pt x="4770119" y="2121407"/>
                </a:moveTo>
                <a:lnTo>
                  <a:pt x="4777740" y="2121407"/>
                </a:lnTo>
              </a:path>
              <a:path w="6225540" h="2895600">
                <a:moveTo>
                  <a:pt x="4785359" y="2121407"/>
                </a:moveTo>
                <a:lnTo>
                  <a:pt x="4808219" y="2121407"/>
                </a:lnTo>
              </a:path>
              <a:path w="6225540" h="2895600">
                <a:moveTo>
                  <a:pt x="5227319" y="2121407"/>
                </a:moveTo>
                <a:lnTo>
                  <a:pt x="5250179" y="2121407"/>
                </a:lnTo>
              </a:path>
              <a:path w="6225540" h="2895600">
                <a:moveTo>
                  <a:pt x="5463539" y="2121407"/>
                </a:moveTo>
                <a:lnTo>
                  <a:pt x="5478780" y="2121407"/>
                </a:lnTo>
              </a:path>
              <a:path w="6225540" h="2895600">
                <a:moveTo>
                  <a:pt x="5920739" y="2121407"/>
                </a:moveTo>
                <a:lnTo>
                  <a:pt x="5928360" y="2121407"/>
                </a:lnTo>
              </a:path>
              <a:path w="6225540" h="2895600">
                <a:moveTo>
                  <a:pt x="6156959" y="2121407"/>
                </a:moveTo>
                <a:lnTo>
                  <a:pt x="6172200" y="2121407"/>
                </a:lnTo>
              </a:path>
              <a:path w="6225540" h="2895600">
                <a:moveTo>
                  <a:pt x="396239" y="2127504"/>
                </a:moveTo>
                <a:lnTo>
                  <a:pt x="411480" y="2127504"/>
                </a:lnTo>
              </a:path>
              <a:path w="6225540" h="2895600">
                <a:moveTo>
                  <a:pt x="640079" y="2127504"/>
                </a:moveTo>
                <a:lnTo>
                  <a:pt x="647700" y="2127504"/>
                </a:lnTo>
              </a:path>
              <a:path w="6225540" h="2895600">
                <a:moveTo>
                  <a:pt x="1089659" y="2127504"/>
                </a:moveTo>
                <a:lnTo>
                  <a:pt x="1104900" y="2127504"/>
                </a:lnTo>
              </a:path>
              <a:path w="6225540" h="2895600">
                <a:moveTo>
                  <a:pt x="1325879" y="2127504"/>
                </a:moveTo>
                <a:lnTo>
                  <a:pt x="1348739" y="2127504"/>
                </a:lnTo>
              </a:path>
              <a:path w="6225540" h="2895600">
                <a:moveTo>
                  <a:pt x="1790699" y="2127504"/>
                </a:moveTo>
                <a:lnTo>
                  <a:pt x="1805940" y="2127504"/>
                </a:lnTo>
              </a:path>
              <a:path w="6225540" h="2895600">
                <a:moveTo>
                  <a:pt x="2019299" y="2127504"/>
                </a:moveTo>
                <a:lnTo>
                  <a:pt x="2034540" y="2127504"/>
                </a:lnTo>
              </a:path>
              <a:path w="6225540" h="2895600">
                <a:moveTo>
                  <a:pt x="2514599" y="2127504"/>
                </a:moveTo>
                <a:lnTo>
                  <a:pt x="2529840" y="2127504"/>
                </a:lnTo>
              </a:path>
              <a:path w="6225540" h="2895600">
                <a:moveTo>
                  <a:pt x="2674619" y="2127504"/>
                </a:moveTo>
                <a:lnTo>
                  <a:pt x="2689860" y="2127504"/>
                </a:lnTo>
              </a:path>
              <a:path w="6225540" h="2895600">
                <a:moveTo>
                  <a:pt x="3848100" y="2127504"/>
                </a:moveTo>
                <a:lnTo>
                  <a:pt x="3863340" y="2127504"/>
                </a:lnTo>
              </a:path>
              <a:path w="6225540" h="2895600">
                <a:moveTo>
                  <a:pt x="4114799" y="2127504"/>
                </a:moveTo>
                <a:lnTo>
                  <a:pt x="4122420" y="2127504"/>
                </a:lnTo>
              </a:path>
              <a:path w="6225540" h="2895600">
                <a:moveTo>
                  <a:pt x="4541519" y="2127504"/>
                </a:moveTo>
                <a:lnTo>
                  <a:pt x="4572000" y="2127504"/>
                </a:lnTo>
              </a:path>
              <a:path w="6225540" h="2895600">
                <a:moveTo>
                  <a:pt x="4587239" y="2127504"/>
                </a:moveTo>
                <a:lnTo>
                  <a:pt x="4602480" y="2127504"/>
                </a:lnTo>
              </a:path>
              <a:path w="6225540" h="2895600">
                <a:moveTo>
                  <a:pt x="4739639" y="2127504"/>
                </a:moveTo>
                <a:lnTo>
                  <a:pt x="4762499" y="2127504"/>
                </a:lnTo>
              </a:path>
              <a:path w="6225540" h="2895600">
                <a:moveTo>
                  <a:pt x="4770119" y="2127504"/>
                </a:moveTo>
                <a:lnTo>
                  <a:pt x="4800600" y="2127504"/>
                </a:lnTo>
              </a:path>
              <a:path w="6225540" h="2895600">
                <a:moveTo>
                  <a:pt x="5227319" y="2127504"/>
                </a:moveTo>
                <a:lnTo>
                  <a:pt x="5250179" y="2127504"/>
                </a:lnTo>
              </a:path>
              <a:path w="6225540" h="2895600">
                <a:moveTo>
                  <a:pt x="5463539" y="2127504"/>
                </a:moveTo>
                <a:lnTo>
                  <a:pt x="5478780" y="2127504"/>
                </a:lnTo>
              </a:path>
              <a:path w="6225540" h="2895600">
                <a:moveTo>
                  <a:pt x="5920739" y="2127504"/>
                </a:moveTo>
                <a:lnTo>
                  <a:pt x="5935980" y="2127504"/>
                </a:lnTo>
              </a:path>
              <a:path w="6225540" h="2895600">
                <a:moveTo>
                  <a:pt x="6156959" y="2127504"/>
                </a:moveTo>
                <a:lnTo>
                  <a:pt x="6164580" y="2127504"/>
                </a:lnTo>
              </a:path>
              <a:path w="6225540" h="2895600">
                <a:moveTo>
                  <a:pt x="403859" y="2133600"/>
                </a:moveTo>
                <a:lnTo>
                  <a:pt x="419100" y="2133600"/>
                </a:lnTo>
              </a:path>
              <a:path w="6225540" h="2895600">
                <a:moveTo>
                  <a:pt x="632459" y="2133600"/>
                </a:moveTo>
                <a:lnTo>
                  <a:pt x="647700" y="2133600"/>
                </a:lnTo>
              </a:path>
              <a:path w="6225540" h="2895600">
                <a:moveTo>
                  <a:pt x="1097279" y="2133600"/>
                </a:moveTo>
                <a:lnTo>
                  <a:pt x="1112520" y="2133600"/>
                </a:lnTo>
              </a:path>
              <a:path w="6225540" h="2895600">
                <a:moveTo>
                  <a:pt x="1325879" y="2133600"/>
                </a:moveTo>
                <a:lnTo>
                  <a:pt x="1341120" y="2133600"/>
                </a:lnTo>
              </a:path>
              <a:path w="6225540" h="2895600">
                <a:moveTo>
                  <a:pt x="1790699" y="2133600"/>
                </a:moveTo>
                <a:lnTo>
                  <a:pt x="1805940" y="2133600"/>
                </a:lnTo>
              </a:path>
              <a:path w="6225540" h="2895600">
                <a:moveTo>
                  <a:pt x="2019299" y="2133600"/>
                </a:moveTo>
                <a:lnTo>
                  <a:pt x="2034540" y="2133600"/>
                </a:lnTo>
              </a:path>
              <a:path w="6225540" h="2895600">
                <a:moveTo>
                  <a:pt x="2514599" y="2133600"/>
                </a:moveTo>
                <a:lnTo>
                  <a:pt x="2529840" y="2133600"/>
                </a:lnTo>
              </a:path>
              <a:path w="6225540" h="2895600">
                <a:moveTo>
                  <a:pt x="2674619" y="2133600"/>
                </a:moveTo>
                <a:lnTo>
                  <a:pt x="2689860" y="2133600"/>
                </a:lnTo>
              </a:path>
              <a:path w="6225540" h="2895600">
                <a:moveTo>
                  <a:pt x="3848100" y="2133599"/>
                </a:moveTo>
                <a:lnTo>
                  <a:pt x="3863340" y="2133599"/>
                </a:lnTo>
              </a:path>
              <a:path w="6225540" h="2895600">
                <a:moveTo>
                  <a:pt x="4114799" y="2133599"/>
                </a:moveTo>
                <a:lnTo>
                  <a:pt x="4122420" y="2133599"/>
                </a:lnTo>
              </a:path>
              <a:path w="6225540" h="2895600">
                <a:moveTo>
                  <a:pt x="4541519" y="2133599"/>
                </a:moveTo>
                <a:lnTo>
                  <a:pt x="4572000" y="2133599"/>
                </a:lnTo>
              </a:path>
              <a:path w="6225540" h="2895600">
                <a:moveTo>
                  <a:pt x="4587239" y="2133599"/>
                </a:moveTo>
                <a:lnTo>
                  <a:pt x="4602480" y="2133599"/>
                </a:lnTo>
              </a:path>
              <a:path w="6225540" h="2895600">
                <a:moveTo>
                  <a:pt x="4739639" y="2133599"/>
                </a:moveTo>
                <a:lnTo>
                  <a:pt x="4762499" y="2133599"/>
                </a:lnTo>
              </a:path>
              <a:path w="6225540" h="2895600">
                <a:moveTo>
                  <a:pt x="4770119" y="2133599"/>
                </a:moveTo>
                <a:lnTo>
                  <a:pt x="4800600" y="2133599"/>
                </a:lnTo>
              </a:path>
              <a:path w="6225540" h="2895600">
                <a:moveTo>
                  <a:pt x="5234939" y="2133599"/>
                </a:moveTo>
                <a:lnTo>
                  <a:pt x="5250180" y="2133599"/>
                </a:lnTo>
              </a:path>
              <a:path w="6225540" h="2895600">
                <a:moveTo>
                  <a:pt x="5463539" y="2133599"/>
                </a:moveTo>
                <a:lnTo>
                  <a:pt x="5478780" y="2133599"/>
                </a:lnTo>
              </a:path>
              <a:path w="6225540" h="2895600">
                <a:moveTo>
                  <a:pt x="5920739" y="2133599"/>
                </a:moveTo>
                <a:lnTo>
                  <a:pt x="5935980" y="2133599"/>
                </a:lnTo>
              </a:path>
              <a:path w="6225540" h="2895600">
                <a:moveTo>
                  <a:pt x="6156959" y="2133599"/>
                </a:moveTo>
                <a:lnTo>
                  <a:pt x="6164580" y="2133599"/>
                </a:lnTo>
              </a:path>
              <a:path w="6225540" h="2895600">
                <a:moveTo>
                  <a:pt x="403859" y="2139696"/>
                </a:moveTo>
                <a:lnTo>
                  <a:pt x="419100" y="2139696"/>
                </a:lnTo>
              </a:path>
              <a:path w="6225540" h="2895600">
                <a:moveTo>
                  <a:pt x="632459" y="2139696"/>
                </a:moveTo>
                <a:lnTo>
                  <a:pt x="647700" y="2139696"/>
                </a:lnTo>
              </a:path>
              <a:path w="6225540" h="2895600">
                <a:moveTo>
                  <a:pt x="1097279" y="2139696"/>
                </a:moveTo>
                <a:lnTo>
                  <a:pt x="1112520" y="2139696"/>
                </a:lnTo>
              </a:path>
              <a:path w="6225540" h="2895600">
                <a:moveTo>
                  <a:pt x="1325879" y="2139696"/>
                </a:moveTo>
                <a:lnTo>
                  <a:pt x="1341120" y="2139696"/>
                </a:lnTo>
              </a:path>
              <a:path w="6225540" h="2895600">
                <a:moveTo>
                  <a:pt x="1790699" y="2139696"/>
                </a:moveTo>
                <a:lnTo>
                  <a:pt x="1805940" y="2139696"/>
                </a:lnTo>
              </a:path>
              <a:path w="6225540" h="2895600">
                <a:moveTo>
                  <a:pt x="2019299" y="2139696"/>
                </a:moveTo>
                <a:lnTo>
                  <a:pt x="2034540" y="2139696"/>
                </a:lnTo>
              </a:path>
              <a:path w="6225540" h="2895600">
                <a:moveTo>
                  <a:pt x="2522219" y="2139696"/>
                </a:moveTo>
                <a:lnTo>
                  <a:pt x="2537460" y="2139696"/>
                </a:lnTo>
              </a:path>
              <a:path w="6225540" h="2895600">
                <a:moveTo>
                  <a:pt x="2666999" y="2139696"/>
                </a:moveTo>
                <a:lnTo>
                  <a:pt x="2689859" y="2139696"/>
                </a:lnTo>
              </a:path>
              <a:path w="6225540" h="2895600">
                <a:moveTo>
                  <a:pt x="3848100" y="2139695"/>
                </a:moveTo>
                <a:lnTo>
                  <a:pt x="3870959" y="2139695"/>
                </a:lnTo>
              </a:path>
              <a:path w="6225540" h="2895600">
                <a:moveTo>
                  <a:pt x="4114799" y="2139695"/>
                </a:moveTo>
                <a:lnTo>
                  <a:pt x="4122420" y="2139695"/>
                </a:lnTo>
              </a:path>
              <a:path w="6225540" h="2895600">
                <a:moveTo>
                  <a:pt x="4549139" y="2139695"/>
                </a:moveTo>
                <a:lnTo>
                  <a:pt x="4556760" y="2139695"/>
                </a:lnTo>
              </a:path>
              <a:path w="6225540" h="2895600">
                <a:moveTo>
                  <a:pt x="4587239" y="2139695"/>
                </a:moveTo>
                <a:lnTo>
                  <a:pt x="4602480" y="2139695"/>
                </a:lnTo>
              </a:path>
              <a:path w="6225540" h="2895600">
                <a:moveTo>
                  <a:pt x="4739639" y="2139695"/>
                </a:moveTo>
                <a:lnTo>
                  <a:pt x="4754880" y="2139695"/>
                </a:lnTo>
              </a:path>
              <a:path w="6225540" h="2895600">
                <a:moveTo>
                  <a:pt x="4777739" y="2139695"/>
                </a:moveTo>
                <a:lnTo>
                  <a:pt x="4792980" y="2139695"/>
                </a:lnTo>
              </a:path>
              <a:path w="6225540" h="2895600">
                <a:moveTo>
                  <a:pt x="5234939" y="2139695"/>
                </a:moveTo>
                <a:lnTo>
                  <a:pt x="5250180" y="2139695"/>
                </a:lnTo>
              </a:path>
              <a:path w="6225540" h="2895600">
                <a:moveTo>
                  <a:pt x="5463539" y="2139695"/>
                </a:moveTo>
                <a:lnTo>
                  <a:pt x="5478780" y="2139695"/>
                </a:lnTo>
              </a:path>
              <a:path w="6225540" h="2895600">
                <a:moveTo>
                  <a:pt x="5920739" y="2139695"/>
                </a:moveTo>
                <a:lnTo>
                  <a:pt x="5935980" y="2139695"/>
                </a:lnTo>
              </a:path>
              <a:path w="6225540" h="2895600">
                <a:moveTo>
                  <a:pt x="6156959" y="2139695"/>
                </a:moveTo>
                <a:lnTo>
                  <a:pt x="6164580" y="2139695"/>
                </a:lnTo>
              </a:path>
              <a:path w="6225540" h="2895600">
                <a:moveTo>
                  <a:pt x="403859" y="2145792"/>
                </a:moveTo>
                <a:lnTo>
                  <a:pt x="419100" y="2145792"/>
                </a:lnTo>
              </a:path>
              <a:path w="6225540" h="2895600">
                <a:moveTo>
                  <a:pt x="632459" y="2145792"/>
                </a:moveTo>
                <a:lnTo>
                  <a:pt x="640080" y="2145792"/>
                </a:lnTo>
              </a:path>
              <a:path w="6225540" h="2895600">
                <a:moveTo>
                  <a:pt x="1097279" y="2145792"/>
                </a:moveTo>
                <a:lnTo>
                  <a:pt x="1112520" y="2145792"/>
                </a:lnTo>
              </a:path>
              <a:path w="6225540" h="2895600">
                <a:moveTo>
                  <a:pt x="1318259" y="2145792"/>
                </a:moveTo>
                <a:lnTo>
                  <a:pt x="1341119" y="2145792"/>
                </a:lnTo>
              </a:path>
              <a:path w="6225540" h="2895600">
                <a:moveTo>
                  <a:pt x="1790699" y="2145792"/>
                </a:moveTo>
                <a:lnTo>
                  <a:pt x="1805940" y="2145792"/>
                </a:lnTo>
              </a:path>
              <a:path w="6225540" h="2895600">
                <a:moveTo>
                  <a:pt x="2019299" y="2145792"/>
                </a:moveTo>
                <a:lnTo>
                  <a:pt x="2034540" y="2145792"/>
                </a:lnTo>
              </a:path>
              <a:path w="6225540" h="2895600">
                <a:moveTo>
                  <a:pt x="2522219" y="2145792"/>
                </a:moveTo>
                <a:lnTo>
                  <a:pt x="2537460" y="2145792"/>
                </a:lnTo>
              </a:path>
              <a:path w="6225540" h="2895600">
                <a:moveTo>
                  <a:pt x="2666999" y="2145792"/>
                </a:moveTo>
                <a:lnTo>
                  <a:pt x="2689859" y="2145792"/>
                </a:lnTo>
              </a:path>
              <a:path w="6225540" h="2895600">
                <a:moveTo>
                  <a:pt x="3848100" y="2145791"/>
                </a:moveTo>
                <a:lnTo>
                  <a:pt x="3870959" y="2145791"/>
                </a:lnTo>
              </a:path>
              <a:path w="6225540" h="2895600">
                <a:moveTo>
                  <a:pt x="4114799" y="2145791"/>
                </a:moveTo>
                <a:lnTo>
                  <a:pt x="4122420" y="2145791"/>
                </a:lnTo>
              </a:path>
              <a:path w="6225540" h="2895600">
                <a:moveTo>
                  <a:pt x="4587239" y="2145791"/>
                </a:moveTo>
                <a:lnTo>
                  <a:pt x="4602480" y="2145791"/>
                </a:lnTo>
              </a:path>
              <a:path w="6225540" h="2895600">
                <a:moveTo>
                  <a:pt x="4739639" y="2145791"/>
                </a:moveTo>
                <a:lnTo>
                  <a:pt x="4754880" y="2145791"/>
                </a:lnTo>
              </a:path>
              <a:path w="6225540" h="2895600">
                <a:moveTo>
                  <a:pt x="5234939" y="2145791"/>
                </a:moveTo>
                <a:lnTo>
                  <a:pt x="5250180" y="2145791"/>
                </a:lnTo>
              </a:path>
              <a:path w="6225540" h="2895600">
                <a:moveTo>
                  <a:pt x="5463539" y="2145791"/>
                </a:moveTo>
                <a:lnTo>
                  <a:pt x="5478780" y="2145791"/>
                </a:lnTo>
              </a:path>
              <a:path w="6225540" h="2895600">
                <a:moveTo>
                  <a:pt x="5920739" y="2145791"/>
                </a:moveTo>
                <a:lnTo>
                  <a:pt x="5935980" y="2145791"/>
                </a:lnTo>
              </a:path>
              <a:path w="6225540" h="2895600">
                <a:moveTo>
                  <a:pt x="6156959" y="2145791"/>
                </a:moveTo>
                <a:lnTo>
                  <a:pt x="6164580" y="2145791"/>
                </a:lnTo>
              </a:path>
              <a:path w="6225540" h="2895600">
                <a:moveTo>
                  <a:pt x="403859" y="2151888"/>
                </a:moveTo>
                <a:lnTo>
                  <a:pt x="419100" y="2151888"/>
                </a:lnTo>
              </a:path>
              <a:path w="6225540" h="2895600">
                <a:moveTo>
                  <a:pt x="632459" y="2151888"/>
                </a:moveTo>
                <a:lnTo>
                  <a:pt x="640080" y="2151888"/>
                </a:lnTo>
              </a:path>
              <a:path w="6225540" h="2895600">
                <a:moveTo>
                  <a:pt x="1097279" y="2151888"/>
                </a:moveTo>
                <a:lnTo>
                  <a:pt x="1112520" y="2151888"/>
                </a:lnTo>
              </a:path>
              <a:path w="6225540" h="2895600">
                <a:moveTo>
                  <a:pt x="1318259" y="2151888"/>
                </a:moveTo>
                <a:lnTo>
                  <a:pt x="1341119" y="2151888"/>
                </a:lnTo>
              </a:path>
              <a:path w="6225540" h="2895600">
                <a:moveTo>
                  <a:pt x="1790699" y="2151888"/>
                </a:moveTo>
                <a:lnTo>
                  <a:pt x="1805940" y="2151888"/>
                </a:lnTo>
              </a:path>
              <a:path w="6225540" h="2895600">
                <a:moveTo>
                  <a:pt x="2019299" y="2151888"/>
                </a:moveTo>
                <a:lnTo>
                  <a:pt x="2034540" y="2151888"/>
                </a:lnTo>
              </a:path>
              <a:path w="6225540" h="2895600">
                <a:moveTo>
                  <a:pt x="2522219" y="2151888"/>
                </a:moveTo>
                <a:lnTo>
                  <a:pt x="2537460" y="2151888"/>
                </a:lnTo>
              </a:path>
              <a:path w="6225540" h="2895600">
                <a:moveTo>
                  <a:pt x="2666999" y="2151888"/>
                </a:moveTo>
                <a:lnTo>
                  <a:pt x="2689859" y="2151888"/>
                </a:lnTo>
              </a:path>
              <a:path w="6225540" h="2895600">
                <a:moveTo>
                  <a:pt x="3848100" y="2151887"/>
                </a:moveTo>
                <a:lnTo>
                  <a:pt x="3870959" y="2151887"/>
                </a:lnTo>
              </a:path>
              <a:path w="6225540" h="2895600">
                <a:moveTo>
                  <a:pt x="4114799" y="2151887"/>
                </a:moveTo>
                <a:lnTo>
                  <a:pt x="4122420" y="2151887"/>
                </a:lnTo>
              </a:path>
              <a:path w="6225540" h="2895600">
                <a:moveTo>
                  <a:pt x="4587239" y="2151887"/>
                </a:moveTo>
                <a:lnTo>
                  <a:pt x="4602480" y="2151887"/>
                </a:lnTo>
              </a:path>
              <a:path w="6225540" h="2895600">
                <a:moveTo>
                  <a:pt x="4739639" y="2151887"/>
                </a:moveTo>
                <a:lnTo>
                  <a:pt x="4754880" y="2151887"/>
                </a:lnTo>
              </a:path>
              <a:path w="6225540" h="2895600">
                <a:moveTo>
                  <a:pt x="5234939" y="2151887"/>
                </a:moveTo>
                <a:lnTo>
                  <a:pt x="5250180" y="2151887"/>
                </a:lnTo>
              </a:path>
              <a:path w="6225540" h="2895600">
                <a:moveTo>
                  <a:pt x="5463539" y="2151887"/>
                </a:moveTo>
                <a:lnTo>
                  <a:pt x="5478780" y="2151887"/>
                </a:lnTo>
              </a:path>
              <a:path w="6225540" h="2895600">
                <a:moveTo>
                  <a:pt x="5920739" y="2151887"/>
                </a:moveTo>
                <a:lnTo>
                  <a:pt x="5935980" y="2151887"/>
                </a:lnTo>
              </a:path>
              <a:path w="6225540" h="2895600">
                <a:moveTo>
                  <a:pt x="6156959" y="2151887"/>
                </a:moveTo>
                <a:lnTo>
                  <a:pt x="6164580" y="2151887"/>
                </a:lnTo>
              </a:path>
              <a:path w="6225540" h="2895600">
                <a:moveTo>
                  <a:pt x="403859" y="2157984"/>
                </a:moveTo>
                <a:lnTo>
                  <a:pt x="419100" y="2157984"/>
                </a:lnTo>
              </a:path>
              <a:path w="6225540" h="2895600">
                <a:moveTo>
                  <a:pt x="632459" y="2157984"/>
                </a:moveTo>
                <a:lnTo>
                  <a:pt x="640080" y="2157984"/>
                </a:lnTo>
              </a:path>
              <a:path w="6225540" h="2895600">
                <a:moveTo>
                  <a:pt x="1097279" y="2157984"/>
                </a:moveTo>
                <a:lnTo>
                  <a:pt x="1112520" y="2157984"/>
                </a:lnTo>
              </a:path>
              <a:path w="6225540" h="2895600">
                <a:moveTo>
                  <a:pt x="1318259" y="2157984"/>
                </a:moveTo>
                <a:lnTo>
                  <a:pt x="1341119" y="2157984"/>
                </a:lnTo>
              </a:path>
              <a:path w="6225540" h="2895600">
                <a:moveTo>
                  <a:pt x="1798319" y="2157984"/>
                </a:moveTo>
                <a:lnTo>
                  <a:pt x="1813560" y="2157984"/>
                </a:lnTo>
              </a:path>
              <a:path w="6225540" h="2895600">
                <a:moveTo>
                  <a:pt x="2019299" y="2157984"/>
                </a:moveTo>
                <a:lnTo>
                  <a:pt x="2034540" y="2157984"/>
                </a:lnTo>
              </a:path>
              <a:path w="6225540" h="2895600">
                <a:moveTo>
                  <a:pt x="2522219" y="2157984"/>
                </a:moveTo>
                <a:lnTo>
                  <a:pt x="2537460" y="2157984"/>
                </a:lnTo>
              </a:path>
              <a:path w="6225540" h="2895600">
                <a:moveTo>
                  <a:pt x="2666999" y="2157984"/>
                </a:moveTo>
                <a:lnTo>
                  <a:pt x="2689859" y="2157984"/>
                </a:lnTo>
              </a:path>
              <a:path w="6225540" h="2895600">
                <a:moveTo>
                  <a:pt x="3848100" y="2157983"/>
                </a:moveTo>
                <a:lnTo>
                  <a:pt x="3870959" y="2157983"/>
                </a:lnTo>
              </a:path>
              <a:path w="6225540" h="2895600">
                <a:moveTo>
                  <a:pt x="4114799" y="2157983"/>
                </a:moveTo>
                <a:lnTo>
                  <a:pt x="4122420" y="2157983"/>
                </a:lnTo>
              </a:path>
              <a:path w="6225540" h="2895600">
                <a:moveTo>
                  <a:pt x="4587239" y="2157983"/>
                </a:moveTo>
                <a:lnTo>
                  <a:pt x="4602480" y="2157983"/>
                </a:lnTo>
              </a:path>
              <a:path w="6225540" h="2895600">
                <a:moveTo>
                  <a:pt x="4739639" y="2157983"/>
                </a:moveTo>
                <a:lnTo>
                  <a:pt x="4754880" y="2157983"/>
                </a:lnTo>
              </a:path>
              <a:path w="6225540" h="2895600">
                <a:moveTo>
                  <a:pt x="5234939" y="2157983"/>
                </a:moveTo>
                <a:lnTo>
                  <a:pt x="5250180" y="2157983"/>
                </a:lnTo>
              </a:path>
              <a:path w="6225540" h="2895600">
                <a:moveTo>
                  <a:pt x="5463539" y="2157983"/>
                </a:moveTo>
                <a:lnTo>
                  <a:pt x="5478780" y="2157983"/>
                </a:lnTo>
              </a:path>
              <a:path w="6225540" h="2895600">
                <a:moveTo>
                  <a:pt x="5920739" y="2157983"/>
                </a:moveTo>
                <a:lnTo>
                  <a:pt x="5935980" y="2157983"/>
                </a:lnTo>
              </a:path>
              <a:path w="6225540" h="2895600">
                <a:moveTo>
                  <a:pt x="6156959" y="2157983"/>
                </a:moveTo>
                <a:lnTo>
                  <a:pt x="6164580" y="2157983"/>
                </a:lnTo>
              </a:path>
              <a:path w="6225540" h="2895600">
                <a:moveTo>
                  <a:pt x="403859" y="2164080"/>
                </a:moveTo>
                <a:lnTo>
                  <a:pt x="419100" y="2164080"/>
                </a:lnTo>
              </a:path>
              <a:path w="6225540" h="2895600">
                <a:moveTo>
                  <a:pt x="632459" y="2164080"/>
                </a:moveTo>
                <a:lnTo>
                  <a:pt x="640080" y="2164080"/>
                </a:lnTo>
              </a:path>
              <a:path w="6225540" h="2895600">
                <a:moveTo>
                  <a:pt x="1097279" y="2164080"/>
                </a:moveTo>
                <a:lnTo>
                  <a:pt x="1112520" y="2164080"/>
                </a:lnTo>
              </a:path>
              <a:path w="6225540" h="2895600">
                <a:moveTo>
                  <a:pt x="1318259" y="2164080"/>
                </a:moveTo>
                <a:lnTo>
                  <a:pt x="1341119" y="2164080"/>
                </a:lnTo>
              </a:path>
              <a:path w="6225540" h="2895600">
                <a:moveTo>
                  <a:pt x="1798319" y="2164080"/>
                </a:moveTo>
                <a:lnTo>
                  <a:pt x="1813560" y="2164080"/>
                </a:lnTo>
              </a:path>
              <a:path w="6225540" h="2895600">
                <a:moveTo>
                  <a:pt x="2019299" y="2164080"/>
                </a:moveTo>
                <a:lnTo>
                  <a:pt x="2026920" y="2164080"/>
                </a:lnTo>
              </a:path>
              <a:path w="6225540" h="2895600">
                <a:moveTo>
                  <a:pt x="2522219" y="2164080"/>
                </a:moveTo>
                <a:lnTo>
                  <a:pt x="2537460" y="2164080"/>
                </a:lnTo>
              </a:path>
              <a:path w="6225540" h="2895600">
                <a:moveTo>
                  <a:pt x="2666999" y="2164080"/>
                </a:moveTo>
                <a:lnTo>
                  <a:pt x="2689859" y="2164080"/>
                </a:lnTo>
              </a:path>
              <a:path w="6225540" h="2895600">
                <a:moveTo>
                  <a:pt x="3848100" y="2164079"/>
                </a:moveTo>
                <a:lnTo>
                  <a:pt x="3870959" y="2164079"/>
                </a:lnTo>
              </a:path>
              <a:path w="6225540" h="2895600">
                <a:moveTo>
                  <a:pt x="4114799" y="2164079"/>
                </a:moveTo>
                <a:lnTo>
                  <a:pt x="4122420" y="2164079"/>
                </a:lnTo>
              </a:path>
              <a:path w="6225540" h="2895600">
                <a:moveTo>
                  <a:pt x="4587239" y="2164079"/>
                </a:moveTo>
                <a:lnTo>
                  <a:pt x="4610099" y="2164079"/>
                </a:lnTo>
              </a:path>
              <a:path w="6225540" h="2895600">
                <a:moveTo>
                  <a:pt x="4739639" y="2164079"/>
                </a:moveTo>
                <a:lnTo>
                  <a:pt x="4754880" y="2164079"/>
                </a:lnTo>
              </a:path>
              <a:path w="6225540" h="2895600">
                <a:moveTo>
                  <a:pt x="5234939" y="2164079"/>
                </a:moveTo>
                <a:lnTo>
                  <a:pt x="5257799" y="2164079"/>
                </a:lnTo>
              </a:path>
              <a:path w="6225540" h="2895600">
                <a:moveTo>
                  <a:pt x="5463539" y="2164079"/>
                </a:moveTo>
                <a:lnTo>
                  <a:pt x="5478780" y="2164079"/>
                </a:lnTo>
              </a:path>
              <a:path w="6225540" h="2895600">
                <a:moveTo>
                  <a:pt x="5920739" y="2164079"/>
                </a:moveTo>
                <a:lnTo>
                  <a:pt x="5935980" y="2164079"/>
                </a:lnTo>
              </a:path>
              <a:path w="6225540" h="2895600">
                <a:moveTo>
                  <a:pt x="6156959" y="2164079"/>
                </a:moveTo>
                <a:lnTo>
                  <a:pt x="6164580" y="2164079"/>
                </a:lnTo>
              </a:path>
              <a:path w="6225540" h="2895600">
                <a:moveTo>
                  <a:pt x="403859" y="2170176"/>
                </a:moveTo>
                <a:lnTo>
                  <a:pt x="419100" y="2170176"/>
                </a:lnTo>
              </a:path>
              <a:path w="6225540" h="2895600">
                <a:moveTo>
                  <a:pt x="632459" y="2170176"/>
                </a:moveTo>
                <a:lnTo>
                  <a:pt x="640080" y="2170176"/>
                </a:lnTo>
              </a:path>
              <a:path w="6225540" h="2895600">
                <a:moveTo>
                  <a:pt x="1097279" y="2170176"/>
                </a:moveTo>
                <a:lnTo>
                  <a:pt x="1112520" y="2170176"/>
                </a:lnTo>
              </a:path>
              <a:path w="6225540" h="2895600">
                <a:moveTo>
                  <a:pt x="1318259" y="2170176"/>
                </a:moveTo>
                <a:lnTo>
                  <a:pt x="1341119" y="2170176"/>
                </a:lnTo>
              </a:path>
              <a:path w="6225540" h="2895600">
                <a:moveTo>
                  <a:pt x="1798319" y="2170176"/>
                </a:moveTo>
                <a:lnTo>
                  <a:pt x="1813560" y="2170176"/>
                </a:lnTo>
              </a:path>
              <a:path w="6225540" h="2895600">
                <a:moveTo>
                  <a:pt x="2019299" y="2170176"/>
                </a:moveTo>
                <a:lnTo>
                  <a:pt x="2026920" y="2170176"/>
                </a:lnTo>
              </a:path>
              <a:path w="6225540" h="2895600">
                <a:moveTo>
                  <a:pt x="2529839" y="2170176"/>
                </a:moveTo>
                <a:lnTo>
                  <a:pt x="2545080" y="2170176"/>
                </a:lnTo>
              </a:path>
              <a:path w="6225540" h="2895600">
                <a:moveTo>
                  <a:pt x="2666999" y="2170176"/>
                </a:moveTo>
                <a:lnTo>
                  <a:pt x="2682240" y="2170176"/>
                </a:lnTo>
              </a:path>
              <a:path w="6225540" h="2895600">
                <a:moveTo>
                  <a:pt x="3848100" y="2170175"/>
                </a:moveTo>
                <a:lnTo>
                  <a:pt x="3870959" y="2170175"/>
                </a:lnTo>
              </a:path>
              <a:path w="6225540" h="2895600">
                <a:moveTo>
                  <a:pt x="4114799" y="2170175"/>
                </a:moveTo>
                <a:lnTo>
                  <a:pt x="4122420" y="2170175"/>
                </a:lnTo>
              </a:path>
              <a:path w="6225540" h="2895600">
                <a:moveTo>
                  <a:pt x="4587239" y="2170175"/>
                </a:moveTo>
                <a:lnTo>
                  <a:pt x="4610099" y="2170175"/>
                </a:lnTo>
              </a:path>
              <a:path w="6225540" h="2895600">
                <a:moveTo>
                  <a:pt x="4732019" y="2170175"/>
                </a:moveTo>
                <a:lnTo>
                  <a:pt x="4747260" y="2170175"/>
                </a:lnTo>
              </a:path>
              <a:path w="6225540" h="2895600">
                <a:moveTo>
                  <a:pt x="5242559" y="2170175"/>
                </a:moveTo>
                <a:lnTo>
                  <a:pt x="5257800" y="2170175"/>
                </a:lnTo>
              </a:path>
              <a:path w="6225540" h="2895600">
                <a:moveTo>
                  <a:pt x="5455919" y="2170175"/>
                </a:moveTo>
                <a:lnTo>
                  <a:pt x="5471160" y="2170175"/>
                </a:lnTo>
              </a:path>
              <a:path w="6225540" h="2895600">
                <a:moveTo>
                  <a:pt x="5928359" y="2170175"/>
                </a:moveTo>
                <a:lnTo>
                  <a:pt x="5943600" y="2170175"/>
                </a:lnTo>
              </a:path>
              <a:path w="6225540" h="2895600">
                <a:moveTo>
                  <a:pt x="6156959" y="2170175"/>
                </a:moveTo>
                <a:lnTo>
                  <a:pt x="6164580" y="2170175"/>
                </a:lnTo>
              </a:path>
              <a:path w="6225540" h="2895600">
                <a:moveTo>
                  <a:pt x="403859" y="2176272"/>
                </a:moveTo>
                <a:lnTo>
                  <a:pt x="426719" y="2176272"/>
                </a:lnTo>
              </a:path>
              <a:path w="6225540" h="2895600">
                <a:moveTo>
                  <a:pt x="632459" y="2176272"/>
                </a:moveTo>
                <a:lnTo>
                  <a:pt x="640080" y="2176272"/>
                </a:lnTo>
              </a:path>
              <a:path w="6225540" h="2895600">
                <a:moveTo>
                  <a:pt x="1104899" y="2176272"/>
                </a:moveTo>
                <a:lnTo>
                  <a:pt x="1112520" y="2176272"/>
                </a:lnTo>
              </a:path>
              <a:path w="6225540" h="2895600">
                <a:moveTo>
                  <a:pt x="1318259" y="2176272"/>
                </a:moveTo>
                <a:lnTo>
                  <a:pt x="1341119" y="2176272"/>
                </a:lnTo>
              </a:path>
              <a:path w="6225540" h="2895600">
                <a:moveTo>
                  <a:pt x="1798319" y="2176272"/>
                </a:moveTo>
                <a:lnTo>
                  <a:pt x="1813560" y="2176272"/>
                </a:lnTo>
              </a:path>
              <a:path w="6225540" h="2895600">
                <a:moveTo>
                  <a:pt x="2019299" y="2176272"/>
                </a:moveTo>
                <a:lnTo>
                  <a:pt x="2026920" y="2176272"/>
                </a:lnTo>
              </a:path>
              <a:path w="6225540" h="2895600">
                <a:moveTo>
                  <a:pt x="2529839" y="2176272"/>
                </a:moveTo>
                <a:lnTo>
                  <a:pt x="2545080" y="2176272"/>
                </a:lnTo>
              </a:path>
              <a:path w="6225540" h="2895600">
                <a:moveTo>
                  <a:pt x="2659379" y="2176272"/>
                </a:moveTo>
                <a:lnTo>
                  <a:pt x="2674620" y="2176272"/>
                </a:lnTo>
              </a:path>
              <a:path w="6225540" h="2895600">
                <a:moveTo>
                  <a:pt x="3848100" y="2176271"/>
                </a:moveTo>
                <a:lnTo>
                  <a:pt x="3870959" y="2176271"/>
                </a:lnTo>
              </a:path>
              <a:path w="6225540" h="2895600">
                <a:moveTo>
                  <a:pt x="4114799" y="2176271"/>
                </a:moveTo>
                <a:lnTo>
                  <a:pt x="4122420" y="2176271"/>
                </a:lnTo>
              </a:path>
              <a:path w="6225540" h="2895600">
                <a:moveTo>
                  <a:pt x="4587239" y="2176271"/>
                </a:moveTo>
                <a:lnTo>
                  <a:pt x="4610099" y="2176271"/>
                </a:lnTo>
              </a:path>
              <a:path w="6225540" h="2895600">
                <a:moveTo>
                  <a:pt x="4732019" y="2176271"/>
                </a:moveTo>
                <a:lnTo>
                  <a:pt x="4747260" y="2176271"/>
                </a:lnTo>
              </a:path>
              <a:path w="6225540" h="2895600">
                <a:moveTo>
                  <a:pt x="5242559" y="2176271"/>
                </a:moveTo>
                <a:lnTo>
                  <a:pt x="5257800" y="2176271"/>
                </a:lnTo>
              </a:path>
              <a:path w="6225540" h="2895600">
                <a:moveTo>
                  <a:pt x="5455919" y="2176271"/>
                </a:moveTo>
                <a:lnTo>
                  <a:pt x="5471160" y="2176271"/>
                </a:lnTo>
              </a:path>
              <a:path w="6225540" h="2895600">
                <a:moveTo>
                  <a:pt x="5928359" y="2176271"/>
                </a:moveTo>
                <a:lnTo>
                  <a:pt x="5943600" y="2176271"/>
                </a:lnTo>
              </a:path>
              <a:path w="6225540" h="2895600">
                <a:moveTo>
                  <a:pt x="6149339" y="2176271"/>
                </a:moveTo>
                <a:lnTo>
                  <a:pt x="6156960" y="2176271"/>
                </a:lnTo>
              </a:path>
              <a:path w="6225540" h="2895600">
                <a:moveTo>
                  <a:pt x="403859" y="2182368"/>
                </a:moveTo>
                <a:lnTo>
                  <a:pt x="426719" y="2182368"/>
                </a:lnTo>
              </a:path>
              <a:path w="6225540" h="2895600">
                <a:moveTo>
                  <a:pt x="624839" y="2182368"/>
                </a:moveTo>
                <a:lnTo>
                  <a:pt x="640080" y="2182368"/>
                </a:lnTo>
              </a:path>
              <a:path w="6225540" h="2895600">
                <a:moveTo>
                  <a:pt x="1104899" y="2182368"/>
                </a:moveTo>
                <a:lnTo>
                  <a:pt x="1112520" y="2182368"/>
                </a:lnTo>
              </a:path>
              <a:path w="6225540" h="2895600">
                <a:moveTo>
                  <a:pt x="1310639" y="2182368"/>
                </a:moveTo>
                <a:lnTo>
                  <a:pt x="1333499" y="2182368"/>
                </a:lnTo>
              </a:path>
              <a:path w="6225540" h="2895600">
                <a:moveTo>
                  <a:pt x="1798319" y="2182368"/>
                </a:moveTo>
                <a:lnTo>
                  <a:pt x="1813560" y="2182368"/>
                </a:lnTo>
              </a:path>
              <a:path w="6225540" h="2895600">
                <a:moveTo>
                  <a:pt x="2019299" y="2182368"/>
                </a:moveTo>
                <a:lnTo>
                  <a:pt x="2026920" y="2182368"/>
                </a:lnTo>
              </a:path>
              <a:path w="6225540" h="2895600">
                <a:moveTo>
                  <a:pt x="2529839" y="2182368"/>
                </a:moveTo>
                <a:lnTo>
                  <a:pt x="2545080" y="2182368"/>
                </a:lnTo>
              </a:path>
              <a:path w="6225540" h="2895600">
                <a:moveTo>
                  <a:pt x="2659379" y="2182368"/>
                </a:moveTo>
                <a:lnTo>
                  <a:pt x="2674620" y="2182368"/>
                </a:lnTo>
              </a:path>
              <a:path w="6225540" h="2895600">
                <a:moveTo>
                  <a:pt x="3848100" y="2182367"/>
                </a:moveTo>
                <a:lnTo>
                  <a:pt x="3870959" y="2182367"/>
                </a:lnTo>
              </a:path>
              <a:path w="6225540" h="2895600">
                <a:moveTo>
                  <a:pt x="4114799" y="2182367"/>
                </a:moveTo>
                <a:lnTo>
                  <a:pt x="4122420" y="2182367"/>
                </a:lnTo>
              </a:path>
              <a:path w="6225540" h="2895600">
                <a:moveTo>
                  <a:pt x="4587239" y="2182367"/>
                </a:moveTo>
                <a:lnTo>
                  <a:pt x="4610099" y="2182367"/>
                </a:lnTo>
              </a:path>
              <a:path w="6225540" h="2895600">
                <a:moveTo>
                  <a:pt x="4732019" y="2182367"/>
                </a:moveTo>
                <a:lnTo>
                  <a:pt x="4747260" y="2182367"/>
                </a:lnTo>
              </a:path>
              <a:path w="6225540" h="2895600">
                <a:moveTo>
                  <a:pt x="5242559" y="2182367"/>
                </a:moveTo>
                <a:lnTo>
                  <a:pt x="5257800" y="2182367"/>
                </a:lnTo>
              </a:path>
              <a:path w="6225540" h="2895600">
                <a:moveTo>
                  <a:pt x="5455919" y="2182367"/>
                </a:moveTo>
                <a:lnTo>
                  <a:pt x="5471160" y="2182367"/>
                </a:lnTo>
              </a:path>
              <a:path w="6225540" h="2895600">
                <a:moveTo>
                  <a:pt x="5928359" y="2182367"/>
                </a:moveTo>
                <a:lnTo>
                  <a:pt x="5943600" y="2182367"/>
                </a:lnTo>
              </a:path>
              <a:path w="6225540" h="2895600">
                <a:moveTo>
                  <a:pt x="6149339" y="2182367"/>
                </a:moveTo>
                <a:lnTo>
                  <a:pt x="6156960" y="2182367"/>
                </a:lnTo>
              </a:path>
              <a:path w="6225540" h="2895600">
                <a:moveTo>
                  <a:pt x="403859" y="2188464"/>
                </a:moveTo>
                <a:lnTo>
                  <a:pt x="426719" y="2188464"/>
                </a:lnTo>
              </a:path>
              <a:path w="6225540" h="2895600">
                <a:moveTo>
                  <a:pt x="624839" y="2188464"/>
                </a:moveTo>
                <a:lnTo>
                  <a:pt x="640080" y="2188464"/>
                </a:lnTo>
              </a:path>
              <a:path w="6225540" h="2895600">
                <a:moveTo>
                  <a:pt x="1104899" y="2188464"/>
                </a:moveTo>
                <a:lnTo>
                  <a:pt x="1112520" y="2188464"/>
                </a:lnTo>
              </a:path>
              <a:path w="6225540" h="2895600">
                <a:moveTo>
                  <a:pt x="1310639" y="2188464"/>
                </a:moveTo>
                <a:lnTo>
                  <a:pt x="1333499" y="2188464"/>
                </a:lnTo>
              </a:path>
              <a:path w="6225540" h="2895600">
                <a:moveTo>
                  <a:pt x="1798319" y="2188464"/>
                </a:moveTo>
                <a:lnTo>
                  <a:pt x="1813560" y="2188464"/>
                </a:lnTo>
              </a:path>
              <a:path w="6225540" h="2895600">
                <a:moveTo>
                  <a:pt x="2019299" y="2188464"/>
                </a:moveTo>
                <a:lnTo>
                  <a:pt x="2026920" y="2188464"/>
                </a:lnTo>
              </a:path>
              <a:path w="6225540" h="2895600">
                <a:moveTo>
                  <a:pt x="2529839" y="2188464"/>
                </a:moveTo>
                <a:lnTo>
                  <a:pt x="2545080" y="2188464"/>
                </a:lnTo>
              </a:path>
              <a:path w="6225540" h="2895600">
                <a:moveTo>
                  <a:pt x="2659379" y="2188464"/>
                </a:moveTo>
                <a:lnTo>
                  <a:pt x="2674620" y="2188464"/>
                </a:lnTo>
              </a:path>
              <a:path w="6225540" h="2895600">
                <a:moveTo>
                  <a:pt x="3848100" y="2188463"/>
                </a:moveTo>
                <a:lnTo>
                  <a:pt x="3870959" y="2188463"/>
                </a:lnTo>
              </a:path>
              <a:path w="6225540" h="2895600">
                <a:moveTo>
                  <a:pt x="4114799" y="2188463"/>
                </a:moveTo>
                <a:lnTo>
                  <a:pt x="4122420" y="2188463"/>
                </a:lnTo>
              </a:path>
              <a:path w="6225540" h="2895600">
                <a:moveTo>
                  <a:pt x="4587239" y="2188463"/>
                </a:moveTo>
                <a:lnTo>
                  <a:pt x="4610099" y="2188463"/>
                </a:lnTo>
              </a:path>
              <a:path w="6225540" h="2895600">
                <a:moveTo>
                  <a:pt x="4732019" y="2188463"/>
                </a:moveTo>
                <a:lnTo>
                  <a:pt x="4747260" y="2188463"/>
                </a:lnTo>
              </a:path>
              <a:path w="6225540" h="2895600">
                <a:moveTo>
                  <a:pt x="5242559" y="2188463"/>
                </a:moveTo>
                <a:lnTo>
                  <a:pt x="5257800" y="2188463"/>
                </a:lnTo>
              </a:path>
              <a:path w="6225540" h="2895600">
                <a:moveTo>
                  <a:pt x="5455919" y="2188463"/>
                </a:moveTo>
                <a:lnTo>
                  <a:pt x="5471160" y="2188463"/>
                </a:lnTo>
              </a:path>
              <a:path w="6225540" h="2895600">
                <a:moveTo>
                  <a:pt x="5928359" y="2188463"/>
                </a:moveTo>
                <a:lnTo>
                  <a:pt x="5943600" y="2188463"/>
                </a:lnTo>
              </a:path>
              <a:path w="6225540" h="2895600">
                <a:moveTo>
                  <a:pt x="6149339" y="2188463"/>
                </a:moveTo>
                <a:lnTo>
                  <a:pt x="6156960" y="2188463"/>
                </a:lnTo>
              </a:path>
              <a:path w="6225540" h="2895600">
                <a:moveTo>
                  <a:pt x="403859" y="2194560"/>
                </a:moveTo>
                <a:lnTo>
                  <a:pt x="426719" y="2194560"/>
                </a:lnTo>
              </a:path>
              <a:path w="6225540" h="2895600">
                <a:moveTo>
                  <a:pt x="624839" y="2194560"/>
                </a:moveTo>
                <a:lnTo>
                  <a:pt x="640080" y="2194560"/>
                </a:lnTo>
              </a:path>
              <a:path w="6225540" h="2895600">
                <a:moveTo>
                  <a:pt x="1104899" y="2194560"/>
                </a:moveTo>
                <a:lnTo>
                  <a:pt x="1112520" y="2194560"/>
                </a:lnTo>
              </a:path>
              <a:path w="6225540" h="2895600">
                <a:moveTo>
                  <a:pt x="1310639" y="2194560"/>
                </a:moveTo>
                <a:lnTo>
                  <a:pt x="1333499" y="2194560"/>
                </a:lnTo>
              </a:path>
              <a:path w="6225540" h="2895600">
                <a:moveTo>
                  <a:pt x="1798319" y="2194560"/>
                </a:moveTo>
                <a:lnTo>
                  <a:pt x="1813560" y="2194560"/>
                </a:lnTo>
              </a:path>
              <a:path w="6225540" h="2895600">
                <a:moveTo>
                  <a:pt x="2019299" y="2194560"/>
                </a:moveTo>
                <a:lnTo>
                  <a:pt x="2026920" y="2194560"/>
                </a:lnTo>
              </a:path>
              <a:path w="6225540" h="2895600">
                <a:moveTo>
                  <a:pt x="2537459" y="2194560"/>
                </a:moveTo>
                <a:lnTo>
                  <a:pt x="2552700" y="2194560"/>
                </a:lnTo>
              </a:path>
              <a:path w="6225540" h="2895600">
                <a:moveTo>
                  <a:pt x="2659379" y="2194560"/>
                </a:moveTo>
                <a:lnTo>
                  <a:pt x="2674620" y="2194560"/>
                </a:lnTo>
              </a:path>
              <a:path w="6225540" h="2895600">
                <a:moveTo>
                  <a:pt x="3848100" y="2194559"/>
                </a:moveTo>
                <a:lnTo>
                  <a:pt x="3878580" y="2194559"/>
                </a:lnTo>
              </a:path>
              <a:path w="6225540" h="2895600">
                <a:moveTo>
                  <a:pt x="4114799" y="2194559"/>
                </a:moveTo>
                <a:lnTo>
                  <a:pt x="4122420" y="2194559"/>
                </a:lnTo>
              </a:path>
              <a:path w="6225540" h="2895600">
                <a:moveTo>
                  <a:pt x="4587239" y="2194559"/>
                </a:moveTo>
                <a:lnTo>
                  <a:pt x="4610099" y="2194559"/>
                </a:lnTo>
              </a:path>
              <a:path w="6225540" h="2895600">
                <a:moveTo>
                  <a:pt x="4732019" y="2194559"/>
                </a:moveTo>
                <a:lnTo>
                  <a:pt x="4747260" y="2194559"/>
                </a:lnTo>
              </a:path>
              <a:path w="6225540" h="2895600">
                <a:moveTo>
                  <a:pt x="5242559" y="2194559"/>
                </a:moveTo>
                <a:lnTo>
                  <a:pt x="5257800" y="2194559"/>
                </a:lnTo>
              </a:path>
              <a:path w="6225540" h="2895600">
                <a:moveTo>
                  <a:pt x="5455919" y="2194559"/>
                </a:moveTo>
                <a:lnTo>
                  <a:pt x="5471160" y="2194559"/>
                </a:lnTo>
              </a:path>
              <a:path w="6225540" h="2895600">
                <a:moveTo>
                  <a:pt x="5928359" y="2194559"/>
                </a:moveTo>
                <a:lnTo>
                  <a:pt x="5943600" y="2194559"/>
                </a:lnTo>
              </a:path>
              <a:path w="6225540" h="2895600">
                <a:moveTo>
                  <a:pt x="6149339" y="2194559"/>
                </a:moveTo>
                <a:lnTo>
                  <a:pt x="6156960" y="2194559"/>
                </a:lnTo>
              </a:path>
              <a:path w="6225540" h="2895600">
                <a:moveTo>
                  <a:pt x="403859" y="2200656"/>
                </a:moveTo>
                <a:lnTo>
                  <a:pt x="426719" y="2200656"/>
                </a:lnTo>
              </a:path>
              <a:path w="6225540" h="2895600">
                <a:moveTo>
                  <a:pt x="624839" y="2200656"/>
                </a:moveTo>
                <a:lnTo>
                  <a:pt x="640080" y="2200656"/>
                </a:lnTo>
              </a:path>
              <a:path w="6225540" h="2895600">
                <a:moveTo>
                  <a:pt x="1104899" y="2200656"/>
                </a:moveTo>
                <a:lnTo>
                  <a:pt x="1112520" y="2200656"/>
                </a:lnTo>
              </a:path>
              <a:path w="6225540" h="2895600">
                <a:moveTo>
                  <a:pt x="1310639" y="2200656"/>
                </a:moveTo>
                <a:lnTo>
                  <a:pt x="1333499" y="2200656"/>
                </a:lnTo>
              </a:path>
              <a:path w="6225540" h="2895600">
                <a:moveTo>
                  <a:pt x="1805939" y="2200656"/>
                </a:moveTo>
                <a:lnTo>
                  <a:pt x="1821180" y="2200656"/>
                </a:lnTo>
              </a:path>
              <a:path w="6225540" h="2895600">
                <a:moveTo>
                  <a:pt x="2019299" y="2200656"/>
                </a:moveTo>
                <a:lnTo>
                  <a:pt x="2026920" y="2200656"/>
                </a:lnTo>
              </a:path>
              <a:path w="6225540" h="2895600">
                <a:moveTo>
                  <a:pt x="2537459" y="2200656"/>
                </a:moveTo>
                <a:lnTo>
                  <a:pt x="2552700" y="2200656"/>
                </a:lnTo>
              </a:path>
              <a:path w="6225540" h="2895600">
                <a:moveTo>
                  <a:pt x="2651759" y="2200656"/>
                </a:moveTo>
                <a:lnTo>
                  <a:pt x="2667000" y="2200656"/>
                </a:lnTo>
              </a:path>
              <a:path w="6225540" h="2895600">
                <a:moveTo>
                  <a:pt x="3855719" y="2200655"/>
                </a:moveTo>
                <a:lnTo>
                  <a:pt x="3878579" y="2200655"/>
                </a:lnTo>
              </a:path>
              <a:path w="6225540" h="2895600">
                <a:moveTo>
                  <a:pt x="4107179" y="2200655"/>
                </a:moveTo>
                <a:lnTo>
                  <a:pt x="4114800" y="2200655"/>
                </a:lnTo>
              </a:path>
              <a:path w="6225540" h="2895600">
                <a:moveTo>
                  <a:pt x="4587239" y="2200655"/>
                </a:moveTo>
                <a:lnTo>
                  <a:pt x="4610099" y="2200655"/>
                </a:lnTo>
              </a:path>
              <a:path w="6225540" h="2895600">
                <a:moveTo>
                  <a:pt x="4732019" y="2200655"/>
                </a:moveTo>
                <a:lnTo>
                  <a:pt x="4747260" y="2200655"/>
                </a:lnTo>
              </a:path>
              <a:path w="6225540" h="2895600">
                <a:moveTo>
                  <a:pt x="5242559" y="2200655"/>
                </a:moveTo>
                <a:lnTo>
                  <a:pt x="5257800" y="2200655"/>
                </a:lnTo>
              </a:path>
              <a:path w="6225540" h="2895600">
                <a:moveTo>
                  <a:pt x="5455919" y="2200655"/>
                </a:moveTo>
                <a:lnTo>
                  <a:pt x="5471160" y="2200655"/>
                </a:lnTo>
              </a:path>
              <a:path w="6225540" h="2895600">
                <a:moveTo>
                  <a:pt x="5928359" y="2200655"/>
                </a:moveTo>
                <a:lnTo>
                  <a:pt x="5943600" y="2200655"/>
                </a:lnTo>
              </a:path>
              <a:path w="6225540" h="2895600">
                <a:moveTo>
                  <a:pt x="6149339" y="2200655"/>
                </a:moveTo>
                <a:lnTo>
                  <a:pt x="6156960" y="2200655"/>
                </a:lnTo>
              </a:path>
              <a:path w="6225540" h="2895600">
                <a:moveTo>
                  <a:pt x="403859" y="2206752"/>
                </a:moveTo>
                <a:lnTo>
                  <a:pt x="426719" y="2206752"/>
                </a:lnTo>
              </a:path>
              <a:path w="6225540" h="2895600">
                <a:moveTo>
                  <a:pt x="624839" y="2206752"/>
                </a:moveTo>
                <a:lnTo>
                  <a:pt x="640080" y="2206752"/>
                </a:lnTo>
              </a:path>
              <a:path w="6225540" h="2895600">
                <a:moveTo>
                  <a:pt x="1104899" y="2206752"/>
                </a:moveTo>
                <a:lnTo>
                  <a:pt x="1112520" y="2206752"/>
                </a:lnTo>
              </a:path>
              <a:path w="6225540" h="2895600">
                <a:moveTo>
                  <a:pt x="1310639" y="2206752"/>
                </a:moveTo>
                <a:lnTo>
                  <a:pt x="1333499" y="2206752"/>
                </a:lnTo>
              </a:path>
              <a:path w="6225540" h="2895600">
                <a:moveTo>
                  <a:pt x="1805939" y="2206752"/>
                </a:moveTo>
                <a:lnTo>
                  <a:pt x="1821180" y="2206752"/>
                </a:lnTo>
              </a:path>
              <a:path w="6225540" h="2895600">
                <a:moveTo>
                  <a:pt x="2011679" y="2206752"/>
                </a:moveTo>
                <a:lnTo>
                  <a:pt x="2026920" y="2206752"/>
                </a:lnTo>
              </a:path>
              <a:path w="6225540" h="2895600">
                <a:moveTo>
                  <a:pt x="2537459" y="2206752"/>
                </a:moveTo>
                <a:lnTo>
                  <a:pt x="2552700" y="2206752"/>
                </a:lnTo>
              </a:path>
              <a:path w="6225540" h="2895600">
                <a:moveTo>
                  <a:pt x="2651759" y="2206752"/>
                </a:moveTo>
                <a:lnTo>
                  <a:pt x="2667000" y="2206752"/>
                </a:lnTo>
              </a:path>
              <a:path w="6225540" h="2895600">
                <a:moveTo>
                  <a:pt x="3855719" y="2206751"/>
                </a:moveTo>
                <a:lnTo>
                  <a:pt x="3878579" y="2206751"/>
                </a:lnTo>
              </a:path>
              <a:path w="6225540" h="2895600">
                <a:moveTo>
                  <a:pt x="4107179" y="2206751"/>
                </a:moveTo>
                <a:lnTo>
                  <a:pt x="4114800" y="2206751"/>
                </a:lnTo>
              </a:path>
              <a:path w="6225540" h="2895600">
                <a:moveTo>
                  <a:pt x="4587239" y="2206751"/>
                </a:moveTo>
                <a:lnTo>
                  <a:pt x="4610099" y="2206751"/>
                </a:lnTo>
              </a:path>
              <a:path w="6225540" h="2895600">
                <a:moveTo>
                  <a:pt x="4732019" y="2206751"/>
                </a:moveTo>
                <a:lnTo>
                  <a:pt x="4747260" y="2206751"/>
                </a:lnTo>
              </a:path>
              <a:path w="6225540" h="2895600">
                <a:moveTo>
                  <a:pt x="5242559" y="2206751"/>
                </a:moveTo>
                <a:lnTo>
                  <a:pt x="5257800" y="2206751"/>
                </a:lnTo>
              </a:path>
              <a:path w="6225540" h="2895600">
                <a:moveTo>
                  <a:pt x="5455919" y="2206751"/>
                </a:moveTo>
                <a:lnTo>
                  <a:pt x="5471160" y="2206751"/>
                </a:lnTo>
              </a:path>
              <a:path w="6225540" h="2895600">
                <a:moveTo>
                  <a:pt x="5928359" y="2206751"/>
                </a:moveTo>
                <a:lnTo>
                  <a:pt x="5943600" y="2206751"/>
                </a:lnTo>
              </a:path>
              <a:path w="6225540" h="2895600">
                <a:moveTo>
                  <a:pt x="6149339" y="2206751"/>
                </a:moveTo>
                <a:lnTo>
                  <a:pt x="6156960" y="2206751"/>
                </a:lnTo>
              </a:path>
              <a:path w="6225540" h="2895600">
                <a:moveTo>
                  <a:pt x="403859" y="2212848"/>
                </a:moveTo>
                <a:lnTo>
                  <a:pt x="426719" y="2212848"/>
                </a:lnTo>
              </a:path>
              <a:path w="6225540" h="2895600">
                <a:moveTo>
                  <a:pt x="624839" y="2212848"/>
                </a:moveTo>
                <a:lnTo>
                  <a:pt x="640080" y="2212848"/>
                </a:lnTo>
              </a:path>
              <a:path w="6225540" h="2895600">
                <a:moveTo>
                  <a:pt x="1104899" y="2212848"/>
                </a:moveTo>
                <a:lnTo>
                  <a:pt x="1112520" y="2212848"/>
                </a:lnTo>
              </a:path>
              <a:path w="6225540" h="2895600">
                <a:moveTo>
                  <a:pt x="1310639" y="2212848"/>
                </a:moveTo>
                <a:lnTo>
                  <a:pt x="1333499" y="2212848"/>
                </a:lnTo>
              </a:path>
              <a:path w="6225540" h="2895600">
                <a:moveTo>
                  <a:pt x="1805939" y="2212848"/>
                </a:moveTo>
                <a:lnTo>
                  <a:pt x="1821180" y="2212848"/>
                </a:lnTo>
              </a:path>
              <a:path w="6225540" h="2895600">
                <a:moveTo>
                  <a:pt x="2011679" y="2212848"/>
                </a:moveTo>
                <a:lnTo>
                  <a:pt x="2026920" y="2212848"/>
                </a:lnTo>
              </a:path>
              <a:path w="6225540" h="2895600">
                <a:moveTo>
                  <a:pt x="2537459" y="2212848"/>
                </a:moveTo>
                <a:lnTo>
                  <a:pt x="2552700" y="2212848"/>
                </a:lnTo>
              </a:path>
              <a:path w="6225540" h="2895600">
                <a:moveTo>
                  <a:pt x="2651759" y="2212848"/>
                </a:moveTo>
                <a:lnTo>
                  <a:pt x="2667000" y="2212848"/>
                </a:lnTo>
              </a:path>
              <a:path w="6225540" h="2895600">
                <a:moveTo>
                  <a:pt x="3855719" y="2212847"/>
                </a:moveTo>
                <a:lnTo>
                  <a:pt x="3878579" y="2212847"/>
                </a:lnTo>
              </a:path>
              <a:path w="6225540" h="2895600">
                <a:moveTo>
                  <a:pt x="4107179" y="2212847"/>
                </a:moveTo>
                <a:lnTo>
                  <a:pt x="4114800" y="2212847"/>
                </a:lnTo>
              </a:path>
              <a:path w="6225540" h="2895600">
                <a:moveTo>
                  <a:pt x="4587239" y="2212847"/>
                </a:moveTo>
                <a:lnTo>
                  <a:pt x="4610099" y="2212847"/>
                </a:lnTo>
              </a:path>
              <a:path w="6225540" h="2895600">
                <a:moveTo>
                  <a:pt x="4732019" y="2212847"/>
                </a:moveTo>
                <a:lnTo>
                  <a:pt x="4747260" y="2212847"/>
                </a:lnTo>
              </a:path>
              <a:path w="6225540" h="2895600">
                <a:moveTo>
                  <a:pt x="5250179" y="2212847"/>
                </a:moveTo>
                <a:lnTo>
                  <a:pt x="5257800" y="2212847"/>
                </a:lnTo>
              </a:path>
              <a:path w="6225540" h="2895600">
                <a:moveTo>
                  <a:pt x="5448299" y="2212847"/>
                </a:moveTo>
                <a:lnTo>
                  <a:pt x="5471159" y="2212847"/>
                </a:lnTo>
              </a:path>
              <a:path w="6225540" h="2895600">
                <a:moveTo>
                  <a:pt x="5935979" y="2212847"/>
                </a:moveTo>
                <a:lnTo>
                  <a:pt x="5951220" y="2212847"/>
                </a:lnTo>
              </a:path>
              <a:path w="6225540" h="2895600">
                <a:moveTo>
                  <a:pt x="6149339" y="2212847"/>
                </a:moveTo>
                <a:lnTo>
                  <a:pt x="6156960" y="2212847"/>
                </a:lnTo>
              </a:path>
              <a:path w="6225540" h="2895600">
                <a:moveTo>
                  <a:pt x="411479" y="2218944"/>
                </a:moveTo>
                <a:lnTo>
                  <a:pt x="434339" y="2218944"/>
                </a:lnTo>
              </a:path>
              <a:path w="6225540" h="2895600">
                <a:moveTo>
                  <a:pt x="624839" y="2218944"/>
                </a:moveTo>
                <a:lnTo>
                  <a:pt x="640080" y="2218944"/>
                </a:lnTo>
              </a:path>
              <a:path w="6225540" h="2895600">
                <a:moveTo>
                  <a:pt x="1104899" y="2218944"/>
                </a:moveTo>
                <a:lnTo>
                  <a:pt x="1120140" y="2218944"/>
                </a:lnTo>
              </a:path>
              <a:path w="6225540" h="2895600">
                <a:moveTo>
                  <a:pt x="1310639" y="2218944"/>
                </a:moveTo>
                <a:lnTo>
                  <a:pt x="1333499" y="2218944"/>
                </a:lnTo>
              </a:path>
              <a:path w="6225540" h="2895600">
                <a:moveTo>
                  <a:pt x="1805939" y="2218944"/>
                </a:moveTo>
                <a:lnTo>
                  <a:pt x="1821180" y="2218944"/>
                </a:lnTo>
              </a:path>
              <a:path w="6225540" h="2895600">
                <a:moveTo>
                  <a:pt x="2011679" y="2218944"/>
                </a:moveTo>
                <a:lnTo>
                  <a:pt x="2026920" y="2218944"/>
                </a:lnTo>
              </a:path>
              <a:path w="6225540" h="2895600">
                <a:moveTo>
                  <a:pt x="2545079" y="2218944"/>
                </a:moveTo>
                <a:lnTo>
                  <a:pt x="2560320" y="2218944"/>
                </a:lnTo>
              </a:path>
              <a:path w="6225540" h="2895600">
                <a:moveTo>
                  <a:pt x="2644139" y="2218944"/>
                </a:moveTo>
                <a:lnTo>
                  <a:pt x="2659380" y="2218944"/>
                </a:lnTo>
              </a:path>
              <a:path w="6225540" h="2895600">
                <a:moveTo>
                  <a:pt x="3855719" y="2218943"/>
                </a:moveTo>
                <a:lnTo>
                  <a:pt x="3878579" y="2218943"/>
                </a:lnTo>
              </a:path>
              <a:path w="6225540" h="2895600">
                <a:moveTo>
                  <a:pt x="4107179" y="2218943"/>
                </a:moveTo>
                <a:lnTo>
                  <a:pt x="4114800" y="2218943"/>
                </a:lnTo>
              </a:path>
              <a:path w="6225540" h="2895600">
                <a:moveTo>
                  <a:pt x="4594859" y="2218943"/>
                </a:moveTo>
                <a:lnTo>
                  <a:pt x="4610100" y="2218943"/>
                </a:lnTo>
              </a:path>
              <a:path w="6225540" h="2895600">
                <a:moveTo>
                  <a:pt x="4732019" y="2218943"/>
                </a:moveTo>
                <a:lnTo>
                  <a:pt x="4747260" y="2218943"/>
                </a:lnTo>
              </a:path>
              <a:path w="6225540" h="2895600">
                <a:moveTo>
                  <a:pt x="5250179" y="2218943"/>
                </a:moveTo>
                <a:lnTo>
                  <a:pt x="5257800" y="2218943"/>
                </a:lnTo>
              </a:path>
              <a:path w="6225540" h="2895600">
                <a:moveTo>
                  <a:pt x="5448299" y="2218943"/>
                </a:moveTo>
                <a:lnTo>
                  <a:pt x="5463540" y="2218943"/>
                </a:lnTo>
              </a:path>
              <a:path w="6225540" h="2895600">
                <a:moveTo>
                  <a:pt x="5935979" y="2218943"/>
                </a:moveTo>
                <a:lnTo>
                  <a:pt x="5951220" y="2218943"/>
                </a:lnTo>
              </a:path>
              <a:path w="6225540" h="2895600">
                <a:moveTo>
                  <a:pt x="6141719" y="2218943"/>
                </a:moveTo>
                <a:lnTo>
                  <a:pt x="6156960" y="2218943"/>
                </a:lnTo>
              </a:path>
              <a:path w="6225540" h="2895600">
                <a:moveTo>
                  <a:pt x="411479" y="2225040"/>
                </a:moveTo>
                <a:lnTo>
                  <a:pt x="434339" y="2225040"/>
                </a:lnTo>
              </a:path>
              <a:path w="6225540" h="2895600">
                <a:moveTo>
                  <a:pt x="617219" y="2225040"/>
                </a:moveTo>
                <a:lnTo>
                  <a:pt x="640079" y="2225040"/>
                </a:lnTo>
              </a:path>
              <a:path w="6225540" h="2895600">
                <a:moveTo>
                  <a:pt x="1112519" y="2225040"/>
                </a:moveTo>
                <a:lnTo>
                  <a:pt x="1120140" y="2225040"/>
                </a:lnTo>
              </a:path>
              <a:path w="6225540" h="2895600">
                <a:moveTo>
                  <a:pt x="1310639" y="2225040"/>
                </a:moveTo>
                <a:lnTo>
                  <a:pt x="1325880" y="2225040"/>
                </a:lnTo>
              </a:path>
              <a:path w="6225540" h="2895600">
                <a:moveTo>
                  <a:pt x="1805939" y="2225040"/>
                </a:moveTo>
                <a:lnTo>
                  <a:pt x="1821180" y="2225040"/>
                </a:lnTo>
              </a:path>
              <a:path w="6225540" h="2895600">
                <a:moveTo>
                  <a:pt x="2011679" y="2225040"/>
                </a:moveTo>
                <a:lnTo>
                  <a:pt x="2026920" y="2225040"/>
                </a:lnTo>
              </a:path>
              <a:path w="6225540" h="2895600">
                <a:moveTo>
                  <a:pt x="2545079" y="2225040"/>
                </a:moveTo>
                <a:lnTo>
                  <a:pt x="2560320" y="2225040"/>
                </a:lnTo>
              </a:path>
              <a:path w="6225540" h="2895600">
                <a:moveTo>
                  <a:pt x="2644139" y="2225040"/>
                </a:moveTo>
                <a:lnTo>
                  <a:pt x="2659380" y="2225040"/>
                </a:lnTo>
              </a:path>
              <a:path w="6225540" h="2895600">
                <a:moveTo>
                  <a:pt x="3855719" y="2225039"/>
                </a:moveTo>
                <a:lnTo>
                  <a:pt x="3878579" y="2225039"/>
                </a:lnTo>
              </a:path>
              <a:path w="6225540" h="2895600">
                <a:moveTo>
                  <a:pt x="4107179" y="2225039"/>
                </a:moveTo>
                <a:lnTo>
                  <a:pt x="4114800" y="2225039"/>
                </a:lnTo>
              </a:path>
              <a:path w="6225540" h="2895600">
                <a:moveTo>
                  <a:pt x="4594859" y="2225039"/>
                </a:moveTo>
                <a:lnTo>
                  <a:pt x="4610100" y="2225039"/>
                </a:lnTo>
              </a:path>
              <a:path w="6225540" h="2895600">
                <a:moveTo>
                  <a:pt x="4732019" y="2225039"/>
                </a:moveTo>
                <a:lnTo>
                  <a:pt x="4747260" y="2225039"/>
                </a:lnTo>
              </a:path>
              <a:path w="6225540" h="2895600">
                <a:moveTo>
                  <a:pt x="5250179" y="2225039"/>
                </a:moveTo>
                <a:lnTo>
                  <a:pt x="5257800" y="2225039"/>
                </a:lnTo>
              </a:path>
              <a:path w="6225540" h="2895600">
                <a:moveTo>
                  <a:pt x="5448299" y="2225039"/>
                </a:moveTo>
                <a:lnTo>
                  <a:pt x="5463540" y="2225039"/>
                </a:lnTo>
              </a:path>
              <a:path w="6225540" h="2895600">
                <a:moveTo>
                  <a:pt x="5935979" y="2225039"/>
                </a:moveTo>
                <a:lnTo>
                  <a:pt x="5951220" y="2225039"/>
                </a:lnTo>
              </a:path>
              <a:path w="6225540" h="2895600">
                <a:moveTo>
                  <a:pt x="6141719" y="2225039"/>
                </a:moveTo>
                <a:lnTo>
                  <a:pt x="6156960" y="2225039"/>
                </a:lnTo>
              </a:path>
              <a:path w="6225540" h="2895600">
                <a:moveTo>
                  <a:pt x="411479" y="2231136"/>
                </a:moveTo>
                <a:lnTo>
                  <a:pt x="434339" y="2231136"/>
                </a:lnTo>
              </a:path>
              <a:path w="6225540" h="2895600">
                <a:moveTo>
                  <a:pt x="617219" y="2231136"/>
                </a:moveTo>
                <a:lnTo>
                  <a:pt x="640079" y="2231136"/>
                </a:lnTo>
              </a:path>
              <a:path w="6225540" h="2895600">
                <a:moveTo>
                  <a:pt x="1112519" y="2231136"/>
                </a:moveTo>
                <a:lnTo>
                  <a:pt x="1120140" y="2231136"/>
                </a:lnTo>
              </a:path>
              <a:path w="6225540" h="2895600">
                <a:moveTo>
                  <a:pt x="1310639" y="2231136"/>
                </a:moveTo>
                <a:lnTo>
                  <a:pt x="1325880" y="2231136"/>
                </a:lnTo>
              </a:path>
              <a:path w="6225540" h="2895600">
                <a:moveTo>
                  <a:pt x="1805939" y="2231136"/>
                </a:moveTo>
                <a:lnTo>
                  <a:pt x="1821180" y="2231136"/>
                </a:lnTo>
              </a:path>
              <a:path w="6225540" h="2895600">
                <a:moveTo>
                  <a:pt x="2011679" y="2231136"/>
                </a:moveTo>
                <a:lnTo>
                  <a:pt x="2026920" y="2231136"/>
                </a:lnTo>
              </a:path>
              <a:path w="6225540" h="2895600">
                <a:moveTo>
                  <a:pt x="2545079" y="2231136"/>
                </a:moveTo>
                <a:lnTo>
                  <a:pt x="2560320" y="2231136"/>
                </a:lnTo>
              </a:path>
              <a:path w="6225540" h="2895600">
                <a:moveTo>
                  <a:pt x="2644139" y="2231136"/>
                </a:moveTo>
                <a:lnTo>
                  <a:pt x="2659380" y="2231136"/>
                </a:lnTo>
              </a:path>
              <a:path w="6225540" h="2895600">
                <a:moveTo>
                  <a:pt x="3855719" y="2231135"/>
                </a:moveTo>
                <a:lnTo>
                  <a:pt x="3878579" y="2231135"/>
                </a:lnTo>
              </a:path>
              <a:path w="6225540" h="2895600">
                <a:moveTo>
                  <a:pt x="4107179" y="2231135"/>
                </a:moveTo>
                <a:lnTo>
                  <a:pt x="4114800" y="2231135"/>
                </a:lnTo>
              </a:path>
              <a:path w="6225540" h="2895600">
                <a:moveTo>
                  <a:pt x="4594859" y="2231135"/>
                </a:moveTo>
                <a:lnTo>
                  <a:pt x="4610100" y="2231135"/>
                </a:lnTo>
              </a:path>
              <a:path w="6225540" h="2895600">
                <a:moveTo>
                  <a:pt x="4732019" y="2231135"/>
                </a:moveTo>
                <a:lnTo>
                  <a:pt x="4747260" y="2231135"/>
                </a:lnTo>
              </a:path>
              <a:path w="6225540" h="2895600">
                <a:moveTo>
                  <a:pt x="5250179" y="2231135"/>
                </a:moveTo>
                <a:lnTo>
                  <a:pt x="5265420" y="2231135"/>
                </a:lnTo>
              </a:path>
              <a:path w="6225540" h="2895600">
                <a:moveTo>
                  <a:pt x="5448299" y="2231135"/>
                </a:moveTo>
                <a:lnTo>
                  <a:pt x="5463540" y="2231135"/>
                </a:lnTo>
              </a:path>
              <a:path w="6225540" h="2895600">
                <a:moveTo>
                  <a:pt x="5935979" y="2231135"/>
                </a:moveTo>
                <a:lnTo>
                  <a:pt x="5951220" y="2231135"/>
                </a:lnTo>
              </a:path>
              <a:path w="6225540" h="2895600">
                <a:moveTo>
                  <a:pt x="6141719" y="2231135"/>
                </a:moveTo>
                <a:lnTo>
                  <a:pt x="6156960" y="2231135"/>
                </a:lnTo>
              </a:path>
              <a:path w="6225540" h="2895600">
                <a:moveTo>
                  <a:pt x="411479" y="2237232"/>
                </a:moveTo>
                <a:lnTo>
                  <a:pt x="434339" y="2237232"/>
                </a:lnTo>
              </a:path>
              <a:path w="6225540" h="2895600">
                <a:moveTo>
                  <a:pt x="617219" y="2237232"/>
                </a:moveTo>
                <a:lnTo>
                  <a:pt x="640079" y="2237232"/>
                </a:lnTo>
              </a:path>
              <a:path w="6225540" h="2895600">
                <a:moveTo>
                  <a:pt x="1112519" y="2237232"/>
                </a:moveTo>
                <a:lnTo>
                  <a:pt x="1120140" y="2237232"/>
                </a:lnTo>
              </a:path>
              <a:path w="6225540" h="2895600">
                <a:moveTo>
                  <a:pt x="1310639" y="2237232"/>
                </a:moveTo>
                <a:lnTo>
                  <a:pt x="1325880" y="2237232"/>
                </a:lnTo>
              </a:path>
              <a:path w="6225540" h="2895600">
                <a:moveTo>
                  <a:pt x="1805939" y="2237232"/>
                </a:moveTo>
                <a:lnTo>
                  <a:pt x="1821180" y="2237232"/>
                </a:lnTo>
              </a:path>
              <a:path w="6225540" h="2895600">
                <a:moveTo>
                  <a:pt x="2011679" y="2237232"/>
                </a:moveTo>
                <a:lnTo>
                  <a:pt x="2026920" y="2237232"/>
                </a:lnTo>
              </a:path>
              <a:path w="6225540" h="2895600">
                <a:moveTo>
                  <a:pt x="2545079" y="2237232"/>
                </a:moveTo>
                <a:lnTo>
                  <a:pt x="2560320" y="2237232"/>
                </a:lnTo>
              </a:path>
              <a:path w="6225540" h="2895600">
                <a:moveTo>
                  <a:pt x="2644139" y="2237232"/>
                </a:moveTo>
                <a:lnTo>
                  <a:pt x="2651760" y="2237232"/>
                </a:lnTo>
              </a:path>
              <a:path w="6225540" h="2895600">
                <a:moveTo>
                  <a:pt x="3855719" y="2237231"/>
                </a:moveTo>
                <a:lnTo>
                  <a:pt x="3878579" y="2237231"/>
                </a:lnTo>
              </a:path>
              <a:path w="6225540" h="2895600">
                <a:moveTo>
                  <a:pt x="4107179" y="2237231"/>
                </a:moveTo>
                <a:lnTo>
                  <a:pt x="4114800" y="2237231"/>
                </a:lnTo>
              </a:path>
              <a:path w="6225540" h="2895600">
                <a:moveTo>
                  <a:pt x="4594859" y="2237231"/>
                </a:moveTo>
                <a:lnTo>
                  <a:pt x="4610100" y="2237231"/>
                </a:lnTo>
              </a:path>
              <a:path w="6225540" h="2895600">
                <a:moveTo>
                  <a:pt x="4732019" y="2237231"/>
                </a:moveTo>
                <a:lnTo>
                  <a:pt x="4747260" y="2237231"/>
                </a:lnTo>
              </a:path>
              <a:path w="6225540" h="2895600">
                <a:moveTo>
                  <a:pt x="5250179" y="2237231"/>
                </a:moveTo>
                <a:lnTo>
                  <a:pt x="5265420" y="2237231"/>
                </a:lnTo>
              </a:path>
              <a:path w="6225540" h="2895600">
                <a:moveTo>
                  <a:pt x="5448299" y="2237231"/>
                </a:moveTo>
                <a:lnTo>
                  <a:pt x="5463540" y="2237231"/>
                </a:lnTo>
              </a:path>
              <a:path w="6225540" h="2895600">
                <a:moveTo>
                  <a:pt x="5935979" y="2237231"/>
                </a:moveTo>
                <a:lnTo>
                  <a:pt x="5951220" y="2237231"/>
                </a:lnTo>
              </a:path>
              <a:path w="6225540" h="2895600">
                <a:moveTo>
                  <a:pt x="6141719" y="2237231"/>
                </a:moveTo>
                <a:lnTo>
                  <a:pt x="6156960" y="2237231"/>
                </a:lnTo>
              </a:path>
              <a:path w="6225540" h="2895600">
                <a:moveTo>
                  <a:pt x="411479" y="2243328"/>
                </a:moveTo>
                <a:lnTo>
                  <a:pt x="434339" y="2243328"/>
                </a:lnTo>
              </a:path>
              <a:path w="6225540" h="2895600">
                <a:moveTo>
                  <a:pt x="617219" y="2243328"/>
                </a:moveTo>
                <a:lnTo>
                  <a:pt x="640079" y="2243328"/>
                </a:lnTo>
              </a:path>
              <a:path w="6225540" h="2895600">
                <a:moveTo>
                  <a:pt x="1112519" y="2243328"/>
                </a:moveTo>
                <a:lnTo>
                  <a:pt x="1120140" y="2243328"/>
                </a:lnTo>
              </a:path>
              <a:path w="6225540" h="2895600">
                <a:moveTo>
                  <a:pt x="1310639" y="2243328"/>
                </a:moveTo>
                <a:lnTo>
                  <a:pt x="1325880" y="2243328"/>
                </a:lnTo>
              </a:path>
              <a:path w="6225540" h="2895600">
                <a:moveTo>
                  <a:pt x="1813559" y="2243328"/>
                </a:moveTo>
                <a:lnTo>
                  <a:pt x="1828800" y="2243328"/>
                </a:lnTo>
              </a:path>
              <a:path w="6225540" h="2895600">
                <a:moveTo>
                  <a:pt x="2011679" y="2243328"/>
                </a:moveTo>
                <a:lnTo>
                  <a:pt x="2026920" y="2243328"/>
                </a:lnTo>
              </a:path>
              <a:path w="6225540" h="2895600">
                <a:moveTo>
                  <a:pt x="2545079" y="2243328"/>
                </a:moveTo>
                <a:lnTo>
                  <a:pt x="2567939" y="2243328"/>
                </a:lnTo>
              </a:path>
              <a:path w="6225540" h="2895600">
                <a:moveTo>
                  <a:pt x="2644139" y="2243328"/>
                </a:moveTo>
                <a:lnTo>
                  <a:pt x="2651760" y="2243328"/>
                </a:lnTo>
              </a:path>
              <a:path w="6225540" h="2895600">
                <a:moveTo>
                  <a:pt x="3855719" y="2243327"/>
                </a:moveTo>
                <a:lnTo>
                  <a:pt x="3878579" y="2243327"/>
                </a:lnTo>
              </a:path>
              <a:path w="6225540" h="2895600">
                <a:moveTo>
                  <a:pt x="4107179" y="2243327"/>
                </a:moveTo>
                <a:lnTo>
                  <a:pt x="4114800" y="2243327"/>
                </a:lnTo>
              </a:path>
              <a:path w="6225540" h="2895600">
                <a:moveTo>
                  <a:pt x="4594859" y="2243327"/>
                </a:moveTo>
                <a:lnTo>
                  <a:pt x="4610100" y="2243327"/>
                </a:lnTo>
              </a:path>
              <a:path w="6225540" h="2895600">
                <a:moveTo>
                  <a:pt x="4732019" y="2243327"/>
                </a:moveTo>
                <a:lnTo>
                  <a:pt x="4747260" y="2243327"/>
                </a:lnTo>
              </a:path>
              <a:path w="6225540" h="2895600">
                <a:moveTo>
                  <a:pt x="5250179" y="2243327"/>
                </a:moveTo>
                <a:lnTo>
                  <a:pt x="5265420" y="2243327"/>
                </a:lnTo>
              </a:path>
              <a:path w="6225540" h="2895600">
                <a:moveTo>
                  <a:pt x="5448299" y="2243327"/>
                </a:moveTo>
                <a:lnTo>
                  <a:pt x="5463540" y="2243327"/>
                </a:lnTo>
              </a:path>
              <a:path w="6225540" h="2895600">
                <a:moveTo>
                  <a:pt x="5935979" y="2243327"/>
                </a:moveTo>
                <a:lnTo>
                  <a:pt x="5951220" y="2243327"/>
                </a:lnTo>
              </a:path>
              <a:path w="6225540" h="2895600">
                <a:moveTo>
                  <a:pt x="6141719" y="2243327"/>
                </a:moveTo>
                <a:lnTo>
                  <a:pt x="6156960" y="2243327"/>
                </a:lnTo>
              </a:path>
              <a:path w="6225540" h="2895600">
                <a:moveTo>
                  <a:pt x="411479" y="2249424"/>
                </a:moveTo>
                <a:lnTo>
                  <a:pt x="434339" y="2249424"/>
                </a:lnTo>
              </a:path>
              <a:path w="6225540" h="2895600">
                <a:moveTo>
                  <a:pt x="617219" y="2249424"/>
                </a:moveTo>
                <a:lnTo>
                  <a:pt x="640079" y="2249424"/>
                </a:lnTo>
              </a:path>
              <a:path w="6225540" h="2895600">
                <a:moveTo>
                  <a:pt x="1112519" y="2249424"/>
                </a:moveTo>
                <a:lnTo>
                  <a:pt x="1120140" y="2249424"/>
                </a:lnTo>
              </a:path>
              <a:path w="6225540" h="2895600">
                <a:moveTo>
                  <a:pt x="1310639" y="2249424"/>
                </a:moveTo>
                <a:lnTo>
                  <a:pt x="1325880" y="2249424"/>
                </a:lnTo>
              </a:path>
              <a:path w="6225540" h="2895600">
                <a:moveTo>
                  <a:pt x="1813559" y="2249424"/>
                </a:moveTo>
                <a:lnTo>
                  <a:pt x="1828800" y="2249424"/>
                </a:lnTo>
              </a:path>
              <a:path w="6225540" h="2895600">
                <a:moveTo>
                  <a:pt x="2004059" y="2249424"/>
                </a:moveTo>
                <a:lnTo>
                  <a:pt x="2026919" y="2249424"/>
                </a:lnTo>
              </a:path>
              <a:path w="6225540" h="2895600">
                <a:moveTo>
                  <a:pt x="2552699" y="2249424"/>
                </a:moveTo>
                <a:lnTo>
                  <a:pt x="2567940" y="2249424"/>
                </a:lnTo>
              </a:path>
              <a:path w="6225540" h="2895600">
                <a:moveTo>
                  <a:pt x="2636519" y="2249424"/>
                </a:moveTo>
                <a:lnTo>
                  <a:pt x="2651760" y="2249424"/>
                </a:lnTo>
              </a:path>
              <a:path w="6225540" h="2895600">
                <a:moveTo>
                  <a:pt x="3855719" y="2249423"/>
                </a:moveTo>
                <a:lnTo>
                  <a:pt x="3878579" y="2249423"/>
                </a:lnTo>
              </a:path>
              <a:path w="6225540" h="2895600">
                <a:moveTo>
                  <a:pt x="4107179" y="2249423"/>
                </a:moveTo>
                <a:lnTo>
                  <a:pt x="4114800" y="2249423"/>
                </a:lnTo>
              </a:path>
              <a:path w="6225540" h="2895600">
                <a:moveTo>
                  <a:pt x="4594859" y="2249423"/>
                </a:moveTo>
                <a:lnTo>
                  <a:pt x="4610100" y="2249423"/>
                </a:lnTo>
              </a:path>
              <a:path w="6225540" h="2895600">
                <a:moveTo>
                  <a:pt x="4732019" y="2249423"/>
                </a:moveTo>
                <a:lnTo>
                  <a:pt x="4747260" y="2249423"/>
                </a:lnTo>
              </a:path>
              <a:path w="6225540" h="2895600">
                <a:moveTo>
                  <a:pt x="5250179" y="2249423"/>
                </a:moveTo>
                <a:lnTo>
                  <a:pt x="5265420" y="2249423"/>
                </a:lnTo>
              </a:path>
              <a:path w="6225540" h="2895600">
                <a:moveTo>
                  <a:pt x="5448299" y="2249423"/>
                </a:moveTo>
                <a:lnTo>
                  <a:pt x="5463540" y="2249423"/>
                </a:lnTo>
              </a:path>
              <a:path w="6225540" h="2895600">
                <a:moveTo>
                  <a:pt x="5935979" y="2249423"/>
                </a:moveTo>
                <a:lnTo>
                  <a:pt x="5951220" y="2249423"/>
                </a:lnTo>
              </a:path>
              <a:path w="6225540" h="2895600">
                <a:moveTo>
                  <a:pt x="6141719" y="2249423"/>
                </a:moveTo>
                <a:lnTo>
                  <a:pt x="6156960" y="2249423"/>
                </a:lnTo>
              </a:path>
              <a:path w="6225540" h="2895600">
                <a:moveTo>
                  <a:pt x="411479" y="2255520"/>
                </a:moveTo>
                <a:lnTo>
                  <a:pt x="434339" y="2255520"/>
                </a:lnTo>
              </a:path>
              <a:path w="6225540" h="2895600">
                <a:moveTo>
                  <a:pt x="617219" y="2255520"/>
                </a:moveTo>
                <a:lnTo>
                  <a:pt x="640079" y="2255520"/>
                </a:lnTo>
              </a:path>
              <a:path w="6225540" h="2895600">
                <a:moveTo>
                  <a:pt x="1112519" y="2255520"/>
                </a:moveTo>
                <a:lnTo>
                  <a:pt x="1120140" y="2255520"/>
                </a:lnTo>
              </a:path>
              <a:path w="6225540" h="2895600">
                <a:moveTo>
                  <a:pt x="1310639" y="2255520"/>
                </a:moveTo>
                <a:lnTo>
                  <a:pt x="1325880" y="2255520"/>
                </a:lnTo>
              </a:path>
              <a:path w="6225540" h="2895600">
                <a:moveTo>
                  <a:pt x="1813559" y="2255520"/>
                </a:moveTo>
                <a:lnTo>
                  <a:pt x="1828800" y="2255520"/>
                </a:lnTo>
              </a:path>
              <a:path w="6225540" h="2895600">
                <a:moveTo>
                  <a:pt x="2004059" y="2255520"/>
                </a:moveTo>
                <a:lnTo>
                  <a:pt x="2019300" y="2255520"/>
                </a:lnTo>
              </a:path>
              <a:path w="6225540" h="2895600">
                <a:moveTo>
                  <a:pt x="2560319" y="2255520"/>
                </a:moveTo>
                <a:lnTo>
                  <a:pt x="2575560" y="2255520"/>
                </a:lnTo>
              </a:path>
              <a:path w="6225540" h="2895600">
                <a:moveTo>
                  <a:pt x="2628899" y="2255520"/>
                </a:moveTo>
                <a:lnTo>
                  <a:pt x="2644140" y="2255520"/>
                </a:lnTo>
              </a:path>
              <a:path w="6225540" h="2895600">
                <a:moveTo>
                  <a:pt x="3863339" y="2255519"/>
                </a:moveTo>
                <a:lnTo>
                  <a:pt x="3878580" y="2255519"/>
                </a:lnTo>
              </a:path>
              <a:path w="6225540" h="2895600">
                <a:moveTo>
                  <a:pt x="4099559" y="2255519"/>
                </a:moveTo>
                <a:lnTo>
                  <a:pt x="4114800" y="2255519"/>
                </a:lnTo>
              </a:path>
              <a:path w="6225540" h="2895600">
                <a:moveTo>
                  <a:pt x="4594859" y="2255519"/>
                </a:moveTo>
                <a:lnTo>
                  <a:pt x="4610100" y="2255519"/>
                </a:lnTo>
              </a:path>
              <a:path w="6225540" h="2895600">
                <a:moveTo>
                  <a:pt x="4732019" y="2255519"/>
                </a:moveTo>
                <a:lnTo>
                  <a:pt x="4747260" y="2255519"/>
                </a:lnTo>
              </a:path>
              <a:path w="6225540" h="2895600">
                <a:moveTo>
                  <a:pt x="5257799" y="2255519"/>
                </a:moveTo>
                <a:lnTo>
                  <a:pt x="5265420" y="2255519"/>
                </a:lnTo>
              </a:path>
              <a:path w="6225540" h="2895600">
                <a:moveTo>
                  <a:pt x="5448299" y="2255519"/>
                </a:moveTo>
                <a:lnTo>
                  <a:pt x="5455920" y="2255519"/>
                </a:lnTo>
              </a:path>
              <a:path w="6225540" h="2895600">
                <a:moveTo>
                  <a:pt x="5943599" y="2255519"/>
                </a:moveTo>
                <a:lnTo>
                  <a:pt x="5958840" y="2255519"/>
                </a:lnTo>
              </a:path>
              <a:path w="6225540" h="2895600">
                <a:moveTo>
                  <a:pt x="6134099" y="2255519"/>
                </a:moveTo>
                <a:lnTo>
                  <a:pt x="6156959" y="2255519"/>
                </a:lnTo>
              </a:path>
              <a:path w="6225540" h="2895600">
                <a:moveTo>
                  <a:pt x="411479" y="2261616"/>
                </a:moveTo>
                <a:lnTo>
                  <a:pt x="441960" y="2261616"/>
                </a:lnTo>
              </a:path>
              <a:path w="6225540" h="2895600">
                <a:moveTo>
                  <a:pt x="617219" y="2261616"/>
                </a:moveTo>
                <a:lnTo>
                  <a:pt x="640079" y="2261616"/>
                </a:lnTo>
              </a:path>
              <a:path w="6225540" h="2895600">
                <a:moveTo>
                  <a:pt x="1112519" y="2261616"/>
                </a:moveTo>
                <a:lnTo>
                  <a:pt x="1120140" y="2261616"/>
                </a:lnTo>
              </a:path>
              <a:path w="6225540" h="2895600">
                <a:moveTo>
                  <a:pt x="1303019" y="2261616"/>
                </a:moveTo>
                <a:lnTo>
                  <a:pt x="1325879" y="2261616"/>
                </a:lnTo>
              </a:path>
              <a:path w="6225540" h="2895600">
                <a:moveTo>
                  <a:pt x="1813559" y="2261616"/>
                </a:moveTo>
                <a:lnTo>
                  <a:pt x="1828800" y="2261616"/>
                </a:lnTo>
              </a:path>
              <a:path w="6225540" h="2895600">
                <a:moveTo>
                  <a:pt x="2004059" y="2261616"/>
                </a:moveTo>
                <a:lnTo>
                  <a:pt x="2019300" y="2261616"/>
                </a:lnTo>
              </a:path>
              <a:path w="6225540" h="2895600">
                <a:moveTo>
                  <a:pt x="2560319" y="2261616"/>
                </a:moveTo>
                <a:lnTo>
                  <a:pt x="2583179" y="2261616"/>
                </a:lnTo>
              </a:path>
              <a:path w="6225540" h="2895600">
                <a:moveTo>
                  <a:pt x="2621279" y="2261616"/>
                </a:moveTo>
                <a:lnTo>
                  <a:pt x="2644139" y="2261616"/>
                </a:lnTo>
              </a:path>
              <a:path w="6225540" h="2895600">
                <a:moveTo>
                  <a:pt x="3863339" y="2261616"/>
                </a:moveTo>
                <a:lnTo>
                  <a:pt x="3878580" y="2261616"/>
                </a:lnTo>
              </a:path>
              <a:path w="6225540" h="2895600">
                <a:moveTo>
                  <a:pt x="4099559" y="2261616"/>
                </a:moveTo>
                <a:lnTo>
                  <a:pt x="4114800" y="2261616"/>
                </a:lnTo>
              </a:path>
              <a:path w="6225540" h="2895600">
                <a:moveTo>
                  <a:pt x="4594859" y="2261616"/>
                </a:moveTo>
                <a:lnTo>
                  <a:pt x="4617719" y="2261616"/>
                </a:lnTo>
              </a:path>
              <a:path w="6225540" h="2895600">
                <a:moveTo>
                  <a:pt x="4732019" y="2261616"/>
                </a:moveTo>
                <a:lnTo>
                  <a:pt x="4747260" y="2261616"/>
                </a:lnTo>
              </a:path>
              <a:path w="6225540" h="2895600">
                <a:moveTo>
                  <a:pt x="5257799" y="2261616"/>
                </a:moveTo>
                <a:lnTo>
                  <a:pt x="5265420" y="2261616"/>
                </a:lnTo>
              </a:path>
              <a:path w="6225540" h="2895600">
                <a:moveTo>
                  <a:pt x="5448299" y="2261616"/>
                </a:moveTo>
                <a:lnTo>
                  <a:pt x="5455920" y="2261616"/>
                </a:lnTo>
              </a:path>
              <a:path w="6225540" h="2895600">
                <a:moveTo>
                  <a:pt x="5943599" y="2261616"/>
                </a:moveTo>
                <a:lnTo>
                  <a:pt x="5958840" y="2261616"/>
                </a:lnTo>
              </a:path>
              <a:path w="6225540" h="2895600">
                <a:moveTo>
                  <a:pt x="6134099" y="2261616"/>
                </a:moveTo>
                <a:lnTo>
                  <a:pt x="6149340" y="2261616"/>
                </a:lnTo>
              </a:path>
              <a:path w="6225540" h="2895600">
                <a:moveTo>
                  <a:pt x="419099" y="2267712"/>
                </a:moveTo>
                <a:lnTo>
                  <a:pt x="441959" y="2267712"/>
                </a:lnTo>
              </a:path>
              <a:path w="6225540" h="2895600">
                <a:moveTo>
                  <a:pt x="609599" y="2267712"/>
                </a:moveTo>
                <a:lnTo>
                  <a:pt x="640080" y="2267712"/>
                </a:lnTo>
              </a:path>
              <a:path w="6225540" h="2895600">
                <a:moveTo>
                  <a:pt x="1112519" y="2267712"/>
                </a:moveTo>
                <a:lnTo>
                  <a:pt x="1127760" y="2267712"/>
                </a:lnTo>
              </a:path>
              <a:path w="6225540" h="2895600">
                <a:moveTo>
                  <a:pt x="1303019" y="2267712"/>
                </a:moveTo>
                <a:lnTo>
                  <a:pt x="1325879" y="2267712"/>
                </a:lnTo>
              </a:path>
              <a:path w="6225540" h="2895600">
                <a:moveTo>
                  <a:pt x="1813559" y="2267712"/>
                </a:moveTo>
                <a:lnTo>
                  <a:pt x="1828800" y="2267712"/>
                </a:lnTo>
              </a:path>
              <a:path w="6225540" h="2895600">
                <a:moveTo>
                  <a:pt x="2004059" y="2267712"/>
                </a:moveTo>
                <a:lnTo>
                  <a:pt x="2019300" y="2267712"/>
                </a:lnTo>
              </a:path>
              <a:path w="6225540" h="2895600">
                <a:moveTo>
                  <a:pt x="2567939" y="2267712"/>
                </a:moveTo>
                <a:lnTo>
                  <a:pt x="2590799" y="2267712"/>
                </a:lnTo>
              </a:path>
              <a:path w="6225540" h="2895600">
                <a:moveTo>
                  <a:pt x="2621279" y="2267712"/>
                </a:moveTo>
                <a:lnTo>
                  <a:pt x="2644139" y="2267712"/>
                </a:lnTo>
              </a:path>
              <a:path w="6225540" h="2895600">
                <a:moveTo>
                  <a:pt x="3863339" y="2267711"/>
                </a:moveTo>
                <a:lnTo>
                  <a:pt x="3878580" y="2267711"/>
                </a:lnTo>
              </a:path>
              <a:path w="6225540" h="2895600">
                <a:moveTo>
                  <a:pt x="4099559" y="2267711"/>
                </a:moveTo>
                <a:lnTo>
                  <a:pt x="4114800" y="2267711"/>
                </a:lnTo>
              </a:path>
              <a:path w="6225540" h="2895600">
                <a:moveTo>
                  <a:pt x="4594859" y="2267711"/>
                </a:moveTo>
                <a:lnTo>
                  <a:pt x="4617719" y="2267711"/>
                </a:lnTo>
              </a:path>
              <a:path w="6225540" h="2895600">
                <a:moveTo>
                  <a:pt x="4732019" y="2267711"/>
                </a:moveTo>
                <a:lnTo>
                  <a:pt x="4739640" y="2267711"/>
                </a:lnTo>
              </a:path>
              <a:path w="6225540" h="2895600">
                <a:moveTo>
                  <a:pt x="5257799" y="2267711"/>
                </a:moveTo>
                <a:lnTo>
                  <a:pt x="5273040" y="2267711"/>
                </a:lnTo>
              </a:path>
              <a:path w="6225540" h="2895600">
                <a:moveTo>
                  <a:pt x="5448299" y="2267711"/>
                </a:moveTo>
                <a:lnTo>
                  <a:pt x="5455920" y="2267711"/>
                </a:lnTo>
              </a:path>
              <a:path w="6225540" h="2895600">
                <a:moveTo>
                  <a:pt x="5943599" y="2267711"/>
                </a:moveTo>
                <a:lnTo>
                  <a:pt x="5958840" y="2267711"/>
                </a:lnTo>
              </a:path>
              <a:path w="6225540" h="2895600">
                <a:moveTo>
                  <a:pt x="6134099" y="2267711"/>
                </a:moveTo>
                <a:lnTo>
                  <a:pt x="6149340" y="2267711"/>
                </a:lnTo>
              </a:path>
              <a:path w="6225540" h="2895600">
                <a:moveTo>
                  <a:pt x="419099" y="2273808"/>
                </a:moveTo>
                <a:lnTo>
                  <a:pt x="441959" y="2273808"/>
                </a:lnTo>
              </a:path>
              <a:path w="6225540" h="2895600">
                <a:moveTo>
                  <a:pt x="609599" y="2273808"/>
                </a:moveTo>
                <a:lnTo>
                  <a:pt x="632459" y="2273808"/>
                </a:lnTo>
              </a:path>
              <a:path w="6225540" h="2895600">
                <a:moveTo>
                  <a:pt x="1112519" y="2273808"/>
                </a:moveTo>
                <a:lnTo>
                  <a:pt x="1127760" y="2273808"/>
                </a:lnTo>
              </a:path>
              <a:path w="6225540" h="2895600">
                <a:moveTo>
                  <a:pt x="1303019" y="2273808"/>
                </a:moveTo>
                <a:lnTo>
                  <a:pt x="1318260" y="2273808"/>
                </a:lnTo>
              </a:path>
              <a:path w="6225540" h="2895600">
                <a:moveTo>
                  <a:pt x="1813559" y="2273808"/>
                </a:moveTo>
                <a:lnTo>
                  <a:pt x="1828800" y="2273808"/>
                </a:lnTo>
              </a:path>
              <a:path w="6225540" h="2895600">
                <a:moveTo>
                  <a:pt x="2004059" y="2273808"/>
                </a:moveTo>
                <a:lnTo>
                  <a:pt x="2019300" y="2273808"/>
                </a:lnTo>
              </a:path>
              <a:path w="6225540" h="2895600">
                <a:moveTo>
                  <a:pt x="2575559" y="2273808"/>
                </a:moveTo>
                <a:lnTo>
                  <a:pt x="2636520" y="2273808"/>
                </a:lnTo>
              </a:path>
              <a:path w="6225540" h="2895600">
                <a:moveTo>
                  <a:pt x="3863339" y="2273807"/>
                </a:moveTo>
                <a:lnTo>
                  <a:pt x="3878580" y="2273807"/>
                </a:lnTo>
              </a:path>
              <a:path w="6225540" h="2895600">
                <a:moveTo>
                  <a:pt x="4099559" y="2273807"/>
                </a:moveTo>
                <a:lnTo>
                  <a:pt x="4114800" y="2273807"/>
                </a:lnTo>
              </a:path>
              <a:path w="6225540" h="2895600">
                <a:moveTo>
                  <a:pt x="4594859" y="2273807"/>
                </a:moveTo>
                <a:lnTo>
                  <a:pt x="4617719" y="2273807"/>
                </a:lnTo>
              </a:path>
              <a:path w="6225540" h="2895600">
                <a:moveTo>
                  <a:pt x="4732019" y="2273807"/>
                </a:moveTo>
                <a:lnTo>
                  <a:pt x="4739640" y="2273807"/>
                </a:lnTo>
              </a:path>
              <a:path w="6225540" h="2895600">
                <a:moveTo>
                  <a:pt x="5257799" y="2273807"/>
                </a:moveTo>
                <a:lnTo>
                  <a:pt x="5273040" y="2273807"/>
                </a:lnTo>
              </a:path>
              <a:path w="6225540" h="2895600">
                <a:moveTo>
                  <a:pt x="5448299" y="2273807"/>
                </a:moveTo>
                <a:lnTo>
                  <a:pt x="5455920" y="2273807"/>
                </a:lnTo>
              </a:path>
              <a:path w="6225540" h="2895600">
                <a:moveTo>
                  <a:pt x="5943599" y="2273807"/>
                </a:moveTo>
                <a:lnTo>
                  <a:pt x="5958840" y="2273807"/>
                </a:lnTo>
              </a:path>
              <a:path w="6225540" h="2895600">
                <a:moveTo>
                  <a:pt x="6134099" y="2273807"/>
                </a:moveTo>
                <a:lnTo>
                  <a:pt x="6149340" y="2273807"/>
                </a:lnTo>
              </a:path>
              <a:path w="6225540" h="2895600">
                <a:moveTo>
                  <a:pt x="419099" y="2279904"/>
                </a:moveTo>
                <a:lnTo>
                  <a:pt x="441959" y="2279904"/>
                </a:lnTo>
              </a:path>
              <a:path w="6225540" h="2895600">
                <a:moveTo>
                  <a:pt x="609599" y="2279904"/>
                </a:moveTo>
                <a:lnTo>
                  <a:pt x="632459" y="2279904"/>
                </a:lnTo>
              </a:path>
              <a:path w="6225540" h="2895600">
                <a:moveTo>
                  <a:pt x="1112519" y="2279904"/>
                </a:moveTo>
                <a:lnTo>
                  <a:pt x="1127760" y="2279904"/>
                </a:lnTo>
              </a:path>
              <a:path w="6225540" h="2895600">
                <a:moveTo>
                  <a:pt x="1303019" y="2279904"/>
                </a:moveTo>
                <a:lnTo>
                  <a:pt x="1318260" y="2279904"/>
                </a:lnTo>
              </a:path>
              <a:path w="6225540" h="2895600">
                <a:moveTo>
                  <a:pt x="1813559" y="2279904"/>
                </a:moveTo>
                <a:lnTo>
                  <a:pt x="1836419" y="2279904"/>
                </a:lnTo>
              </a:path>
              <a:path w="6225540" h="2895600">
                <a:moveTo>
                  <a:pt x="2004059" y="2279904"/>
                </a:moveTo>
                <a:lnTo>
                  <a:pt x="2019300" y="2279904"/>
                </a:lnTo>
              </a:path>
              <a:path w="6225540" h="2895600">
                <a:moveTo>
                  <a:pt x="2583179" y="2279904"/>
                </a:moveTo>
                <a:lnTo>
                  <a:pt x="2628899" y="2279904"/>
                </a:lnTo>
              </a:path>
              <a:path w="6225540" h="2895600">
                <a:moveTo>
                  <a:pt x="3863339" y="2279904"/>
                </a:moveTo>
                <a:lnTo>
                  <a:pt x="3878580" y="2279904"/>
                </a:lnTo>
              </a:path>
              <a:path w="6225540" h="2895600">
                <a:moveTo>
                  <a:pt x="4099559" y="2279904"/>
                </a:moveTo>
                <a:lnTo>
                  <a:pt x="4114800" y="2279904"/>
                </a:lnTo>
              </a:path>
              <a:path w="6225540" h="2895600">
                <a:moveTo>
                  <a:pt x="4594859" y="2279904"/>
                </a:moveTo>
                <a:lnTo>
                  <a:pt x="4617719" y="2279904"/>
                </a:lnTo>
              </a:path>
              <a:path w="6225540" h="2895600">
                <a:moveTo>
                  <a:pt x="4732019" y="2279904"/>
                </a:moveTo>
                <a:lnTo>
                  <a:pt x="4739640" y="2279904"/>
                </a:lnTo>
              </a:path>
              <a:path w="6225540" h="2895600">
                <a:moveTo>
                  <a:pt x="5257799" y="2279904"/>
                </a:moveTo>
                <a:lnTo>
                  <a:pt x="5273040" y="2279904"/>
                </a:lnTo>
              </a:path>
              <a:path w="6225540" h="2895600">
                <a:moveTo>
                  <a:pt x="5448299" y="2279904"/>
                </a:moveTo>
                <a:lnTo>
                  <a:pt x="5455920" y="2279904"/>
                </a:lnTo>
              </a:path>
              <a:path w="6225540" h="2895600">
                <a:moveTo>
                  <a:pt x="5943599" y="2279904"/>
                </a:moveTo>
                <a:lnTo>
                  <a:pt x="5958840" y="2279904"/>
                </a:lnTo>
              </a:path>
              <a:path w="6225540" h="2895600">
                <a:moveTo>
                  <a:pt x="6134099" y="2279904"/>
                </a:moveTo>
                <a:lnTo>
                  <a:pt x="6149340" y="2279904"/>
                </a:lnTo>
              </a:path>
              <a:path w="6225540" h="2895600">
                <a:moveTo>
                  <a:pt x="419099" y="2286000"/>
                </a:moveTo>
                <a:lnTo>
                  <a:pt x="441959" y="2286000"/>
                </a:lnTo>
              </a:path>
              <a:path w="6225540" h="2895600">
                <a:moveTo>
                  <a:pt x="609599" y="2286000"/>
                </a:moveTo>
                <a:lnTo>
                  <a:pt x="632459" y="2286000"/>
                </a:lnTo>
              </a:path>
              <a:path w="6225540" h="2895600">
                <a:moveTo>
                  <a:pt x="1112519" y="2286000"/>
                </a:moveTo>
                <a:lnTo>
                  <a:pt x="1127760" y="2286000"/>
                </a:lnTo>
              </a:path>
              <a:path w="6225540" h="2895600">
                <a:moveTo>
                  <a:pt x="1303019" y="2286000"/>
                </a:moveTo>
                <a:lnTo>
                  <a:pt x="1318260" y="2286000"/>
                </a:lnTo>
              </a:path>
              <a:path w="6225540" h="2895600">
                <a:moveTo>
                  <a:pt x="1821179" y="2286000"/>
                </a:moveTo>
                <a:lnTo>
                  <a:pt x="1836420" y="2286000"/>
                </a:lnTo>
              </a:path>
              <a:path w="6225540" h="2895600">
                <a:moveTo>
                  <a:pt x="1996439" y="2286000"/>
                </a:moveTo>
                <a:lnTo>
                  <a:pt x="2011680" y="2286000"/>
                </a:lnTo>
              </a:path>
              <a:path w="6225540" h="2895600">
                <a:moveTo>
                  <a:pt x="3870959" y="2285999"/>
                </a:moveTo>
                <a:lnTo>
                  <a:pt x="3878580" y="2285999"/>
                </a:lnTo>
              </a:path>
              <a:path w="6225540" h="2895600">
                <a:moveTo>
                  <a:pt x="4091939" y="2285999"/>
                </a:moveTo>
                <a:lnTo>
                  <a:pt x="4114799" y="2285999"/>
                </a:lnTo>
              </a:path>
              <a:path w="6225540" h="2895600">
                <a:moveTo>
                  <a:pt x="4594859" y="2285999"/>
                </a:moveTo>
                <a:lnTo>
                  <a:pt x="4617719" y="2285999"/>
                </a:lnTo>
              </a:path>
              <a:path w="6225540" h="2895600">
                <a:moveTo>
                  <a:pt x="4732019" y="2285999"/>
                </a:moveTo>
                <a:lnTo>
                  <a:pt x="4739640" y="2285999"/>
                </a:lnTo>
              </a:path>
              <a:path w="6225540" h="2895600">
                <a:moveTo>
                  <a:pt x="5257799" y="2285999"/>
                </a:moveTo>
                <a:lnTo>
                  <a:pt x="5273040" y="2285999"/>
                </a:lnTo>
              </a:path>
              <a:path w="6225540" h="2895600">
                <a:moveTo>
                  <a:pt x="5448299" y="2285999"/>
                </a:moveTo>
                <a:lnTo>
                  <a:pt x="5455920" y="2285999"/>
                </a:lnTo>
              </a:path>
              <a:path w="6225540" h="2895600">
                <a:moveTo>
                  <a:pt x="5943599" y="2285999"/>
                </a:moveTo>
                <a:lnTo>
                  <a:pt x="5958840" y="2285999"/>
                </a:lnTo>
              </a:path>
              <a:path w="6225540" h="2895600">
                <a:moveTo>
                  <a:pt x="6134099" y="2285999"/>
                </a:moveTo>
                <a:lnTo>
                  <a:pt x="6149340" y="2285999"/>
                </a:lnTo>
              </a:path>
              <a:path w="6225540" h="2895600">
                <a:moveTo>
                  <a:pt x="419099" y="2292096"/>
                </a:moveTo>
                <a:lnTo>
                  <a:pt x="441959" y="2292096"/>
                </a:lnTo>
              </a:path>
              <a:path w="6225540" h="2895600">
                <a:moveTo>
                  <a:pt x="609599" y="2292096"/>
                </a:moveTo>
                <a:lnTo>
                  <a:pt x="632459" y="2292096"/>
                </a:lnTo>
              </a:path>
              <a:path w="6225540" h="2895600">
                <a:moveTo>
                  <a:pt x="1112519" y="2292096"/>
                </a:moveTo>
                <a:lnTo>
                  <a:pt x="1127760" y="2292096"/>
                </a:lnTo>
              </a:path>
              <a:path w="6225540" h="2895600">
                <a:moveTo>
                  <a:pt x="1303019" y="2292096"/>
                </a:moveTo>
                <a:lnTo>
                  <a:pt x="1318260" y="2292096"/>
                </a:lnTo>
              </a:path>
              <a:path w="6225540" h="2895600">
                <a:moveTo>
                  <a:pt x="1821179" y="2292096"/>
                </a:moveTo>
                <a:lnTo>
                  <a:pt x="1836420" y="2292096"/>
                </a:lnTo>
              </a:path>
              <a:path w="6225540" h="2895600">
                <a:moveTo>
                  <a:pt x="1996439" y="2292096"/>
                </a:moveTo>
                <a:lnTo>
                  <a:pt x="2011680" y="2292096"/>
                </a:lnTo>
              </a:path>
              <a:path w="6225540" h="2895600">
                <a:moveTo>
                  <a:pt x="3870959" y="2292095"/>
                </a:moveTo>
                <a:lnTo>
                  <a:pt x="3878580" y="2292095"/>
                </a:lnTo>
              </a:path>
              <a:path w="6225540" h="2895600">
                <a:moveTo>
                  <a:pt x="4091939" y="2292095"/>
                </a:moveTo>
                <a:lnTo>
                  <a:pt x="4114799" y="2292095"/>
                </a:lnTo>
              </a:path>
              <a:path w="6225540" h="2895600">
                <a:moveTo>
                  <a:pt x="4594859" y="2292095"/>
                </a:moveTo>
                <a:lnTo>
                  <a:pt x="4617719" y="2292095"/>
                </a:lnTo>
              </a:path>
              <a:path w="6225540" h="2895600">
                <a:moveTo>
                  <a:pt x="4732019" y="2292095"/>
                </a:moveTo>
                <a:lnTo>
                  <a:pt x="4739640" y="2292095"/>
                </a:lnTo>
              </a:path>
              <a:path w="6225540" h="2895600">
                <a:moveTo>
                  <a:pt x="5257799" y="2292095"/>
                </a:moveTo>
                <a:lnTo>
                  <a:pt x="5273040" y="2292095"/>
                </a:lnTo>
              </a:path>
              <a:path w="6225540" h="2895600">
                <a:moveTo>
                  <a:pt x="5440679" y="2292095"/>
                </a:moveTo>
                <a:lnTo>
                  <a:pt x="5455920" y="2292095"/>
                </a:lnTo>
              </a:path>
              <a:path w="6225540" h="2895600">
                <a:moveTo>
                  <a:pt x="5951219" y="2292095"/>
                </a:moveTo>
                <a:lnTo>
                  <a:pt x="5966460" y="2292095"/>
                </a:lnTo>
              </a:path>
              <a:path w="6225540" h="2895600">
                <a:moveTo>
                  <a:pt x="6134099" y="2292095"/>
                </a:moveTo>
                <a:lnTo>
                  <a:pt x="6149340" y="2292095"/>
                </a:lnTo>
              </a:path>
              <a:path w="6225540" h="2895600">
                <a:moveTo>
                  <a:pt x="419099" y="2298192"/>
                </a:moveTo>
                <a:lnTo>
                  <a:pt x="441959" y="2298192"/>
                </a:lnTo>
              </a:path>
              <a:path w="6225540" h="2895600">
                <a:moveTo>
                  <a:pt x="609599" y="2298192"/>
                </a:moveTo>
                <a:lnTo>
                  <a:pt x="632459" y="2298192"/>
                </a:lnTo>
              </a:path>
              <a:path w="6225540" h="2895600">
                <a:moveTo>
                  <a:pt x="1112519" y="2298192"/>
                </a:moveTo>
                <a:lnTo>
                  <a:pt x="1127760" y="2298192"/>
                </a:lnTo>
              </a:path>
              <a:path w="6225540" h="2895600">
                <a:moveTo>
                  <a:pt x="1303019" y="2298192"/>
                </a:moveTo>
                <a:lnTo>
                  <a:pt x="1318260" y="2298192"/>
                </a:lnTo>
              </a:path>
              <a:path w="6225540" h="2895600">
                <a:moveTo>
                  <a:pt x="1821179" y="2298192"/>
                </a:moveTo>
                <a:lnTo>
                  <a:pt x="1836420" y="2298192"/>
                </a:lnTo>
              </a:path>
              <a:path w="6225540" h="2895600">
                <a:moveTo>
                  <a:pt x="1996439" y="2298192"/>
                </a:moveTo>
                <a:lnTo>
                  <a:pt x="2011680" y="2298192"/>
                </a:lnTo>
              </a:path>
              <a:path w="6225540" h="2895600">
                <a:moveTo>
                  <a:pt x="3870959" y="2298191"/>
                </a:moveTo>
                <a:lnTo>
                  <a:pt x="3878580" y="2298191"/>
                </a:lnTo>
              </a:path>
              <a:path w="6225540" h="2895600">
                <a:moveTo>
                  <a:pt x="4091939" y="2298191"/>
                </a:moveTo>
                <a:lnTo>
                  <a:pt x="4114799" y="2298191"/>
                </a:lnTo>
              </a:path>
              <a:path w="6225540" h="2895600">
                <a:moveTo>
                  <a:pt x="4594859" y="2298191"/>
                </a:moveTo>
                <a:lnTo>
                  <a:pt x="4617719" y="2298191"/>
                </a:lnTo>
              </a:path>
              <a:path w="6225540" h="2895600">
                <a:moveTo>
                  <a:pt x="4732019" y="2298191"/>
                </a:moveTo>
                <a:lnTo>
                  <a:pt x="4739640" y="2298191"/>
                </a:lnTo>
              </a:path>
              <a:path w="6225540" h="2895600">
                <a:moveTo>
                  <a:pt x="5257799" y="2298191"/>
                </a:moveTo>
                <a:lnTo>
                  <a:pt x="5280659" y="2298191"/>
                </a:lnTo>
              </a:path>
              <a:path w="6225540" h="2895600">
                <a:moveTo>
                  <a:pt x="5440679" y="2298191"/>
                </a:moveTo>
                <a:lnTo>
                  <a:pt x="5448300" y="2298191"/>
                </a:lnTo>
              </a:path>
              <a:path w="6225540" h="2895600">
                <a:moveTo>
                  <a:pt x="5951219" y="2298191"/>
                </a:moveTo>
                <a:lnTo>
                  <a:pt x="5966460" y="2298191"/>
                </a:lnTo>
              </a:path>
              <a:path w="6225540" h="2895600">
                <a:moveTo>
                  <a:pt x="6126479" y="2298191"/>
                </a:moveTo>
                <a:lnTo>
                  <a:pt x="6141720" y="2298191"/>
                </a:lnTo>
              </a:path>
              <a:path w="6225540" h="2895600">
                <a:moveTo>
                  <a:pt x="426719" y="2304288"/>
                </a:moveTo>
                <a:lnTo>
                  <a:pt x="449579" y="2304288"/>
                </a:lnTo>
              </a:path>
              <a:path w="6225540" h="2895600">
                <a:moveTo>
                  <a:pt x="609599" y="2304288"/>
                </a:moveTo>
                <a:lnTo>
                  <a:pt x="632459" y="2304288"/>
                </a:lnTo>
              </a:path>
              <a:path w="6225540" h="2895600">
                <a:moveTo>
                  <a:pt x="1120139" y="2304288"/>
                </a:moveTo>
                <a:lnTo>
                  <a:pt x="1135380" y="2304288"/>
                </a:lnTo>
              </a:path>
              <a:path w="6225540" h="2895600">
                <a:moveTo>
                  <a:pt x="1303019" y="2304288"/>
                </a:moveTo>
                <a:lnTo>
                  <a:pt x="1318260" y="2304288"/>
                </a:lnTo>
              </a:path>
              <a:path w="6225540" h="2895600">
                <a:moveTo>
                  <a:pt x="1821179" y="2304288"/>
                </a:moveTo>
                <a:lnTo>
                  <a:pt x="1836420" y="2304288"/>
                </a:lnTo>
              </a:path>
              <a:path w="6225540" h="2895600">
                <a:moveTo>
                  <a:pt x="1996439" y="2304288"/>
                </a:moveTo>
                <a:lnTo>
                  <a:pt x="2011680" y="2304288"/>
                </a:lnTo>
              </a:path>
              <a:path w="6225540" h="2895600">
                <a:moveTo>
                  <a:pt x="3870959" y="2304287"/>
                </a:moveTo>
                <a:lnTo>
                  <a:pt x="3878580" y="2304287"/>
                </a:lnTo>
              </a:path>
              <a:path w="6225540" h="2895600">
                <a:moveTo>
                  <a:pt x="4091939" y="2304287"/>
                </a:moveTo>
                <a:lnTo>
                  <a:pt x="4114799" y="2304287"/>
                </a:lnTo>
              </a:path>
              <a:path w="6225540" h="2895600">
                <a:moveTo>
                  <a:pt x="4594859" y="2304287"/>
                </a:moveTo>
                <a:lnTo>
                  <a:pt x="4617719" y="2304287"/>
                </a:lnTo>
              </a:path>
              <a:path w="6225540" h="2895600">
                <a:moveTo>
                  <a:pt x="4732019" y="2304287"/>
                </a:moveTo>
                <a:lnTo>
                  <a:pt x="4739640" y="2304287"/>
                </a:lnTo>
              </a:path>
              <a:path w="6225540" h="2895600">
                <a:moveTo>
                  <a:pt x="5257799" y="2304287"/>
                </a:moveTo>
                <a:lnTo>
                  <a:pt x="5280659" y="2304287"/>
                </a:lnTo>
              </a:path>
              <a:path w="6225540" h="2895600">
                <a:moveTo>
                  <a:pt x="5440679" y="2304287"/>
                </a:moveTo>
                <a:lnTo>
                  <a:pt x="5448300" y="2304287"/>
                </a:lnTo>
              </a:path>
              <a:path w="6225540" h="2895600">
                <a:moveTo>
                  <a:pt x="5951219" y="2304287"/>
                </a:moveTo>
                <a:lnTo>
                  <a:pt x="5966460" y="2304287"/>
                </a:lnTo>
              </a:path>
              <a:path w="6225540" h="2895600">
                <a:moveTo>
                  <a:pt x="6126479" y="2304287"/>
                </a:moveTo>
                <a:lnTo>
                  <a:pt x="6141720" y="2304287"/>
                </a:lnTo>
              </a:path>
              <a:path w="6225540" h="2895600">
                <a:moveTo>
                  <a:pt x="426719" y="2310384"/>
                </a:moveTo>
                <a:lnTo>
                  <a:pt x="449579" y="2310384"/>
                </a:lnTo>
              </a:path>
              <a:path w="6225540" h="2895600">
                <a:moveTo>
                  <a:pt x="601979" y="2310384"/>
                </a:moveTo>
                <a:lnTo>
                  <a:pt x="624839" y="2310384"/>
                </a:lnTo>
              </a:path>
              <a:path w="6225540" h="2895600">
                <a:moveTo>
                  <a:pt x="1120139" y="2310384"/>
                </a:moveTo>
                <a:lnTo>
                  <a:pt x="1135380" y="2310384"/>
                </a:lnTo>
              </a:path>
              <a:path w="6225540" h="2895600">
                <a:moveTo>
                  <a:pt x="1295399" y="2310384"/>
                </a:moveTo>
                <a:lnTo>
                  <a:pt x="1318259" y="2310384"/>
                </a:lnTo>
              </a:path>
              <a:path w="6225540" h="2895600">
                <a:moveTo>
                  <a:pt x="1821179" y="2310384"/>
                </a:moveTo>
                <a:lnTo>
                  <a:pt x="1836420" y="2310384"/>
                </a:lnTo>
              </a:path>
              <a:path w="6225540" h="2895600">
                <a:moveTo>
                  <a:pt x="1996439" y="2310384"/>
                </a:moveTo>
                <a:lnTo>
                  <a:pt x="2011680" y="2310384"/>
                </a:lnTo>
              </a:path>
              <a:path w="6225540" h="2895600">
                <a:moveTo>
                  <a:pt x="3870959" y="2310383"/>
                </a:moveTo>
                <a:lnTo>
                  <a:pt x="3878580" y="2310383"/>
                </a:lnTo>
              </a:path>
              <a:path w="6225540" h="2895600">
                <a:moveTo>
                  <a:pt x="4091939" y="2310383"/>
                </a:moveTo>
                <a:lnTo>
                  <a:pt x="4114799" y="2310383"/>
                </a:lnTo>
              </a:path>
              <a:path w="6225540" h="2895600">
                <a:moveTo>
                  <a:pt x="4594859" y="2310383"/>
                </a:moveTo>
                <a:lnTo>
                  <a:pt x="4617719" y="2310383"/>
                </a:lnTo>
              </a:path>
              <a:path w="6225540" h="2895600">
                <a:moveTo>
                  <a:pt x="4732019" y="2310383"/>
                </a:moveTo>
                <a:lnTo>
                  <a:pt x="4739640" y="2310383"/>
                </a:lnTo>
              </a:path>
              <a:path w="6225540" h="2895600">
                <a:moveTo>
                  <a:pt x="5257799" y="2310383"/>
                </a:moveTo>
                <a:lnTo>
                  <a:pt x="5280659" y="2310383"/>
                </a:lnTo>
              </a:path>
              <a:path w="6225540" h="2895600">
                <a:moveTo>
                  <a:pt x="5440679" y="2310383"/>
                </a:moveTo>
                <a:lnTo>
                  <a:pt x="5448300" y="2310383"/>
                </a:lnTo>
              </a:path>
              <a:path w="6225540" h="2895600">
                <a:moveTo>
                  <a:pt x="5951219" y="2310383"/>
                </a:moveTo>
                <a:lnTo>
                  <a:pt x="5966460" y="2310383"/>
                </a:lnTo>
              </a:path>
              <a:path w="6225540" h="2895600">
                <a:moveTo>
                  <a:pt x="6126479" y="2310383"/>
                </a:moveTo>
                <a:lnTo>
                  <a:pt x="6141720" y="2310383"/>
                </a:lnTo>
              </a:path>
              <a:path w="6225540" h="2895600">
                <a:moveTo>
                  <a:pt x="426719" y="2316480"/>
                </a:moveTo>
                <a:lnTo>
                  <a:pt x="449579" y="2316480"/>
                </a:lnTo>
              </a:path>
              <a:path w="6225540" h="2895600">
                <a:moveTo>
                  <a:pt x="601979" y="2316480"/>
                </a:moveTo>
                <a:lnTo>
                  <a:pt x="624839" y="2316480"/>
                </a:lnTo>
              </a:path>
              <a:path w="6225540" h="2895600">
                <a:moveTo>
                  <a:pt x="1120139" y="2316480"/>
                </a:moveTo>
                <a:lnTo>
                  <a:pt x="1135380" y="2316480"/>
                </a:lnTo>
              </a:path>
              <a:path w="6225540" h="2895600">
                <a:moveTo>
                  <a:pt x="1295399" y="2316480"/>
                </a:moveTo>
                <a:lnTo>
                  <a:pt x="1310640" y="2316480"/>
                </a:lnTo>
              </a:path>
              <a:path w="6225540" h="2895600">
                <a:moveTo>
                  <a:pt x="1821179" y="2316480"/>
                </a:moveTo>
                <a:lnTo>
                  <a:pt x="1836420" y="2316480"/>
                </a:lnTo>
              </a:path>
              <a:path w="6225540" h="2895600">
                <a:moveTo>
                  <a:pt x="1996439" y="2316480"/>
                </a:moveTo>
                <a:lnTo>
                  <a:pt x="2011680" y="2316480"/>
                </a:lnTo>
              </a:path>
              <a:path w="6225540" h="2895600">
                <a:moveTo>
                  <a:pt x="3870959" y="2316479"/>
                </a:moveTo>
                <a:lnTo>
                  <a:pt x="3878580" y="2316479"/>
                </a:lnTo>
              </a:path>
              <a:path w="6225540" h="2895600">
                <a:moveTo>
                  <a:pt x="4091939" y="2316479"/>
                </a:moveTo>
                <a:lnTo>
                  <a:pt x="4114799" y="2316479"/>
                </a:lnTo>
              </a:path>
              <a:path w="6225540" h="2895600">
                <a:moveTo>
                  <a:pt x="4594859" y="2316479"/>
                </a:moveTo>
                <a:lnTo>
                  <a:pt x="4617719" y="2316479"/>
                </a:lnTo>
              </a:path>
              <a:path w="6225540" h="2895600">
                <a:moveTo>
                  <a:pt x="4732019" y="2316479"/>
                </a:moveTo>
                <a:lnTo>
                  <a:pt x="4739640" y="2316479"/>
                </a:lnTo>
              </a:path>
              <a:path w="6225540" h="2895600">
                <a:moveTo>
                  <a:pt x="5257799" y="2316479"/>
                </a:moveTo>
                <a:lnTo>
                  <a:pt x="5280659" y="2316479"/>
                </a:lnTo>
              </a:path>
              <a:path w="6225540" h="2895600">
                <a:moveTo>
                  <a:pt x="5440679" y="2316479"/>
                </a:moveTo>
                <a:lnTo>
                  <a:pt x="5448300" y="2316479"/>
                </a:lnTo>
              </a:path>
              <a:path w="6225540" h="2895600">
                <a:moveTo>
                  <a:pt x="5951219" y="2316479"/>
                </a:moveTo>
                <a:lnTo>
                  <a:pt x="5966460" y="2316479"/>
                </a:lnTo>
              </a:path>
              <a:path w="6225540" h="2895600">
                <a:moveTo>
                  <a:pt x="6126479" y="2316479"/>
                </a:moveTo>
                <a:lnTo>
                  <a:pt x="6141720" y="2316479"/>
                </a:lnTo>
              </a:path>
              <a:path w="6225540" h="2895600">
                <a:moveTo>
                  <a:pt x="426719" y="2322576"/>
                </a:moveTo>
                <a:lnTo>
                  <a:pt x="449579" y="2322576"/>
                </a:lnTo>
              </a:path>
              <a:path w="6225540" h="2895600">
                <a:moveTo>
                  <a:pt x="601979" y="2322576"/>
                </a:moveTo>
                <a:lnTo>
                  <a:pt x="624839" y="2322576"/>
                </a:lnTo>
              </a:path>
              <a:path w="6225540" h="2895600">
                <a:moveTo>
                  <a:pt x="1120139" y="2322576"/>
                </a:moveTo>
                <a:lnTo>
                  <a:pt x="1135380" y="2322576"/>
                </a:lnTo>
              </a:path>
              <a:path w="6225540" h="2895600">
                <a:moveTo>
                  <a:pt x="1295399" y="2322576"/>
                </a:moveTo>
                <a:lnTo>
                  <a:pt x="1310640" y="2322576"/>
                </a:lnTo>
              </a:path>
              <a:path w="6225540" h="2895600">
                <a:moveTo>
                  <a:pt x="1821179" y="2322576"/>
                </a:moveTo>
                <a:lnTo>
                  <a:pt x="1836420" y="2322576"/>
                </a:lnTo>
              </a:path>
              <a:path w="6225540" h="2895600">
                <a:moveTo>
                  <a:pt x="1988819" y="2322576"/>
                </a:moveTo>
                <a:lnTo>
                  <a:pt x="2011679" y="2322576"/>
                </a:lnTo>
              </a:path>
              <a:path w="6225540" h="2895600">
                <a:moveTo>
                  <a:pt x="3870959" y="2322575"/>
                </a:moveTo>
                <a:lnTo>
                  <a:pt x="3878580" y="2322575"/>
                </a:lnTo>
              </a:path>
              <a:path w="6225540" h="2895600">
                <a:moveTo>
                  <a:pt x="4091939" y="2322575"/>
                </a:moveTo>
                <a:lnTo>
                  <a:pt x="4114799" y="2322575"/>
                </a:lnTo>
              </a:path>
              <a:path w="6225540" h="2895600">
                <a:moveTo>
                  <a:pt x="4594859" y="2322575"/>
                </a:moveTo>
                <a:lnTo>
                  <a:pt x="4617719" y="2322575"/>
                </a:lnTo>
              </a:path>
              <a:path w="6225540" h="2895600">
                <a:moveTo>
                  <a:pt x="4732019" y="2322575"/>
                </a:moveTo>
                <a:lnTo>
                  <a:pt x="4739640" y="2322575"/>
                </a:lnTo>
              </a:path>
              <a:path w="6225540" h="2895600">
                <a:moveTo>
                  <a:pt x="5257799" y="2322575"/>
                </a:moveTo>
                <a:lnTo>
                  <a:pt x="5280659" y="2322575"/>
                </a:lnTo>
              </a:path>
              <a:path w="6225540" h="2895600">
                <a:moveTo>
                  <a:pt x="5440679" y="2322575"/>
                </a:moveTo>
                <a:lnTo>
                  <a:pt x="5448300" y="2322575"/>
                </a:lnTo>
              </a:path>
              <a:path w="6225540" h="2895600">
                <a:moveTo>
                  <a:pt x="5951219" y="2322575"/>
                </a:moveTo>
                <a:lnTo>
                  <a:pt x="5966460" y="2322575"/>
                </a:lnTo>
              </a:path>
              <a:path w="6225540" h="2895600">
                <a:moveTo>
                  <a:pt x="6126479" y="2322575"/>
                </a:moveTo>
                <a:lnTo>
                  <a:pt x="6141720" y="2322575"/>
                </a:lnTo>
              </a:path>
              <a:path w="6225540" h="2895600">
                <a:moveTo>
                  <a:pt x="426719" y="2328672"/>
                </a:moveTo>
                <a:lnTo>
                  <a:pt x="449579" y="2328672"/>
                </a:lnTo>
              </a:path>
              <a:path w="6225540" h="2895600">
                <a:moveTo>
                  <a:pt x="601979" y="2328672"/>
                </a:moveTo>
                <a:lnTo>
                  <a:pt x="624839" y="2328672"/>
                </a:lnTo>
              </a:path>
              <a:path w="6225540" h="2895600">
                <a:moveTo>
                  <a:pt x="1120139" y="2328672"/>
                </a:moveTo>
                <a:lnTo>
                  <a:pt x="1135380" y="2328672"/>
                </a:lnTo>
              </a:path>
              <a:path w="6225540" h="2895600">
                <a:moveTo>
                  <a:pt x="1295399" y="2328672"/>
                </a:moveTo>
                <a:lnTo>
                  <a:pt x="1310640" y="2328672"/>
                </a:lnTo>
              </a:path>
              <a:path w="6225540" h="2895600">
                <a:moveTo>
                  <a:pt x="1828799" y="2328672"/>
                </a:moveTo>
                <a:lnTo>
                  <a:pt x="1836420" y="2328672"/>
                </a:lnTo>
              </a:path>
              <a:path w="6225540" h="2895600">
                <a:moveTo>
                  <a:pt x="1988819" y="2328672"/>
                </a:moveTo>
                <a:lnTo>
                  <a:pt x="2011679" y="2328672"/>
                </a:lnTo>
              </a:path>
              <a:path w="6225540" h="2895600">
                <a:moveTo>
                  <a:pt x="3870959" y="2328671"/>
                </a:moveTo>
                <a:lnTo>
                  <a:pt x="3878580" y="2328671"/>
                </a:lnTo>
              </a:path>
              <a:path w="6225540" h="2895600">
                <a:moveTo>
                  <a:pt x="4091939" y="2328671"/>
                </a:moveTo>
                <a:lnTo>
                  <a:pt x="4114799" y="2328671"/>
                </a:lnTo>
              </a:path>
              <a:path w="6225540" h="2895600">
                <a:moveTo>
                  <a:pt x="4594859" y="2328671"/>
                </a:moveTo>
                <a:lnTo>
                  <a:pt x="4617719" y="2328671"/>
                </a:lnTo>
              </a:path>
              <a:path w="6225540" h="2895600">
                <a:moveTo>
                  <a:pt x="4732019" y="2328671"/>
                </a:moveTo>
                <a:lnTo>
                  <a:pt x="4739640" y="2328671"/>
                </a:lnTo>
              </a:path>
              <a:path w="6225540" h="2895600">
                <a:moveTo>
                  <a:pt x="5257799" y="2328671"/>
                </a:moveTo>
                <a:lnTo>
                  <a:pt x="5280659" y="2328671"/>
                </a:lnTo>
              </a:path>
              <a:path w="6225540" h="2895600">
                <a:moveTo>
                  <a:pt x="5440679" y="2328671"/>
                </a:moveTo>
                <a:lnTo>
                  <a:pt x="5448300" y="2328671"/>
                </a:lnTo>
              </a:path>
              <a:path w="6225540" h="2895600">
                <a:moveTo>
                  <a:pt x="5951219" y="2328671"/>
                </a:moveTo>
                <a:lnTo>
                  <a:pt x="5966460" y="2328671"/>
                </a:lnTo>
              </a:path>
              <a:path w="6225540" h="2895600">
                <a:moveTo>
                  <a:pt x="6126479" y="2328671"/>
                </a:moveTo>
                <a:lnTo>
                  <a:pt x="6141720" y="2328671"/>
                </a:lnTo>
              </a:path>
              <a:path w="6225540" h="2895600">
                <a:moveTo>
                  <a:pt x="426719" y="2334768"/>
                </a:moveTo>
                <a:lnTo>
                  <a:pt x="449579" y="2334768"/>
                </a:lnTo>
              </a:path>
              <a:path w="6225540" h="2895600">
                <a:moveTo>
                  <a:pt x="601979" y="2334768"/>
                </a:moveTo>
                <a:lnTo>
                  <a:pt x="624839" y="2334768"/>
                </a:lnTo>
              </a:path>
              <a:path w="6225540" h="2895600">
                <a:moveTo>
                  <a:pt x="1120139" y="2334768"/>
                </a:moveTo>
                <a:lnTo>
                  <a:pt x="1135380" y="2334768"/>
                </a:lnTo>
              </a:path>
              <a:path w="6225540" h="2895600">
                <a:moveTo>
                  <a:pt x="1295399" y="2334768"/>
                </a:moveTo>
                <a:lnTo>
                  <a:pt x="1310640" y="2334768"/>
                </a:lnTo>
              </a:path>
              <a:path w="6225540" h="2895600">
                <a:moveTo>
                  <a:pt x="1828799" y="2334768"/>
                </a:moveTo>
                <a:lnTo>
                  <a:pt x="1836420" y="2334768"/>
                </a:lnTo>
              </a:path>
              <a:path w="6225540" h="2895600">
                <a:moveTo>
                  <a:pt x="1988819" y="2334768"/>
                </a:moveTo>
                <a:lnTo>
                  <a:pt x="2004060" y="2334768"/>
                </a:lnTo>
              </a:path>
              <a:path w="6225540" h="2895600">
                <a:moveTo>
                  <a:pt x="3878579" y="2334767"/>
                </a:moveTo>
                <a:lnTo>
                  <a:pt x="3886200" y="2334767"/>
                </a:lnTo>
              </a:path>
              <a:path w="6225540" h="2895600">
                <a:moveTo>
                  <a:pt x="4084319" y="2334767"/>
                </a:moveTo>
                <a:lnTo>
                  <a:pt x="4107179" y="2334767"/>
                </a:lnTo>
              </a:path>
              <a:path w="6225540" h="2895600">
                <a:moveTo>
                  <a:pt x="4594859" y="2334767"/>
                </a:moveTo>
                <a:lnTo>
                  <a:pt x="4617719" y="2334767"/>
                </a:lnTo>
              </a:path>
              <a:path w="6225540" h="2895600">
                <a:moveTo>
                  <a:pt x="4732019" y="2334767"/>
                </a:moveTo>
                <a:lnTo>
                  <a:pt x="4739640" y="2334767"/>
                </a:lnTo>
              </a:path>
              <a:path w="6225540" h="2895600">
                <a:moveTo>
                  <a:pt x="5265419" y="2334767"/>
                </a:moveTo>
                <a:lnTo>
                  <a:pt x="5288279" y="2334767"/>
                </a:lnTo>
              </a:path>
              <a:path w="6225540" h="2895600">
                <a:moveTo>
                  <a:pt x="5440679" y="2334767"/>
                </a:moveTo>
                <a:lnTo>
                  <a:pt x="5448300" y="2334767"/>
                </a:lnTo>
              </a:path>
              <a:path w="6225540" h="2895600">
                <a:moveTo>
                  <a:pt x="5958839" y="2334767"/>
                </a:moveTo>
                <a:lnTo>
                  <a:pt x="5966460" y="2334767"/>
                </a:lnTo>
              </a:path>
              <a:path w="6225540" h="2895600">
                <a:moveTo>
                  <a:pt x="6126479" y="2334767"/>
                </a:moveTo>
                <a:lnTo>
                  <a:pt x="6141720" y="2334767"/>
                </a:lnTo>
              </a:path>
              <a:path w="6225540" h="2895600">
                <a:moveTo>
                  <a:pt x="426719" y="2340864"/>
                </a:moveTo>
                <a:lnTo>
                  <a:pt x="449579" y="2340864"/>
                </a:lnTo>
              </a:path>
              <a:path w="6225540" h="2895600">
                <a:moveTo>
                  <a:pt x="601979" y="2340864"/>
                </a:moveTo>
                <a:lnTo>
                  <a:pt x="624839" y="2340864"/>
                </a:lnTo>
              </a:path>
              <a:path w="6225540" h="2895600">
                <a:moveTo>
                  <a:pt x="1120139" y="2340864"/>
                </a:moveTo>
                <a:lnTo>
                  <a:pt x="1135380" y="2340864"/>
                </a:lnTo>
              </a:path>
              <a:path w="6225540" h="2895600">
                <a:moveTo>
                  <a:pt x="1295399" y="2340864"/>
                </a:moveTo>
                <a:lnTo>
                  <a:pt x="1310640" y="2340864"/>
                </a:lnTo>
              </a:path>
              <a:path w="6225540" h="2895600">
                <a:moveTo>
                  <a:pt x="1828799" y="2340864"/>
                </a:moveTo>
                <a:lnTo>
                  <a:pt x="1836420" y="2340864"/>
                </a:lnTo>
              </a:path>
              <a:path w="6225540" h="2895600">
                <a:moveTo>
                  <a:pt x="1981199" y="2340864"/>
                </a:moveTo>
                <a:lnTo>
                  <a:pt x="2004059" y="2340864"/>
                </a:lnTo>
              </a:path>
              <a:path w="6225540" h="2895600">
                <a:moveTo>
                  <a:pt x="3878579" y="2340863"/>
                </a:moveTo>
                <a:lnTo>
                  <a:pt x="3886200" y="2340863"/>
                </a:lnTo>
              </a:path>
              <a:path w="6225540" h="2895600">
                <a:moveTo>
                  <a:pt x="4084319" y="2340863"/>
                </a:moveTo>
                <a:lnTo>
                  <a:pt x="4107179" y="2340863"/>
                </a:lnTo>
              </a:path>
              <a:path w="6225540" h="2895600">
                <a:moveTo>
                  <a:pt x="4594859" y="2340863"/>
                </a:moveTo>
                <a:lnTo>
                  <a:pt x="4617719" y="2340863"/>
                </a:lnTo>
              </a:path>
              <a:path w="6225540" h="2895600">
                <a:moveTo>
                  <a:pt x="4732019" y="2340863"/>
                </a:moveTo>
                <a:lnTo>
                  <a:pt x="4739640" y="2340863"/>
                </a:lnTo>
              </a:path>
              <a:path w="6225540" h="2895600">
                <a:moveTo>
                  <a:pt x="5265419" y="2340863"/>
                </a:moveTo>
                <a:lnTo>
                  <a:pt x="5288279" y="2340863"/>
                </a:lnTo>
              </a:path>
              <a:path w="6225540" h="2895600">
                <a:moveTo>
                  <a:pt x="5433059" y="2340863"/>
                </a:moveTo>
                <a:lnTo>
                  <a:pt x="5448300" y="2340863"/>
                </a:lnTo>
              </a:path>
              <a:path w="6225540" h="2895600">
                <a:moveTo>
                  <a:pt x="5958839" y="2340863"/>
                </a:moveTo>
                <a:lnTo>
                  <a:pt x="5966460" y="2340863"/>
                </a:lnTo>
              </a:path>
              <a:path w="6225540" h="2895600">
                <a:moveTo>
                  <a:pt x="6118859" y="2340863"/>
                </a:moveTo>
                <a:lnTo>
                  <a:pt x="6141719" y="2340863"/>
                </a:lnTo>
              </a:path>
              <a:path w="6225540" h="2895600">
                <a:moveTo>
                  <a:pt x="434339" y="2346960"/>
                </a:moveTo>
                <a:lnTo>
                  <a:pt x="449580" y="2346960"/>
                </a:lnTo>
              </a:path>
              <a:path w="6225540" h="2895600">
                <a:moveTo>
                  <a:pt x="601979" y="2346960"/>
                </a:moveTo>
                <a:lnTo>
                  <a:pt x="624839" y="2346960"/>
                </a:lnTo>
              </a:path>
              <a:path w="6225540" h="2895600">
                <a:moveTo>
                  <a:pt x="1127759" y="2346960"/>
                </a:moveTo>
                <a:lnTo>
                  <a:pt x="1143000" y="2346960"/>
                </a:lnTo>
              </a:path>
              <a:path w="6225540" h="2895600">
                <a:moveTo>
                  <a:pt x="1295399" y="2346960"/>
                </a:moveTo>
                <a:lnTo>
                  <a:pt x="1310640" y="2346960"/>
                </a:lnTo>
              </a:path>
              <a:path w="6225540" h="2895600">
                <a:moveTo>
                  <a:pt x="1828799" y="2346960"/>
                </a:moveTo>
                <a:lnTo>
                  <a:pt x="1836420" y="2346960"/>
                </a:lnTo>
              </a:path>
              <a:path w="6225540" h="2895600">
                <a:moveTo>
                  <a:pt x="1981199" y="2346960"/>
                </a:moveTo>
                <a:lnTo>
                  <a:pt x="2004059" y="2346960"/>
                </a:lnTo>
              </a:path>
              <a:path w="6225540" h="2895600">
                <a:moveTo>
                  <a:pt x="3878579" y="2346959"/>
                </a:moveTo>
                <a:lnTo>
                  <a:pt x="3886200" y="2346959"/>
                </a:lnTo>
              </a:path>
              <a:path w="6225540" h="2895600">
                <a:moveTo>
                  <a:pt x="4084319" y="2346959"/>
                </a:moveTo>
                <a:lnTo>
                  <a:pt x="4107179" y="2346959"/>
                </a:lnTo>
              </a:path>
              <a:path w="6225540" h="2895600">
                <a:moveTo>
                  <a:pt x="4594859" y="2346959"/>
                </a:moveTo>
                <a:lnTo>
                  <a:pt x="4617719" y="2346959"/>
                </a:lnTo>
              </a:path>
              <a:path w="6225540" h="2895600">
                <a:moveTo>
                  <a:pt x="4732019" y="2346959"/>
                </a:moveTo>
                <a:lnTo>
                  <a:pt x="4739640" y="2346959"/>
                </a:lnTo>
              </a:path>
              <a:path w="6225540" h="2895600">
                <a:moveTo>
                  <a:pt x="5265419" y="2346959"/>
                </a:moveTo>
                <a:lnTo>
                  <a:pt x="5288279" y="2346959"/>
                </a:lnTo>
              </a:path>
              <a:path w="6225540" h="2895600">
                <a:moveTo>
                  <a:pt x="5433059" y="2346959"/>
                </a:moveTo>
                <a:lnTo>
                  <a:pt x="5448300" y="2346959"/>
                </a:lnTo>
              </a:path>
              <a:path w="6225540" h="2895600">
                <a:moveTo>
                  <a:pt x="5958839" y="2346959"/>
                </a:moveTo>
                <a:lnTo>
                  <a:pt x="5966460" y="2346959"/>
                </a:lnTo>
              </a:path>
              <a:path w="6225540" h="2895600">
                <a:moveTo>
                  <a:pt x="6118859" y="2346959"/>
                </a:moveTo>
                <a:lnTo>
                  <a:pt x="6134100" y="2346959"/>
                </a:lnTo>
              </a:path>
              <a:path w="6225540" h="2895600">
                <a:moveTo>
                  <a:pt x="434339" y="2353056"/>
                </a:moveTo>
                <a:lnTo>
                  <a:pt x="449580" y="2353056"/>
                </a:lnTo>
              </a:path>
              <a:path w="6225540" h="2895600">
                <a:moveTo>
                  <a:pt x="594359" y="2353056"/>
                </a:moveTo>
                <a:lnTo>
                  <a:pt x="624840" y="2353056"/>
                </a:lnTo>
              </a:path>
              <a:path w="6225540" h="2895600">
                <a:moveTo>
                  <a:pt x="1127759" y="2353056"/>
                </a:moveTo>
                <a:lnTo>
                  <a:pt x="1143000" y="2353056"/>
                </a:lnTo>
              </a:path>
              <a:path w="6225540" h="2895600">
                <a:moveTo>
                  <a:pt x="1295399" y="2353056"/>
                </a:moveTo>
                <a:lnTo>
                  <a:pt x="1310640" y="2353056"/>
                </a:lnTo>
              </a:path>
              <a:path w="6225540" h="2895600">
                <a:moveTo>
                  <a:pt x="1828799" y="2353056"/>
                </a:moveTo>
                <a:lnTo>
                  <a:pt x="1836420" y="2353056"/>
                </a:lnTo>
              </a:path>
              <a:path w="6225540" h="2895600">
                <a:moveTo>
                  <a:pt x="1981199" y="2353056"/>
                </a:moveTo>
                <a:lnTo>
                  <a:pt x="2004059" y="2353056"/>
                </a:lnTo>
              </a:path>
              <a:path w="6225540" h="2895600">
                <a:moveTo>
                  <a:pt x="3878579" y="2353055"/>
                </a:moveTo>
                <a:lnTo>
                  <a:pt x="3886200" y="2353055"/>
                </a:lnTo>
              </a:path>
              <a:path w="6225540" h="2895600">
                <a:moveTo>
                  <a:pt x="4084319" y="2353055"/>
                </a:moveTo>
                <a:lnTo>
                  <a:pt x="4107179" y="2353055"/>
                </a:lnTo>
              </a:path>
              <a:path w="6225540" h="2895600">
                <a:moveTo>
                  <a:pt x="4594859" y="2353055"/>
                </a:moveTo>
                <a:lnTo>
                  <a:pt x="4617719" y="2353055"/>
                </a:lnTo>
              </a:path>
              <a:path w="6225540" h="2895600">
                <a:moveTo>
                  <a:pt x="4732019" y="2353055"/>
                </a:moveTo>
                <a:lnTo>
                  <a:pt x="4739640" y="2353055"/>
                </a:lnTo>
              </a:path>
              <a:path w="6225540" h="2895600">
                <a:moveTo>
                  <a:pt x="5265419" y="2353055"/>
                </a:moveTo>
                <a:lnTo>
                  <a:pt x="5288279" y="2353055"/>
                </a:lnTo>
              </a:path>
              <a:path w="6225540" h="2895600">
                <a:moveTo>
                  <a:pt x="5433059" y="2353055"/>
                </a:moveTo>
                <a:lnTo>
                  <a:pt x="5448300" y="2353055"/>
                </a:lnTo>
              </a:path>
              <a:path w="6225540" h="2895600">
                <a:moveTo>
                  <a:pt x="5958839" y="2353055"/>
                </a:moveTo>
                <a:lnTo>
                  <a:pt x="5966460" y="2353055"/>
                </a:lnTo>
              </a:path>
              <a:path w="6225540" h="2895600">
                <a:moveTo>
                  <a:pt x="6118859" y="2353055"/>
                </a:moveTo>
                <a:lnTo>
                  <a:pt x="6134100" y="2353055"/>
                </a:lnTo>
              </a:path>
              <a:path w="6225540" h="2895600">
                <a:moveTo>
                  <a:pt x="434339" y="2359152"/>
                </a:moveTo>
                <a:lnTo>
                  <a:pt x="449580" y="2359152"/>
                </a:lnTo>
              </a:path>
              <a:path w="6225540" h="2895600">
                <a:moveTo>
                  <a:pt x="594359" y="2359152"/>
                </a:moveTo>
                <a:lnTo>
                  <a:pt x="617219" y="2359152"/>
                </a:lnTo>
              </a:path>
              <a:path w="6225540" h="2895600">
                <a:moveTo>
                  <a:pt x="1127759" y="2359152"/>
                </a:moveTo>
                <a:lnTo>
                  <a:pt x="1143000" y="2359152"/>
                </a:lnTo>
              </a:path>
              <a:path w="6225540" h="2895600">
                <a:moveTo>
                  <a:pt x="1287779" y="2359152"/>
                </a:moveTo>
                <a:lnTo>
                  <a:pt x="1303020" y="2359152"/>
                </a:lnTo>
              </a:path>
              <a:path w="6225540" h="2895600">
                <a:moveTo>
                  <a:pt x="1828799" y="2359152"/>
                </a:moveTo>
                <a:lnTo>
                  <a:pt x="1836420" y="2359152"/>
                </a:lnTo>
              </a:path>
              <a:path w="6225540" h="2895600">
                <a:moveTo>
                  <a:pt x="1981199" y="2359152"/>
                </a:moveTo>
                <a:lnTo>
                  <a:pt x="2004059" y="2359152"/>
                </a:lnTo>
              </a:path>
              <a:path w="6225540" h="2895600">
                <a:moveTo>
                  <a:pt x="3878579" y="2359151"/>
                </a:moveTo>
                <a:lnTo>
                  <a:pt x="3886200" y="2359151"/>
                </a:lnTo>
              </a:path>
              <a:path w="6225540" h="2895600">
                <a:moveTo>
                  <a:pt x="4084319" y="2359151"/>
                </a:moveTo>
                <a:lnTo>
                  <a:pt x="4107179" y="2359151"/>
                </a:lnTo>
              </a:path>
              <a:path w="6225540" h="2895600">
                <a:moveTo>
                  <a:pt x="4594859" y="2359151"/>
                </a:moveTo>
                <a:lnTo>
                  <a:pt x="4617719" y="2359151"/>
                </a:lnTo>
              </a:path>
              <a:path w="6225540" h="2895600">
                <a:moveTo>
                  <a:pt x="4732019" y="2359151"/>
                </a:moveTo>
                <a:lnTo>
                  <a:pt x="4739640" y="2359151"/>
                </a:lnTo>
              </a:path>
              <a:path w="6225540" h="2895600">
                <a:moveTo>
                  <a:pt x="5265419" y="2359151"/>
                </a:moveTo>
                <a:lnTo>
                  <a:pt x="5288279" y="2359151"/>
                </a:lnTo>
              </a:path>
              <a:path w="6225540" h="2895600">
                <a:moveTo>
                  <a:pt x="5433059" y="2359151"/>
                </a:moveTo>
                <a:lnTo>
                  <a:pt x="5448300" y="2359151"/>
                </a:lnTo>
              </a:path>
              <a:path w="6225540" h="2895600">
                <a:moveTo>
                  <a:pt x="5958839" y="2359151"/>
                </a:moveTo>
                <a:lnTo>
                  <a:pt x="5966460" y="2359151"/>
                </a:lnTo>
              </a:path>
              <a:path w="6225540" h="2895600">
                <a:moveTo>
                  <a:pt x="6118859" y="2359151"/>
                </a:moveTo>
                <a:lnTo>
                  <a:pt x="6134100" y="2359151"/>
                </a:lnTo>
              </a:path>
              <a:path w="6225540" h="2895600">
                <a:moveTo>
                  <a:pt x="434339" y="2365248"/>
                </a:moveTo>
                <a:lnTo>
                  <a:pt x="449580" y="2365248"/>
                </a:lnTo>
              </a:path>
              <a:path w="6225540" h="2895600">
                <a:moveTo>
                  <a:pt x="594359" y="2365248"/>
                </a:moveTo>
                <a:lnTo>
                  <a:pt x="617219" y="2365248"/>
                </a:lnTo>
              </a:path>
              <a:path w="6225540" h="2895600">
                <a:moveTo>
                  <a:pt x="1127759" y="2365248"/>
                </a:moveTo>
                <a:lnTo>
                  <a:pt x="1143000" y="2365248"/>
                </a:lnTo>
              </a:path>
              <a:path w="6225540" h="2895600">
                <a:moveTo>
                  <a:pt x="1287779" y="2365248"/>
                </a:moveTo>
                <a:lnTo>
                  <a:pt x="1303020" y="2365248"/>
                </a:lnTo>
              </a:path>
              <a:path w="6225540" h="2895600">
                <a:moveTo>
                  <a:pt x="1836419" y="2365248"/>
                </a:moveTo>
                <a:lnTo>
                  <a:pt x="1844040" y="2365248"/>
                </a:lnTo>
              </a:path>
              <a:path w="6225540" h="2895600">
                <a:moveTo>
                  <a:pt x="1981199" y="2365248"/>
                </a:moveTo>
                <a:lnTo>
                  <a:pt x="2004059" y="2365248"/>
                </a:lnTo>
              </a:path>
              <a:path w="6225540" h="2895600">
                <a:moveTo>
                  <a:pt x="3878579" y="2365247"/>
                </a:moveTo>
                <a:lnTo>
                  <a:pt x="3886200" y="2365247"/>
                </a:lnTo>
              </a:path>
              <a:path w="6225540" h="2895600">
                <a:moveTo>
                  <a:pt x="4084319" y="2365247"/>
                </a:moveTo>
                <a:lnTo>
                  <a:pt x="4107179" y="2365247"/>
                </a:lnTo>
              </a:path>
              <a:path w="6225540" h="2895600">
                <a:moveTo>
                  <a:pt x="4602479" y="2365247"/>
                </a:moveTo>
                <a:lnTo>
                  <a:pt x="4617720" y="2365247"/>
                </a:lnTo>
              </a:path>
              <a:path w="6225540" h="2895600">
                <a:moveTo>
                  <a:pt x="4724399" y="2365247"/>
                </a:moveTo>
                <a:lnTo>
                  <a:pt x="4739640" y="2365247"/>
                </a:lnTo>
              </a:path>
              <a:path w="6225540" h="2895600">
                <a:moveTo>
                  <a:pt x="5265419" y="2365247"/>
                </a:moveTo>
                <a:lnTo>
                  <a:pt x="5288279" y="2365247"/>
                </a:lnTo>
              </a:path>
              <a:path w="6225540" h="2895600">
                <a:moveTo>
                  <a:pt x="5433059" y="2365247"/>
                </a:moveTo>
                <a:lnTo>
                  <a:pt x="5448300" y="2365247"/>
                </a:lnTo>
              </a:path>
              <a:path w="6225540" h="2895600">
                <a:moveTo>
                  <a:pt x="5958839" y="2365247"/>
                </a:moveTo>
                <a:lnTo>
                  <a:pt x="5966460" y="2365247"/>
                </a:lnTo>
              </a:path>
              <a:path w="6225540" h="2895600">
                <a:moveTo>
                  <a:pt x="6118859" y="2365247"/>
                </a:moveTo>
                <a:lnTo>
                  <a:pt x="6134100" y="2365247"/>
                </a:lnTo>
              </a:path>
              <a:path w="6225540" h="2895600">
                <a:moveTo>
                  <a:pt x="434339" y="2371344"/>
                </a:moveTo>
                <a:lnTo>
                  <a:pt x="449580" y="2371344"/>
                </a:lnTo>
              </a:path>
              <a:path w="6225540" h="2895600">
                <a:moveTo>
                  <a:pt x="594359" y="2371344"/>
                </a:moveTo>
                <a:lnTo>
                  <a:pt x="617219" y="2371344"/>
                </a:lnTo>
              </a:path>
              <a:path w="6225540" h="2895600">
                <a:moveTo>
                  <a:pt x="1127759" y="2371344"/>
                </a:moveTo>
                <a:lnTo>
                  <a:pt x="1143000" y="2371344"/>
                </a:lnTo>
              </a:path>
              <a:path w="6225540" h="2895600">
                <a:moveTo>
                  <a:pt x="1287779" y="2371344"/>
                </a:moveTo>
                <a:lnTo>
                  <a:pt x="1303020" y="2371344"/>
                </a:lnTo>
              </a:path>
              <a:path w="6225540" h="2895600">
                <a:moveTo>
                  <a:pt x="1836419" y="2371344"/>
                </a:moveTo>
                <a:lnTo>
                  <a:pt x="1844040" y="2371344"/>
                </a:lnTo>
              </a:path>
              <a:path w="6225540" h="2895600">
                <a:moveTo>
                  <a:pt x="1981199" y="2371344"/>
                </a:moveTo>
                <a:lnTo>
                  <a:pt x="2004059" y="2371344"/>
                </a:lnTo>
              </a:path>
              <a:path w="6225540" h="2895600">
                <a:moveTo>
                  <a:pt x="3878579" y="2371343"/>
                </a:moveTo>
                <a:lnTo>
                  <a:pt x="3886200" y="2371343"/>
                </a:lnTo>
              </a:path>
              <a:path w="6225540" h="2895600">
                <a:moveTo>
                  <a:pt x="4084319" y="2371343"/>
                </a:moveTo>
                <a:lnTo>
                  <a:pt x="4107179" y="2371343"/>
                </a:lnTo>
              </a:path>
              <a:path w="6225540" h="2895600">
                <a:moveTo>
                  <a:pt x="4602479" y="2371343"/>
                </a:moveTo>
                <a:lnTo>
                  <a:pt x="4617720" y="2371343"/>
                </a:lnTo>
              </a:path>
              <a:path w="6225540" h="2895600">
                <a:moveTo>
                  <a:pt x="4724399" y="2371343"/>
                </a:moveTo>
                <a:lnTo>
                  <a:pt x="4739640" y="2371343"/>
                </a:lnTo>
              </a:path>
              <a:path w="6225540" h="2895600">
                <a:moveTo>
                  <a:pt x="5265419" y="2371343"/>
                </a:moveTo>
                <a:lnTo>
                  <a:pt x="5288279" y="2371343"/>
                </a:lnTo>
              </a:path>
              <a:path w="6225540" h="2895600">
                <a:moveTo>
                  <a:pt x="5433059" y="2371343"/>
                </a:moveTo>
                <a:lnTo>
                  <a:pt x="5448300" y="2371343"/>
                </a:lnTo>
              </a:path>
              <a:path w="6225540" h="2895600">
                <a:moveTo>
                  <a:pt x="5958839" y="2371343"/>
                </a:moveTo>
                <a:lnTo>
                  <a:pt x="5966460" y="2371343"/>
                </a:lnTo>
              </a:path>
              <a:path w="6225540" h="2895600">
                <a:moveTo>
                  <a:pt x="6118859" y="2371343"/>
                </a:moveTo>
                <a:lnTo>
                  <a:pt x="6134100" y="2371343"/>
                </a:lnTo>
              </a:path>
              <a:path w="6225540" h="2895600">
                <a:moveTo>
                  <a:pt x="434339" y="2377440"/>
                </a:moveTo>
                <a:lnTo>
                  <a:pt x="449580" y="2377440"/>
                </a:lnTo>
              </a:path>
              <a:path w="6225540" h="2895600">
                <a:moveTo>
                  <a:pt x="594359" y="2377440"/>
                </a:moveTo>
                <a:lnTo>
                  <a:pt x="617219" y="2377440"/>
                </a:lnTo>
              </a:path>
              <a:path w="6225540" h="2895600">
                <a:moveTo>
                  <a:pt x="1127759" y="2377440"/>
                </a:moveTo>
                <a:lnTo>
                  <a:pt x="1143000" y="2377440"/>
                </a:lnTo>
              </a:path>
              <a:path w="6225540" h="2895600">
                <a:moveTo>
                  <a:pt x="1287779" y="2377440"/>
                </a:moveTo>
                <a:lnTo>
                  <a:pt x="1303020" y="2377440"/>
                </a:lnTo>
              </a:path>
              <a:path w="6225540" h="2895600">
                <a:moveTo>
                  <a:pt x="1836419" y="2377440"/>
                </a:moveTo>
                <a:lnTo>
                  <a:pt x="1844040" y="2377440"/>
                </a:lnTo>
              </a:path>
              <a:path w="6225540" h="2895600">
                <a:moveTo>
                  <a:pt x="1973579" y="2377440"/>
                </a:moveTo>
                <a:lnTo>
                  <a:pt x="1996439" y="2377440"/>
                </a:lnTo>
              </a:path>
              <a:path w="6225540" h="2895600">
                <a:moveTo>
                  <a:pt x="3878579" y="2377439"/>
                </a:moveTo>
                <a:lnTo>
                  <a:pt x="3886200" y="2377439"/>
                </a:lnTo>
              </a:path>
              <a:path w="6225540" h="2895600">
                <a:moveTo>
                  <a:pt x="4084319" y="2377439"/>
                </a:moveTo>
                <a:lnTo>
                  <a:pt x="4107179" y="2377439"/>
                </a:lnTo>
              </a:path>
              <a:path w="6225540" h="2895600">
                <a:moveTo>
                  <a:pt x="4602479" y="2377439"/>
                </a:moveTo>
                <a:lnTo>
                  <a:pt x="4617720" y="2377439"/>
                </a:lnTo>
              </a:path>
              <a:path w="6225540" h="2895600">
                <a:moveTo>
                  <a:pt x="4724399" y="2377439"/>
                </a:moveTo>
                <a:lnTo>
                  <a:pt x="4739640" y="2377439"/>
                </a:lnTo>
              </a:path>
              <a:path w="6225540" h="2895600">
                <a:moveTo>
                  <a:pt x="5273039" y="2377439"/>
                </a:moveTo>
                <a:lnTo>
                  <a:pt x="5295899" y="2377439"/>
                </a:lnTo>
              </a:path>
              <a:path w="6225540" h="2895600">
                <a:moveTo>
                  <a:pt x="5433059" y="2377439"/>
                </a:moveTo>
                <a:lnTo>
                  <a:pt x="5448300" y="2377439"/>
                </a:lnTo>
              </a:path>
              <a:path w="6225540" h="2895600">
                <a:moveTo>
                  <a:pt x="5966459" y="2377439"/>
                </a:moveTo>
                <a:lnTo>
                  <a:pt x="5974080" y="2377439"/>
                </a:lnTo>
              </a:path>
              <a:path w="6225540" h="2895600">
                <a:moveTo>
                  <a:pt x="6111239" y="2377439"/>
                </a:moveTo>
                <a:lnTo>
                  <a:pt x="6134099" y="2377439"/>
                </a:lnTo>
              </a:path>
              <a:path w="6225540" h="2895600">
                <a:moveTo>
                  <a:pt x="434339" y="2383536"/>
                </a:moveTo>
                <a:lnTo>
                  <a:pt x="449580" y="2383536"/>
                </a:lnTo>
              </a:path>
              <a:path w="6225540" h="2895600">
                <a:moveTo>
                  <a:pt x="594359" y="2383536"/>
                </a:moveTo>
                <a:lnTo>
                  <a:pt x="617219" y="2383536"/>
                </a:lnTo>
              </a:path>
              <a:path w="6225540" h="2895600">
                <a:moveTo>
                  <a:pt x="1127759" y="2383536"/>
                </a:moveTo>
                <a:lnTo>
                  <a:pt x="1143000" y="2383536"/>
                </a:lnTo>
              </a:path>
              <a:path w="6225540" h="2895600">
                <a:moveTo>
                  <a:pt x="1287779" y="2383536"/>
                </a:moveTo>
                <a:lnTo>
                  <a:pt x="1303020" y="2383536"/>
                </a:lnTo>
              </a:path>
              <a:path w="6225540" h="2895600">
                <a:moveTo>
                  <a:pt x="1836419" y="2383536"/>
                </a:moveTo>
                <a:lnTo>
                  <a:pt x="1844040" y="2383536"/>
                </a:lnTo>
              </a:path>
              <a:path w="6225540" h="2895600">
                <a:moveTo>
                  <a:pt x="1973579" y="2383536"/>
                </a:moveTo>
                <a:lnTo>
                  <a:pt x="1996439" y="2383536"/>
                </a:lnTo>
              </a:path>
              <a:path w="6225540" h="2895600">
                <a:moveTo>
                  <a:pt x="3878579" y="2383535"/>
                </a:moveTo>
                <a:lnTo>
                  <a:pt x="3886200" y="2383535"/>
                </a:lnTo>
              </a:path>
              <a:path w="6225540" h="2895600">
                <a:moveTo>
                  <a:pt x="4084319" y="2383535"/>
                </a:moveTo>
                <a:lnTo>
                  <a:pt x="4107179" y="2383535"/>
                </a:lnTo>
              </a:path>
              <a:path w="6225540" h="2895600">
                <a:moveTo>
                  <a:pt x="4602479" y="2383535"/>
                </a:moveTo>
                <a:lnTo>
                  <a:pt x="4617720" y="2383535"/>
                </a:lnTo>
              </a:path>
              <a:path w="6225540" h="2895600">
                <a:moveTo>
                  <a:pt x="4724399" y="2383535"/>
                </a:moveTo>
                <a:lnTo>
                  <a:pt x="4739640" y="2383535"/>
                </a:lnTo>
              </a:path>
              <a:path w="6225540" h="2895600">
                <a:moveTo>
                  <a:pt x="5273039" y="2383535"/>
                </a:moveTo>
                <a:lnTo>
                  <a:pt x="5295899" y="2383535"/>
                </a:lnTo>
              </a:path>
              <a:path w="6225540" h="2895600">
                <a:moveTo>
                  <a:pt x="5425439" y="2383535"/>
                </a:moveTo>
                <a:lnTo>
                  <a:pt x="5440680" y="2383535"/>
                </a:lnTo>
              </a:path>
              <a:path w="6225540" h="2895600">
                <a:moveTo>
                  <a:pt x="5966459" y="2383535"/>
                </a:moveTo>
                <a:lnTo>
                  <a:pt x="5974080" y="2383535"/>
                </a:lnTo>
              </a:path>
              <a:path w="6225540" h="2895600">
                <a:moveTo>
                  <a:pt x="6111239" y="2383535"/>
                </a:moveTo>
                <a:lnTo>
                  <a:pt x="6134099" y="2383535"/>
                </a:lnTo>
              </a:path>
              <a:path w="6225540" h="2895600">
                <a:moveTo>
                  <a:pt x="441959" y="2389632"/>
                </a:moveTo>
                <a:lnTo>
                  <a:pt x="457200" y="2389632"/>
                </a:lnTo>
              </a:path>
              <a:path w="6225540" h="2895600">
                <a:moveTo>
                  <a:pt x="594359" y="2389632"/>
                </a:moveTo>
                <a:lnTo>
                  <a:pt x="609600" y="2389632"/>
                </a:lnTo>
              </a:path>
              <a:path w="6225540" h="2895600">
                <a:moveTo>
                  <a:pt x="1135379" y="2389632"/>
                </a:moveTo>
                <a:lnTo>
                  <a:pt x="1150620" y="2389632"/>
                </a:lnTo>
              </a:path>
              <a:path w="6225540" h="2895600">
                <a:moveTo>
                  <a:pt x="1287779" y="2389632"/>
                </a:moveTo>
                <a:lnTo>
                  <a:pt x="1303020" y="2389632"/>
                </a:lnTo>
              </a:path>
              <a:path w="6225540" h="2895600">
                <a:moveTo>
                  <a:pt x="1836419" y="2389632"/>
                </a:moveTo>
                <a:lnTo>
                  <a:pt x="1844040" y="2389632"/>
                </a:lnTo>
              </a:path>
              <a:path w="6225540" h="2895600">
                <a:moveTo>
                  <a:pt x="1973579" y="2389632"/>
                </a:moveTo>
                <a:lnTo>
                  <a:pt x="1996439" y="2389632"/>
                </a:lnTo>
              </a:path>
              <a:path w="6225540" h="2895600">
                <a:moveTo>
                  <a:pt x="3878579" y="2389631"/>
                </a:moveTo>
                <a:lnTo>
                  <a:pt x="3886200" y="2389631"/>
                </a:lnTo>
              </a:path>
              <a:path w="6225540" h="2895600">
                <a:moveTo>
                  <a:pt x="4084319" y="2389631"/>
                </a:moveTo>
                <a:lnTo>
                  <a:pt x="4107179" y="2389631"/>
                </a:lnTo>
              </a:path>
              <a:path w="6225540" h="2895600">
                <a:moveTo>
                  <a:pt x="4602479" y="2389631"/>
                </a:moveTo>
                <a:lnTo>
                  <a:pt x="4617720" y="2389631"/>
                </a:lnTo>
              </a:path>
              <a:path w="6225540" h="2895600">
                <a:moveTo>
                  <a:pt x="4724399" y="2389631"/>
                </a:moveTo>
                <a:lnTo>
                  <a:pt x="4739640" y="2389631"/>
                </a:lnTo>
              </a:path>
              <a:path w="6225540" h="2895600">
                <a:moveTo>
                  <a:pt x="5273039" y="2389631"/>
                </a:moveTo>
                <a:lnTo>
                  <a:pt x="5295899" y="2389631"/>
                </a:lnTo>
              </a:path>
              <a:path w="6225540" h="2895600">
                <a:moveTo>
                  <a:pt x="5425439" y="2389631"/>
                </a:moveTo>
                <a:lnTo>
                  <a:pt x="5440680" y="2389631"/>
                </a:lnTo>
              </a:path>
              <a:path w="6225540" h="2895600">
                <a:moveTo>
                  <a:pt x="5966459" y="2389631"/>
                </a:moveTo>
                <a:lnTo>
                  <a:pt x="5974080" y="2389631"/>
                </a:lnTo>
              </a:path>
              <a:path w="6225540" h="2895600">
                <a:moveTo>
                  <a:pt x="6111239" y="2389631"/>
                </a:moveTo>
                <a:lnTo>
                  <a:pt x="6126480" y="2389631"/>
                </a:lnTo>
              </a:path>
              <a:path w="6225540" h="2895600">
                <a:moveTo>
                  <a:pt x="441959" y="2395728"/>
                </a:moveTo>
                <a:lnTo>
                  <a:pt x="457200" y="2395728"/>
                </a:lnTo>
              </a:path>
              <a:path w="6225540" h="2895600">
                <a:moveTo>
                  <a:pt x="594359" y="2395728"/>
                </a:moveTo>
                <a:lnTo>
                  <a:pt x="609600" y="2395728"/>
                </a:lnTo>
              </a:path>
              <a:path w="6225540" h="2895600">
                <a:moveTo>
                  <a:pt x="1135379" y="2395728"/>
                </a:moveTo>
                <a:lnTo>
                  <a:pt x="1150620" y="2395728"/>
                </a:lnTo>
              </a:path>
              <a:path w="6225540" h="2895600">
                <a:moveTo>
                  <a:pt x="1287779" y="2395728"/>
                </a:moveTo>
                <a:lnTo>
                  <a:pt x="1303020" y="2395728"/>
                </a:lnTo>
              </a:path>
              <a:path w="6225540" h="2895600">
                <a:moveTo>
                  <a:pt x="1836419" y="2395728"/>
                </a:moveTo>
                <a:lnTo>
                  <a:pt x="1844040" y="2395728"/>
                </a:lnTo>
              </a:path>
              <a:path w="6225540" h="2895600">
                <a:moveTo>
                  <a:pt x="1973579" y="2395728"/>
                </a:moveTo>
                <a:lnTo>
                  <a:pt x="1996439" y="2395728"/>
                </a:lnTo>
              </a:path>
              <a:path w="6225540" h="2895600">
                <a:moveTo>
                  <a:pt x="3878579" y="2395727"/>
                </a:moveTo>
                <a:lnTo>
                  <a:pt x="3893820" y="2395727"/>
                </a:lnTo>
              </a:path>
              <a:path w="6225540" h="2895600">
                <a:moveTo>
                  <a:pt x="4076699" y="2395727"/>
                </a:moveTo>
                <a:lnTo>
                  <a:pt x="4107180" y="2395727"/>
                </a:lnTo>
              </a:path>
              <a:path w="6225540" h="2895600">
                <a:moveTo>
                  <a:pt x="4602479" y="2395727"/>
                </a:moveTo>
                <a:lnTo>
                  <a:pt x="4617720" y="2395727"/>
                </a:lnTo>
              </a:path>
              <a:path w="6225540" h="2895600">
                <a:moveTo>
                  <a:pt x="4724399" y="2395727"/>
                </a:moveTo>
                <a:lnTo>
                  <a:pt x="4739640" y="2395727"/>
                </a:lnTo>
              </a:path>
              <a:path w="6225540" h="2895600">
                <a:moveTo>
                  <a:pt x="5273039" y="2395727"/>
                </a:moveTo>
                <a:lnTo>
                  <a:pt x="5295899" y="2395727"/>
                </a:lnTo>
              </a:path>
              <a:path w="6225540" h="2895600">
                <a:moveTo>
                  <a:pt x="5425439" y="2395727"/>
                </a:moveTo>
                <a:lnTo>
                  <a:pt x="5440680" y="2395727"/>
                </a:lnTo>
              </a:path>
              <a:path w="6225540" h="2895600">
                <a:moveTo>
                  <a:pt x="5966459" y="2395727"/>
                </a:moveTo>
                <a:lnTo>
                  <a:pt x="5974080" y="2395727"/>
                </a:lnTo>
              </a:path>
              <a:path w="6225540" h="2895600">
                <a:moveTo>
                  <a:pt x="6111239" y="2395727"/>
                </a:moveTo>
                <a:lnTo>
                  <a:pt x="6126480" y="2395727"/>
                </a:lnTo>
              </a:path>
              <a:path w="6225540" h="2895600">
                <a:moveTo>
                  <a:pt x="441959" y="2401824"/>
                </a:moveTo>
                <a:lnTo>
                  <a:pt x="457200" y="2401824"/>
                </a:lnTo>
              </a:path>
              <a:path w="6225540" h="2895600">
                <a:moveTo>
                  <a:pt x="586739" y="2401824"/>
                </a:moveTo>
                <a:lnTo>
                  <a:pt x="609599" y="2401824"/>
                </a:lnTo>
              </a:path>
              <a:path w="6225540" h="2895600">
                <a:moveTo>
                  <a:pt x="1135379" y="2401824"/>
                </a:moveTo>
                <a:lnTo>
                  <a:pt x="1150620" y="2401824"/>
                </a:lnTo>
              </a:path>
              <a:path w="6225540" h="2895600">
                <a:moveTo>
                  <a:pt x="1280159" y="2401824"/>
                </a:moveTo>
                <a:lnTo>
                  <a:pt x="1303019" y="2401824"/>
                </a:lnTo>
              </a:path>
              <a:path w="6225540" h="2895600">
                <a:moveTo>
                  <a:pt x="1836419" y="2401824"/>
                </a:moveTo>
                <a:lnTo>
                  <a:pt x="1844040" y="2401824"/>
                </a:lnTo>
              </a:path>
              <a:path w="6225540" h="2895600">
                <a:moveTo>
                  <a:pt x="1973579" y="2401824"/>
                </a:moveTo>
                <a:lnTo>
                  <a:pt x="1996439" y="2401824"/>
                </a:lnTo>
              </a:path>
              <a:path w="6225540" h="2895600">
                <a:moveTo>
                  <a:pt x="3878579" y="2401823"/>
                </a:moveTo>
                <a:lnTo>
                  <a:pt x="3893820" y="2401823"/>
                </a:lnTo>
              </a:path>
              <a:path w="6225540" h="2895600">
                <a:moveTo>
                  <a:pt x="4076699" y="2401823"/>
                </a:moveTo>
                <a:lnTo>
                  <a:pt x="4099559" y="2401823"/>
                </a:lnTo>
              </a:path>
              <a:path w="6225540" h="2895600">
                <a:moveTo>
                  <a:pt x="4602479" y="2401823"/>
                </a:moveTo>
                <a:lnTo>
                  <a:pt x="4617720" y="2401823"/>
                </a:lnTo>
              </a:path>
              <a:path w="6225540" h="2895600">
                <a:moveTo>
                  <a:pt x="4724399" y="2401823"/>
                </a:moveTo>
                <a:lnTo>
                  <a:pt x="4739640" y="2401823"/>
                </a:lnTo>
              </a:path>
              <a:path w="6225540" h="2895600">
                <a:moveTo>
                  <a:pt x="5273039" y="2401823"/>
                </a:moveTo>
                <a:lnTo>
                  <a:pt x="5295899" y="2401823"/>
                </a:lnTo>
              </a:path>
              <a:path w="6225540" h="2895600">
                <a:moveTo>
                  <a:pt x="5425439" y="2401823"/>
                </a:moveTo>
                <a:lnTo>
                  <a:pt x="5440680" y="2401823"/>
                </a:lnTo>
              </a:path>
              <a:path w="6225540" h="2895600">
                <a:moveTo>
                  <a:pt x="5966459" y="2401823"/>
                </a:moveTo>
                <a:lnTo>
                  <a:pt x="5974080" y="2401823"/>
                </a:lnTo>
              </a:path>
              <a:path w="6225540" h="2895600">
                <a:moveTo>
                  <a:pt x="6111239" y="2401823"/>
                </a:moveTo>
                <a:lnTo>
                  <a:pt x="6126480" y="2401823"/>
                </a:lnTo>
              </a:path>
              <a:path w="6225540" h="2895600">
                <a:moveTo>
                  <a:pt x="441959" y="2407920"/>
                </a:moveTo>
                <a:lnTo>
                  <a:pt x="457200" y="2407920"/>
                </a:lnTo>
              </a:path>
              <a:path w="6225540" h="2895600">
                <a:moveTo>
                  <a:pt x="586739" y="2407920"/>
                </a:moveTo>
                <a:lnTo>
                  <a:pt x="601980" y="2407920"/>
                </a:lnTo>
              </a:path>
              <a:path w="6225540" h="2895600">
                <a:moveTo>
                  <a:pt x="1135379" y="2407920"/>
                </a:moveTo>
                <a:lnTo>
                  <a:pt x="1150620" y="2407920"/>
                </a:lnTo>
              </a:path>
              <a:path w="6225540" h="2895600">
                <a:moveTo>
                  <a:pt x="1280159" y="2407920"/>
                </a:moveTo>
                <a:lnTo>
                  <a:pt x="1303019" y="2407920"/>
                </a:lnTo>
              </a:path>
              <a:path w="6225540" h="2895600">
                <a:moveTo>
                  <a:pt x="1836419" y="2407920"/>
                </a:moveTo>
                <a:lnTo>
                  <a:pt x="1851660" y="2407920"/>
                </a:lnTo>
              </a:path>
              <a:path w="6225540" h="2895600">
                <a:moveTo>
                  <a:pt x="1973579" y="2407920"/>
                </a:moveTo>
                <a:lnTo>
                  <a:pt x="1988820" y="2407920"/>
                </a:lnTo>
              </a:path>
              <a:path w="6225540" h="2895600">
                <a:moveTo>
                  <a:pt x="3878579" y="2407919"/>
                </a:moveTo>
                <a:lnTo>
                  <a:pt x="3893820" y="2407919"/>
                </a:lnTo>
              </a:path>
              <a:path w="6225540" h="2895600">
                <a:moveTo>
                  <a:pt x="4076699" y="2407919"/>
                </a:moveTo>
                <a:lnTo>
                  <a:pt x="4099559" y="2407919"/>
                </a:lnTo>
              </a:path>
              <a:path w="6225540" h="2895600">
                <a:moveTo>
                  <a:pt x="4602479" y="2407919"/>
                </a:moveTo>
                <a:lnTo>
                  <a:pt x="4617720" y="2407919"/>
                </a:lnTo>
              </a:path>
              <a:path w="6225540" h="2895600">
                <a:moveTo>
                  <a:pt x="4724399" y="2407919"/>
                </a:moveTo>
                <a:lnTo>
                  <a:pt x="4739640" y="2407919"/>
                </a:lnTo>
              </a:path>
              <a:path w="6225540" h="2895600">
                <a:moveTo>
                  <a:pt x="5273039" y="2407919"/>
                </a:moveTo>
                <a:lnTo>
                  <a:pt x="5295899" y="2407919"/>
                </a:lnTo>
              </a:path>
              <a:path w="6225540" h="2895600">
                <a:moveTo>
                  <a:pt x="5425439" y="2407919"/>
                </a:moveTo>
                <a:lnTo>
                  <a:pt x="5440680" y="2407919"/>
                </a:lnTo>
              </a:path>
              <a:path w="6225540" h="2895600">
                <a:moveTo>
                  <a:pt x="5966459" y="2407919"/>
                </a:moveTo>
                <a:lnTo>
                  <a:pt x="5981700" y="2407919"/>
                </a:lnTo>
              </a:path>
              <a:path w="6225540" h="2895600">
                <a:moveTo>
                  <a:pt x="6111239" y="2407919"/>
                </a:moveTo>
                <a:lnTo>
                  <a:pt x="6126480" y="2407919"/>
                </a:lnTo>
              </a:path>
              <a:path w="6225540" h="2895600">
                <a:moveTo>
                  <a:pt x="441959" y="2414016"/>
                </a:moveTo>
                <a:lnTo>
                  <a:pt x="457200" y="2414016"/>
                </a:lnTo>
              </a:path>
              <a:path w="6225540" h="2895600">
                <a:moveTo>
                  <a:pt x="586739" y="2414016"/>
                </a:moveTo>
                <a:lnTo>
                  <a:pt x="601980" y="2414016"/>
                </a:lnTo>
              </a:path>
              <a:path w="6225540" h="2895600">
                <a:moveTo>
                  <a:pt x="1135379" y="2414016"/>
                </a:moveTo>
                <a:lnTo>
                  <a:pt x="1150620" y="2414016"/>
                </a:lnTo>
              </a:path>
              <a:path w="6225540" h="2895600">
                <a:moveTo>
                  <a:pt x="1280159" y="2414016"/>
                </a:moveTo>
                <a:lnTo>
                  <a:pt x="1303019" y="2414016"/>
                </a:lnTo>
              </a:path>
              <a:path w="6225540" h="2895600">
                <a:moveTo>
                  <a:pt x="1836419" y="2414016"/>
                </a:moveTo>
                <a:lnTo>
                  <a:pt x="1851660" y="2414016"/>
                </a:lnTo>
              </a:path>
              <a:path w="6225540" h="2895600">
                <a:moveTo>
                  <a:pt x="1973579" y="2414016"/>
                </a:moveTo>
                <a:lnTo>
                  <a:pt x="1988820" y="2414016"/>
                </a:lnTo>
              </a:path>
              <a:path w="6225540" h="2895600">
                <a:moveTo>
                  <a:pt x="3878579" y="2414016"/>
                </a:moveTo>
                <a:lnTo>
                  <a:pt x="3893820" y="2414016"/>
                </a:lnTo>
              </a:path>
              <a:path w="6225540" h="2895600">
                <a:moveTo>
                  <a:pt x="4076699" y="2414016"/>
                </a:moveTo>
                <a:lnTo>
                  <a:pt x="4099559" y="2414016"/>
                </a:lnTo>
              </a:path>
              <a:path w="6225540" h="2895600">
                <a:moveTo>
                  <a:pt x="4602479" y="2414016"/>
                </a:moveTo>
                <a:lnTo>
                  <a:pt x="4625339" y="2414016"/>
                </a:lnTo>
              </a:path>
              <a:path w="6225540" h="2895600">
                <a:moveTo>
                  <a:pt x="4724399" y="2414016"/>
                </a:moveTo>
                <a:lnTo>
                  <a:pt x="4739640" y="2414016"/>
                </a:lnTo>
              </a:path>
              <a:path w="6225540" h="2895600">
                <a:moveTo>
                  <a:pt x="5280659" y="2414016"/>
                </a:moveTo>
                <a:lnTo>
                  <a:pt x="5295900" y="2414016"/>
                </a:lnTo>
              </a:path>
              <a:path w="6225540" h="2895600">
                <a:moveTo>
                  <a:pt x="5417819" y="2414016"/>
                </a:moveTo>
                <a:lnTo>
                  <a:pt x="5440679" y="2414016"/>
                </a:lnTo>
              </a:path>
              <a:path w="6225540" h="2895600">
                <a:moveTo>
                  <a:pt x="5966459" y="2414016"/>
                </a:moveTo>
                <a:lnTo>
                  <a:pt x="5981700" y="2414016"/>
                </a:lnTo>
              </a:path>
              <a:path w="6225540" h="2895600">
                <a:moveTo>
                  <a:pt x="6111239" y="2414016"/>
                </a:moveTo>
                <a:lnTo>
                  <a:pt x="6126480" y="2414016"/>
                </a:lnTo>
              </a:path>
              <a:path w="6225540" h="2895600">
                <a:moveTo>
                  <a:pt x="449579" y="2420112"/>
                </a:moveTo>
                <a:lnTo>
                  <a:pt x="457200" y="2420112"/>
                </a:lnTo>
              </a:path>
              <a:path w="6225540" h="2895600">
                <a:moveTo>
                  <a:pt x="586739" y="2420112"/>
                </a:moveTo>
                <a:lnTo>
                  <a:pt x="601980" y="2420112"/>
                </a:lnTo>
              </a:path>
              <a:path w="6225540" h="2895600">
                <a:moveTo>
                  <a:pt x="1135379" y="2420112"/>
                </a:moveTo>
                <a:lnTo>
                  <a:pt x="1150620" y="2420112"/>
                </a:lnTo>
              </a:path>
              <a:path w="6225540" h="2895600">
                <a:moveTo>
                  <a:pt x="1280159" y="2420112"/>
                </a:moveTo>
                <a:lnTo>
                  <a:pt x="1303019" y="2420112"/>
                </a:lnTo>
              </a:path>
              <a:path w="6225540" h="2895600">
                <a:moveTo>
                  <a:pt x="1836419" y="2420112"/>
                </a:moveTo>
                <a:lnTo>
                  <a:pt x="1851660" y="2420112"/>
                </a:lnTo>
              </a:path>
              <a:path w="6225540" h="2895600">
                <a:moveTo>
                  <a:pt x="1973579" y="2420112"/>
                </a:moveTo>
                <a:lnTo>
                  <a:pt x="1988820" y="2420112"/>
                </a:lnTo>
              </a:path>
              <a:path w="6225540" h="2895600">
                <a:moveTo>
                  <a:pt x="3878579" y="2420111"/>
                </a:moveTo>
                <a:lnTo>
                  <a:pt x="3893820" y="2420111"/>
                </a:lnTo>
              </a:path>
              <a:path w="6225540" h="2895600">
                <a:moveTo>
                  <a:pt x="4076699" y="2420111"/>
                </a:moveTo>
                <a:lnTo>
                  <a:pt x="4099559" y="2420111"/>
                </a:lnTo>
              </a:path>
              <a:path w="6225540" h="2895600">
                <a:moveTo>
                  <a:pt x="4602479" y="2420111"/>
                </a:moveTo>
                <a:lnTo>
                  <a:pt x="4625339" y="2420111"/>
                </a:lnTo>
              </a:path>
              <a:path w="6225540" h="2895600">
                <a:moveTo>
                  <a:pt x="4724399" y="2420111"/>
                </a:moveTo>
                <a:lnTo>
                  <a:pt x="4739640" y="2420111"/>
                </a:lnTo>
              </a:path>
              <a:path w="6225540" h="2895600">
                <a:moveTo>
                  <a:pt x="5280659" y="2420111"/>
                </a:moveTo>
                <a:lnTo>
                  <a:pt x="5303519" y="2420111"/>
                </a:lnTo>
              </a:path>
              <a:path w="6225540" h="2895600">
                <a:moveTo>
                  <a:pt x="5417819" y="2420111"/>
                </a:moveTo>
                <a:lnTo>
                  <a:pt x="5433060" y="2420111"/>
                </a:lnTo>
              </a:path>
              <a:path w="6225540" h="2895600">
                <a:moveTo>
                  <a:pt x="5966459" y="2420111"/>
                </a:moveTo>
                <a:lnTo>
                  <a:pt x="5981700" y="2420111"/>
                </a:lnTo>
              </a:path>
              <a:path w="6225540" h="2895600">
                <a:moveTo>
                  <a:pt x="6111239" y="2420111"/>
                </a:moveTo>
                <a:lnTo>
                  <a:pt x="6118860" y="2420111"/>
                </a:lnTo>
              </a:path>
              <a:path w="6225540" h="2895600">
                <a:moveTo>
                  <a:pt x="449579" y="2426208"/>
                </a:moveTo>
                <a:lnTo>
                  <a:pt x="464820" y="2426208"/>
                </a:lnTo>
              </a:path>
              <a:path w="6225540" h="2895600">
                <a:moveTo>
                  <a:pt x="586739" y="2426208"/>
                </a:moveTo>
                <a:lnTo>
                  <a:pt x="601980" y="2426208"/>
                </a:lnTo>
              </a:path>
              <a:path w="6225540" h="2895600">
                <a:moveTo>
                  <a:pt x="1142999" y="2426208"/>
                </a:moveTo>
                <a:lnTo>
                  <a:pt x="1158240" y="2426208"/>
                </a:lnTo>
              </a:path>
              <a:path w="6225540" h="2895600">
                <a:moveTo>
                  <a:pt x="1280159" y="2426208"/>
                </a:moveTo>
                <a:lnTo>
                  <a:pt x="1295400" y="2426208"/>
                </a:lnTo>
              </a:path>
              <a:path w="6225540" h="2895600">
                <a:moveTo>
                  <a:pt x="1836419" y="2426208"/>
                </a:moveTo>
                <a:lnTo>
                  <a:pt x="1851660" y="2426208"/>
                </a:lnTo>
              </a:path>
              <a:path w="6225540" h="2895600">
                <a:moveTo>
                  <a:pt x="1973579" y="2426208"/>
                </a:moveTo>
                <a:lnTo>
                  <a:pt x="1981200" y="2426208"/>
                </a:lnTo>
              </a:path>
              <a:path w="6225540" h="2895600">
                <a:moveTo>
                  <a:pt x="3878579" y="2426207"/>
                </a:moveTo>
                <a:lnTo>
                  <a:pt x="3893820" y="2426207"/>
                </a:lnTo>
              </a:path>
              <a:path w="6225540" h="2895600">
                <a:moveTo>
                  <a:pt x="4076699" y="2426207"/>
                </a:moveTo>
                <a:lnTo>
                  <a:pt x="4099559" y="2426207"/>
                </a:lnTo>
              </a:path>
              <a:path w="6225540" h="2895600">
                <a:moveTo>
                  <a:pt x="4602479" y="2426207"/>
                </a:moveTo>
                <a:lnTo>
                  <a:pt x="4625339" y="2426207"/>
                </a:lnTo>
              </a:path>
              <a:path w="6225540" h="2895600">
                <a:moveTo>
                  <a:pt x="4724399" y="2426207"/>
                </a:moveTo>
                <a:lnTo>
                  <a:pt x="4739640" y="2426207"/>
                </a:lnTo>
              </a:path>
              <a:path w="6225540" h="2895600">
                <a:moveTo>
                  <a:pt x="5280659" y="2426207"/>
                </a:moveTo>
                <a:lnTo>
                  <a:pt x="5303519" y="2426207"/>
                </a:lnTo>
              </a:path>
              <a:path w="6225540" h="2895600">
                <a:moveTo>
                  <a:pt x="5417819" y="2426207"/>
                </a:moveTo>
                <a:lnTo>
                  <a:pt x="5433060" y="2426207"/>
                </a:lnTo>
              </a:path>
              <a:path w="6225540" h="2895600">
                <a:moveTo>
                  <a:pt x="5966459" y="2426207"/>
                </a:moveTo>
                <a:lnTo>
                  <a:pt x="5989319" y="2426207"/>
                </a:lnTo>
              </a:path>
              <a:path w="6225540" h="2895600">
                <a:moveTo>
                  <a:pt x="6103619" y="2426207"/>
                </a:moveTo>
                <a:lnTo>
                  <a:pt x="6118860" y="2426207"/>
                </a:lnTo>
              </a:path>
              <a:path w="6225540" h="2895600">
                <a:moveTo>
                  <a:pt x="449579" y="2432304"/>
                </a:moveTo>
                <a:lnTo>
                  <a:pt x="464820" y="2432304"/>
                </a:lnTo>
              </a:path>
              <a:path w="6225540" h="2895600">
                <a:moveTo>
                  <a:pt x="586739" y="2432304"/>
                </a:moveTo>
                <a:lnTo>
                  <a:pt x="601980" y="2432304"/>
                </a:lnTo>
              </a:path>
              <a:path w="6225540" h="2895600">
                <a:moveTo>
                  <a:pt x="1142999" y="2432304"/>
                </a:moveTo>
                <a:lnTo>
                  <a:pt x="1158240" y="2432304"/>
                </a:lnTo>
              </a:path>
              <a:path w="6225540" h="2895600">
                <a:moveTo>
                  <a:pt x="1280159" y="2432304"/>
                </a:moveTo>
                <a:lnTo>
                  <a:pt x="1295400" y="2432304"/>
                </a:lnTo>
              </a:path>
              <a:path w="6225540" h="2895600">
                <a:moveTo>
                  <a:pt x="1836419" y="2432304"/>
                </a:moveTo>
                <a:lnTo>
                  <a:pt x="1859279" y="2432304"/>
                </a:lnTo>
              </a:path>
              <a:path w="6225540" h="2895600">
                <a:moveTo>
                  <a:pt x="1973579" y="2432304"/>
                </a:moveTo>
                <a:lnTo>
                  <a:pt x="1981200" y="2432304"/>
                </a:lnTo>
              </a:path>
              <a:path w="6225540" h="2895600">
                <a:moveTo>
                  <a:pt x="3878579" y="2432304"/>
                </a:moveTo>
                <a:lnTo>
                  <a:pt x="3893820" y="2432304"/>
                </a:lnTo>
              </a:path>
              <a:path w="6225540" h="2895600">
                <a:moveTo>
                  <a:pt x="4076699" y="2432304"/>
                </a:moveTo>
                <a:lnTo>
                  <a:pt x="4099559" y="2432304"/>
                </a:lnTo>
              </a:path>
              <a:path w="6225540" h="2895600">
                <a:moveTo>
                  <a:pt x="4602479" y="2432304"/>
                </a:moveTo>
                <a:lnTo>
                  <a:pt x="4625339" y="2432304"/>
                </a:lnTo>
              </a:path>
              <a:path w="6225540" h="2895600">
                <a:moveTo>
                  <a:pt x="4724399" y="2432304"/>
                </a:moveTo>
                <a:lnTo>
                  <a:pt x="4739640" y="2432304"/>
                </a:lnTo>
              </a:path>
              <a:path w="6225540" h="2895600">
                <a:moveTo>
                  <a:pt x="5288279" y="2432304"/>
                </a:moveTo>
                <a:lnTo>
                  <a:pt x="5303520" y="2432304"/>
                </a:lnTo>
              </a:path>
              <a:path w="6225540" h="2895600">
                <a:moveTo>
                  <a:pt x="5410199" y="2432304"/>
                </a:moveTo>
                <a:lnTo>
                  <a:pt x="5433059" y="2432304"/>
                </a:lnTo>
              </a:path>
              <a:path w="6225540" h="2895600">
                <a:moveTo>
                  <a:pt x="5966459" y="2432304"/>
                </a:moveTo>
                <a:lnTo>
                  <a:pt x="5989319" y="2432304"/>
                </a:lnTo>
              </a:path>
              <a:path w="6225540" h="2895600">
                <a:moveTo>
                  <a:pt x="6103619" y="2432304"/>
                </a:moveTo>
                <a:lnTo>
                  <a:pt x="6118860" y="2432304"/>
                </a:lnTo>
              </a:path>
              <a:path w="6225540" h="2895600">
                <a:moveTo>
                  <a:pt x="449579" y="2438400"/>
                </a:moveTo>
                <a:lnTo>
                  <a:pt x="464820" y="2438400"/>
                </a:lnTo>
              </a:path>
              <a:path w="6225540" h="2895600">
                <a:moveTo>
                  <a:pt x="586739" y="2438400"/>
                </a:moveTo>
                <a:lnTo>
                  <a:pt x="594360" y="2438400"/>
                </a:lnTo>
              </a:path>
              <a:path w="6225540" h="2895600">
                <a:moveTo>
                  <a:pt x="1142999" y="2438400"/>
                </a:moveTo>
                <a:lnTo>
                  <a:pt x="1158240" y="2438400"/>
                </a:lnTo>
              </a:path>
              <a:path w="6225540" h="2895600">
                <a:moveTo>
                  <a:pt x="1272539" y="2438400"/>
                </a:moveTo>
                <a:lnTo>
                  <a:pt x="1295399" y="2438400"/>
                </a:lnTo>
              </a:path>
              <a:path w="6225540" h="2895600">
                <a:moveTo>
                  <a:pt x="1844039" y="2438400"/>
                </a:moveTo>
                <a:lnTo>
                  <a:pt x="1859280" y="2438400"/>
                </a:lnTo>
              </a:path>
              <a:path w="6225540" h="2895600">
                <a:moveTo>
                  <a:pt x="1973579" y="2438400"/>
                </a:moveTo>
                <a:lnTo>
                  <a:pt x="1981200" y="2438400"/>
                </a:lnTo>
              </a:path>
              <a:path w="6225540" h="2895600">
                <a:moveTo>
                  <a:pt x="3878579" y="2438399"/>
                </a:moveTo>
                <a:lnTo>
                  <a:pt x="3893820" y="2438399"/>
                </a:lnTo>
              </a:path>
              <a:path w="6225540" h="2895600">
                <a:moveTo>
                  <a:pt x="4076699" y="2438399"/>
                </a:moveTo>
                <a:lnTo>
                  <a:pt x="4099559" y="2438399"/>
                </a:lnTo>
              </a:path>
              <a:path w="6225540" h="2895600">
                <a:moveTo>
                  <a:pt x="4602479" y="2438399"/>
                </a:moveTo>
                <a:lnTo>
                  <a:pt x="4625339" y="2438399"/>
                </a:lnTo>
              </a:path>
              <a:path w="6225540" h="2895600">
                <a:moveTo>
                  <a:pt x="4724399" y="2438399"/>
                </a:moveTo>
                <a:lnTo>
                  <a:pt x="4739640" y="2438399"/>
                </a:lnTo>
              </a:path>
              <a:path w="6225540" h="2895600">
                <a:moveTo>
                  <a:pt x="5288279" y="2438399"/>
                </a:moveTo>
                <a:lnTo>
                  <a:pt x="5303520" y="2438399"/>
                </a:lnTo>
              </a:path>
              <a:path w="6225540" h="2895600">
                <a:moveTo>
                  <a:pt x="5410199" y="2438399"/>
                </a:moveTo>
                <a:lnTo>
                  <a:pt x="5433059" y="2438399"/>
                </a:lnTo>
              </a:path>
              <a:path w="6225540" h="2895600">
                <a:moveTo>
                  <a:pt x="5966459" y="2438399"/>
                </a:moveTo>
                <a:lnTo>
                  <a:pt x="5989319" y="2438399"/>
                </a:lnTo>
              </a:path>
              <a:path w="6225540" h="2895600">
                <a:moveTo>
                  <a:pt x="6103619" y="2438399"/>
                </a:moveTo>
                <a:lnTo>
                  <a:pt x="6111240" y="2438399"/>
                </a:lnTo>
              </a:path>
              <a:path w="6225540" h="2895600">
                <a:moveTo>
                  <a:pt x="449579" y="2444496"/>
                </a:moveTo>
                <a:lnTo>
                  <a:pt x="464820" y="2444496"/>
                </a:lnTo>
              </a:path>
              <a:path w="6225540" h="2895600">
                <a:moveTo>
                  <a:pt x="586739" y="2444496"/>
                </a:moveTo>
                <a:lnTo>
                  <a:pt x="594360" y="2444496"/>
                </a:lnTo>
              </a:path>
              <a:path w="6225540" h="2895600">
                <a:moveTo>
                  <a:pt x="1142999" y="2444496"/>
                </a:moveTo>
                <a:lnTo>
                  <a:pt x="1158240" y="2444496"/>
                </a:lnTo>
              </a:path>
              <a:path w="6225540" h="2895600">
                <a:moveTo>
                  <a:pt x="1272539" y="2444496"/>
                </a:moveTo>
                <a:lnTo>
                  <a:pt x="1287780" y="2444496"/>
                </a:lnTo>
              </a:path>
              <a:path w="6225540" h="2895600">
                <a:moveTo>
                  <a:pt x="1844039" y="2444496"/>
                </a:moveTo>
                <a:lnTo>
                  <a:pt x="1859280" y="2444496"/>
                </a:lnTo>
              </a:path>
              <a:path w="6225540" h="2895600">
                <a:moveTo>
                  <a:pt x="1973579" y="2444496"/>
                </a:moveTo>
                <a:lnTo>
                  <a:pt x="1981200" y="2444496"/>
                </a:lnTo>
              </a:path>
              <a:path w="6225540" h="2895600">
                <a:moveTo>
                  <a:pt x="3878579" y="2444495"/>
                </a:moveTo>
                <a:lnTo>
                  <a:pt x="3901439" y="2444495"/>
                </a:lnTo>
              </a:path>
              <a:path w="6225540" h="2895600">
                <a:moveTo>
                  <a:pt x="4076699" y="2444495"/>
                </a:moveTo>
                <a:lnTo>
                  <a:pt x="4099559" y="2444495"/>
                </a:lnTo>
              </a:path>
              <a:path w="6225540" h="2895600">
                <a:moveTo>
                  <a:pt x="4602479" y="2444495"/>
                </a:moveTo>
                <a:lnTo>
                  <a:pt x="4625339" y="2444495"/>
                </a:lnTo>
              </a:path>
              <a:path w="6225540" h="2895600">
                <a:moveTo>
                  <a:pt x="4724399" y="2444495"/>
                </a:moveTo>
                <a:lnTo>
                  <a:pt x="4739640" y="2444495"/>
                </a:lnTo>
              </a:path>
              <a:path w="6225540" h="2895600">
                <a:moveTo>
                  <a:pt x="5288279" y="2444495"/>
                </a:moveTo>
                <a:lnTo>
                  <a:pt x="5303520" y="2444495"/>
                </a:lnTo>
              </a:path>
              <a:path w="6225540" h="2895600">
                <a:moveTo>
                  <a:pt x="5410199" y="2444495"/>
                </a:moveTo>
                <a:lnTo>
                  <a:pt x="5425440" y="2444495"/>
                </a:lnTo>
              </a:path>
              <a:path w="6225540" h="2895600">
                <a:moveTo>
                  <a:pt x="5966459" y="2444495"/>
                </a:moveTo>
                <a:lnTo>
                  <a:pt x="5989319" y="2444495"/>
                </a:lnTo>
              </a:path>
              <a:path w="6225540" h="2895600">
                <a:moveTo>
                  <a:pt x="6103619" y="2444495"/>
                </a:moveTo>
                <a:lnTo>
                  <a:pt x="6111240" y="2444495"/>
                </a:lnTo>
              </a:path>
              <a:path w="6225540" h="2895600">
                <a:moveTo>
                  <a:pt x="449579" y="2450592"/>
                </a:moveTo>
                <a:lnTo>
                  <a:pt x="464820" y="2450592"/>
                </a:lnTo>
              </a:path>
              <a:path w="6225540" h="2895600">
                <a:moveTo>
                  <a:pt x="586739" y="2450592"/>
                </a:moveTo>
                <a:lnTo>
                  <a:pt x="594360" y="2450592"/>
                </a:lnTo>
              </a:path>
              <a:path w="6225540" h="2895600">
                <a:moveTo>
                  <a:pt x="1142999" y="2450592"/>
                </a:moveTo>
                <a:lnTo>
                  <a:pt x="1158240" y="2450592"/>
                </a:lnTo>
              </a:path>
              <a:path w="6225540" h="2895600">
                <a:moveTo>
                  <a:pt x="1272539" y="2450592"/>
                </a:moveTo>
                <a:lnTo>
                  <a:pt x="1287780" y="2450592"/>
                </a:lnTo>
              </a:path>
              <a:path w="6225540" h="2895600">
                <a:moveTo>
                  <a:pt x="1844039" y="2450592"/>
                </a:moveTo>
                <a:lnTo>
                  <a:pt x="1866899" y="2450592"/>
                </a:lnTo>
              </a:path>
              <a:path w="6225540" h="2895600">
                <a:moveTo>
                  <a:pt x="1965959" y="2450592"/>
                </a:moveTo>
                <a:lnTo>
                  <a:pt x="1973580" y="2450592"/>
                </a:lnTo>
              </a:path>
              <a:path w="6225540" h="2895600">
                <a:moveTo>
                  <a:pt x="3878579" y="2450591"/>
                </a:moveTo>
                <a:lnTo>
                  <a:pt x="3901439" y="2450591"/>
                </a:lnTo>
              </a:path>
              <a:path w="6225540" h="2895600">
                <a:moveTo>
                  <a:pt x="4069079" y="2450591"/>
                </a:moveTo>
                <a:lnTo>
                  <a:pt x="4091939" y="2450591"/>
                </a:lnTo>
              </a:path>
              <a:path w="6225540" h="2895600">
                <a:moveTo>
                  <a:pt x="4610099" y="2450591"/>
                </a:moveTo>
                <a:lnTo>
                  <a:pt x="4625340" y="2450591"/>
                </a:lnTo>
              </a:path>
              <a:path w="6225540" h="2895600">
                <a:moveTo>
                  <a:pt x="4724399" y="2450591"/>
                </a:moveTo>
                <a:lnTo>
                  <a:pt x="4739640" y="2450591"/>
                </a:lnTo>
              </a:path>
              <a:path w="6225540" h="2895600">
                <a:moveTo>
                  <a:pt x="5288279" y="2450591"/>
                </a:moveTo>
                <a:lnTo>
                  <a:pt x="5303520" y="2450591"/>
                </a:lnTo>
              </a:path>
              <a:path w="6225540" h="2895600">
                <a:moveTo>
                  <a:pt x="5410199" y="2450591"/>
                </a:moveTo>
                <a:lnTo>
                  <a:pt x="5425440" y="2450591"/>
                </a:lnTo>
              </a:path>
              <a:path w="6225540" h="2895600">
                <a:moveTo>
                  <a:pt x="5974079" y="2450591"/>
                </a:moveTo>
                <a:lnTo>
                  <a:pt x="5996939" y="2450591"/>
                </a:lnTo>
              </a:path>
              <a:path w="6225540" h="2895600">
                <a:moveTo>
                  <a:pt x="6103619" y="2450591"/>
                </a:moveTo>
                <a:lnTo>
                  <a:pt x="6111240" y="2450591"/>
                </a:lnTo>
              </a:path>
              <a:path w="6225540" h="2895600">
                <a:moveTo>
                  <a:pt x="449579" y="2456688"/>
                </a:moveTo>
                <a:lnTo>
                  <a:pt x="464820" y="2456688"/>
                </a:lnTo>
              </a:path>
              <a:path w="6225540" h="2895600">
                <a:moveTo>
                  <a:pt x="586739" y="2456688"/>
                </a:moveTo>
                <a:lnTo>
                  <a:pt x="594360" y="2456688"/>
                </a:lnTo>
              </a:path>
              <a:path w="6225540" h="2895600">
                <a:moveTo>
                  <a:pt x="1142999" y="2456688"/>
                </a:moveTo>
                <a:lnTo>
                  <a:pt x="1158240" y="2456688"/>
                </a:lnTo>
              </a:path>
              <a:path w="6225540" h="2895600">
                <a:moveTo>
                  <a:pt x="1272539" y="2456688"/>
                </a:moveTo>
                <a:lnTo>
                  <a:pt x="1287780" y="2456688"/>
                </a:lnTo>
              </a:path>
              <a:path w="6225540" h="2895600">
                <a:moveTo>
                  <a:pt x="1844039" y="2456688"/>
                </a:moveTo>
                <a:lnTo>
                  <a:pt x="1866899" y="2456688"/>
                </a:lnTo>
              </a:path>
              <a:path w="6225540" h="2895600">
                <a:moveTo>
                  <a:pt x="1965959" y="2456688"/>
                </a:moveTo>
                <a:lnTo>
                  <a:pt x="1973580" y="2456688"/>
                </a:lnTo>
              </a:path>
              <a:path w="6225540" h="2895600">
                <a:moveTo>
                  <a:pt x="3878579" y="2456687"/>
                </a:moveTo>
                <a:lnTo>
                  <a:pt x="3901439" y="2456687"/>
                </a:lnTo>
              </a:path>
              <a:path w="6225540" h="2895600">
                <a:moveTo>
                  <a:pt x="4069079" y="2456687"/>
                </a:moveTo>
                <a:lnTo>
                  <a:pt x="4091939" y="2456687"/>
                </a:lnTo>
              </a:path>
              <a:path w="6225540" h="2895600">
                <a:moveTo>
                  <a:pt x="4610099" y="2456687"/>
                </a:moveTo>
                <a:lnTo>
                  <a:pt x="4625340" y="2456687"/>
                </a:lnTo>
              </a:path>
              <a:path w="6225540" h="2895600">
                <a:moveTo>
                  <a:pt x="4724399" y="2456687"/>
                </a:moveTo>
                <a:lnTo>
                  <a:pt x="4732020" y="2456687"/>
                </a:lnTo>
              </a:path>
              <a:path w="6225540" h="2895600">
                <a:moveTo>
                  <a:pt x="5288279" y="2456687"/>
                </a:moveTo>
                <a:lnTo>
                  <a:pt x="5303520" y="2456687"/>
                </a:lnTo>
              </a:path>
              <a:path w="6225540" h="2895600">
                <a:moveTo>
                  <a:pt x="5402579" y="2456687"/>
                </a:moveTo>
                <a:lnTo>
                  <a:pt x="5425439" y="2456687"/>
                </a:lnTo>
              </a:path>
              <a:path w="6225540" h="2895600">
                <a:moveTo>
                  <a:pt x="5974079" y="2456687"/>
                </a:moveTo>
                <a:lnTo>
                  <a:pt x="5996939" y="2456687"/>
                </a:lnTo>
              </a:path>
              <a:path w="6225540" h="2895600">
                <a:moveTo>
                  <a:pt x="6103619" y="2456687"/>
                </a:moveTo>
                <a:lnTo>
                  <a:pt x="6111240" y="2456687"/>
                </a:lnTo>
              </a:path>
              <a:path w="6225540" h="2895600">
                <a:moveTo>
                  <a:pt x="449579" y="2462784"/>
                </a:moveTo>
                <a:lnTo>
                  <a:pt x="472439" y="2462784"/>
                </a:lnTo>
              </a:path>
              <a:path w="6225540" h="2895600">
                <a:moveTo>
                  <a:pt x="579119" y="2462784"/>
                </a:moveTo>
                <a:lnTo>
                  <a:pt x="594360" y="2462784"/>
                </a:lnTo>
              </a:path>
              <a:path w="6225540" h="2895600">
                <a:moveTo>
                  <a:pt x="1142999" y="2462784"/>
                </a:moveTo>
                <a:lnTo>
                  <a:pt x="1158240" y="2462784"/>
                </a:lnTo>
              </a:path>
              <a:path w="6225540" h="2895600">
                <a:moveTo>
                  <a:pt x="1272539" y="2462784"/>
                </a:moveTo>
                <a:lnTo>
                  <a:pt x="1287780" y="2462784"/>
                </a:lnTo>
              </a:path>
              <a:path w="6225540" h="2895600">
                <a:moveTo>
                  <a:pt x="1844039" y="2462784"/>
                </a:moveTo>
                <a:lnTo>
                  <a:pt x="1866899" y="2462784"/>
                </a:lnTo>
              </a:path>
              <a:path w="6225540" h="2895600">
                <a:moveTo>
                  <a:pt x="1965959" y="2462784"/>
                </a:moveTo>
                <a:lnTo>
                  <a:pt x="1973580" y="2462784"/>
                </a:lnTo>
              </a:path>
              <a:path w="6225540" h="2895600">
                <a:moveTo>
                  <a:pt x="3878579" y="2462783"/>
                </a:moveTo>
                <a:lnTo>
                  <a:pt x="3901439" y="2462783"/>
                </a:lnTo>
              </a:path>
              <a:path w="6225540" h="2895600">
                <a:moveTo>
                  <a:pt x="4069079" y="2462783"/>
                </a:moveTo>
                <a:lnTo>
                  <a:pt x="4091939" y="2462783"/>
                </a:lnTo>
              </a:path>
              <a:path w="6225540" h="2895600">
                <a:moveTo>
                  <a:pt x="4610099" y="2462783"/>
                </a:moveTo>
                <a:lnTo>
                  <a:pt x="4625340" y="2462783"/>
                </a:lnTo>
              </a:path>
              <a:path w="6225540" h="2895600">
                <a:moveTo>
                  <a:pt x="4724399" y="2462783"/>
                </a:moveTo>
                <a:lnTo>
                  <a:pt x="4732020" y="2462783"/>
                </a:lnTo>
              </a:path>
              <a:path w="6225540" h="2895600">
                <a:moveTo>
                  <a:pt x="5288279" y="2462783"/>
                </a:moveTo>
                <a:lnTo>
                  <a:pt x="5303520" y="2462783"/>
                </a:lnTo>
              </a:path>
              <a:path w="6225540" h="2895600">
                <a:moveTo>
                  <a:pt x="5402579" y="2462783"/>
                </a:moveTo>
                <a:lnTo>
                  <a:pt x="5425439" y="2462783"/>
                </a:lnTo>
              </a:path>
              <a:path w="6225540" h="2895600">
                <a:moveTo>
                  <a:pt x="5974079" y="2462783"/>
                </a:moveTo>
                <a:lnTo>
                  <a:pt x="5996939" y="2462783"/>
                </a:lnTo>
              </a:path>
              <a:path w="6225540" h="2895600">
                <a:moveTo>
                  <a:pt x="6095999" y="2462783"/>
                </a:moveTo>
                <a:lnTo>
                  <a:pt x="6111240" y="2462783"/>
                </a:lnTo>
              </a:path>
              <a:path w="6225540" h="2895600">
                <a:moveTo>
                  <a:pt x="457199" y="2468880"/>
                </a:moveTo>
                <a:lnTo>
                  <a:pt x="472440" y="2468880"/>
                </a:lnTo>
              </a:path>
              <a:path w="6225540" h="2895600">
                <a:moveTo>
                  <a:pt x="579119" y="2468880"/>
                </a:moveTo>
                <a:lnTo>
                  <a:pt x="594360" y="2468880"/>
                </a:lnTo>
              </a:path>
              <a:path w="6225540" h="2895600">
                <a:moveTo>
                  <a:pt x="1150619" y="2468880"/>
                </a:moveTo>
                <a:lnTo>
                  <a:pt x="1158240" y="2468880"/>
                </a:lnTo>
              </a:path>
              <a:path w="6225540" h="2895600">
                <a:moveTo>
                  <a:pt x="1272539" y="2468880"/>
                </a:moveTo>
                <a:lnTo>
                  <a:pt x="1287780" y="2468880"/>
                </a:lnTo>
              </a:path>
              <a:path w="6225540" h="2895600">
                <a:moveTo>
                  <a:pt x="1844039" y="2468880"/>
                </a:moveTo>
                <a:lnTo>
                  <a:pt x="1866899" y="2468880"/>
                </a:lnTo>
              </a:path>
              <a:path w="6225540" h="2895600">
                <a:moveTo>
                  <a:pt x="1965959" y="2468880"/>
                </a:moveTo>
                <a:lnTo>
                  <a:pt x="1973580" y="2468880"/>
                </a:lnTo>
              </a:path>
              <a:path w="6225540" h="2895600">
                <a:moveTo>
                  <a:pt x="3878579" y="2468879"/>
                </a:moveTo>
                <a:lnTo>
                  <a:pt x="3901439" y="2468879"/>
                </a:lnTo>
              </a:path>
              <a:path w="6225540" h="2895600">
                <a:moveTo>
                  <a:pt x="4069079" y="2468879"/>
                </a:moveTo>
                <a:lnTo>
                  <a:pt x="4091939" y="2468879"/>
                </a:lnTo>
              </a:path>
              <a:path w="6225540" h="2895600">
                <a:moveTo>
                  <a:pt x="4610099" y="2468879"/>
                </a:moveTo>
                <a:lnTo>
                  <a:pt x="4625340" y="2468879"/>
                </a:lnTo>
              </a:path>
              <a:path w="6225540" h="2895600">
                <a:moveTo>
                  <a:pt x="4724399" y="2468879"/>
                </a:moveTo>
                <a:lnTo>
                  <a:pt x="4732020" y="2468879"/>
                </a:lnTo>
              </a:path>
              <a:path w="6225540" h="2895600">
                <a:moveTo>
                  <a:pt x="5295899" y="2468879"/>
                </a:moveTo>
                <a:lnTo>
                  <a:pt x="5303520" y="2468879"/>
                </a:lnTo>
              </a:path>
              <a:path w="6225540" h="2895600">
                <a:moveTo>
                  <a:pt x="5402579" y="2468879"/>
                </a:moveTo>
                <a:lnTo>
                  <a:pt x="5417820" y="2468879"/>
                </a:lnTo>
              </a:path>
              <a:path w="6225540" h="2895600">
                <a:moveTo>
                  <a:pt x="5974079" y="2468879"/>
                </a:moveTo>
                <a:lnTo>
                  <a:pt x="5996939" y="2468879"/>
                </a:lnTo>
              </a:path>
              <a:path w="6225540" h="2895600">
                <a:moveTo>
                  <a:pt x="6095999" y="2468879"/>
                </a:moveTo>
                <a:lnTo>
                  <a:pt x="6111240" y="2468879"/>
                </a:lnTo>
              </a:path>
              <a:path w="6225540" h="2895600">
                <a:moveTo>
                  <a:pt x="457199" y="2474976"/>
                </a:moveTo>
                <a:lnTo>
                  <a:pt x="472440" y="2474976"/>
                </a:lnTo>
              </a:path>
              <a:path w="6225540" h="2895600">
                <a:moveTo>
                  <a:pt x="579119" y="2474976"/>
                </a:moveTo>
                <a:lnTo>
                  <a:pt x="586740" y="2474976"/>
                </a:lnTo>
              </a:path>
              <a:path w="6225540" h="2895600">
                <a:moveTo>
                  <a:pt x="1150619" y="2474976"/>
                </a:moveTo>
                <a:lnTo>
                  <a:pt x="1165860" y="2474976"/>
                </a:lnTo>
              </a:path>
              <a:path w="6225540" h="2895600">
                <a:moveTo>
                  <a:pt x="1264919" y="2474976"/>
                </a:moveTo>
                <a:lnTo>
                  <a:pt x="1280160" y="2474976"/>
                </a:lnTo>
              </a:path>
              <a:path w="6225540" h="2895600">
                <a:moveTo>
                  <a:pt x="1851659" y="2474976"/>
                </a:moveTo>
                <a:lnTo>
                  <a:pt x="1874519" y="2474976"/>
                </a:lnTo>
              </a:path>
              <a:path w="6225540" h="2895600">
                <a:moveTo>
                  <a:pt x="1965959" y="2474976"/>
                </a:moveTo>
                <a:lnTo>
                  <a:pt x="1973580" y="2474976"/>
                </a:lnTo>
              </a:path>
              <a:path w="6225540" h="2895600">
                <a:moveTo>
                  <a:pt x="3878579" y="2474975"/>
                </a:moveTo>
                <a:lnTo>
                  <a:pt x="3901439" y="2474975"/>
                </a:lnTo>
              </a:path>
              <a:path w="6225540" h="2895600">
                <a:moveTo>
                  <a:pt x="4069079" y="2474975"/>
                </a:moveTo>
                <a:lnTo>
                  <a:pt x="4091939" y="2474975"/>
                </a:lnTo>
              </a:path>
              <a:path w="6225540" h="2895600">
                <a:moveTo>
                  <a:pt x="4610099" y="2474975"/>
                </a:moveTo>
                <a:lnTo>
                  <a:pt x="4625340" y="2474975"/>
                </a:lnTo>
              </a:path>
              <a:path w="6225540" h="2895600">
                <a:moveTo>
                  <a:pt x="4663439" y="2474975"/>
                </a:moveTo>
                <a:lnTo>
                  <a:pt x="4678680" y="2474975"/>
                </a:lnTo>
              </a:path>
              <a:path w="6225540" h="2895600">
                <a:moveTo>
                  <a:pt x="4724399" y="2474975"/>
                </a:moveTo>
                <a:lnTo>
                  <a:pt x="4732020" y="2474975"/>
                </a:lnTo>
              </a:path>
              <a:path w="6225540" h="2895600">
                <a:moveTo>
                  <a:pt x="5295899" y="2474975"/>
                </a:moveTo>
                <a:lnTo>
                  <a:pt x="5311140" y="2474975"/>
                </a:lnTo>
              </a:path>
              <a:path w="6225540" h="2895600">
                <a:moveTo>
                  <a:pt x="5402579" y="2474975"/>
                </a:moveTo>
                <a:lnTo>
                  <a:pt x="5417820" y="2474975"/>
                </a:lnTo>
              </a:path>
              <a:path w="6225540" h="2895600">
                <a:moveTo>
                  <a:pt x="5974079" y="2474975"/>
                </a:moveTo>
                <a:lnTo>
                  <a:pt x="6004560" y="2474975"/>
                </a:lnTo>
              </a:path>
              <a:path w="6225540" h="2895600">
                <a:moveTo>
                  <a:pt x="6095999" y="2474975"/>
                </a:moveTo>
                <a:lnTo>
                  <a:pt x="6111240" y="2474975"/>
                </a:lnTo>
              </a:path>
              <a:path w="6225540" h="2895600">
                <a:moveTo>
                  <a:pt x="457199" y="2481072"/>
                </a:moveTo>
                <a:lnTo>
                  <a:pt x="472440" y="2481072"/>
                </a:lnTo>
              </a:path>
              <a:path w="6225540" h="2895600">
                <a:moveTo>
                  <a:pt x="571499" y="2481072"/>
                </a:moveTo>
                <a:lnTo>
                  <a:pt x="586740" y="2481072"/>
                </a:lnTo>
              </a:path>
              <a:path w="6225540" h="2895600">
                <a:moveTo>
                  <a:pt x="1150619" y="2481072"/>
                </a:moveTo>
                <a:lnTo>
                  <a:pt x="1165860" y="2481072"/>
                </a:lnTo>
              </a:path>
              <a:path w="6225540" h="2895600">
                <a:moveTo>
                  <a:pt x="1264919" y="2481072"/>
                </a:moveTo>
                <a:lnTo>
                  <a:pt x="1280160" y="2481072"/>
                </a:lnTo>
              </a:path>
              <a:path w="6225540" h="2895600">
                <a:moveTo>
                  <a:pt x="1851659" y="2481072"/>
                </a:moveTo>
                <a:lnTo>
                  <a:pt x="1874519" y="2481072"/>
                </a:lnTo>
              </a:path>
              <a:path w="6225540" h="2895600">
                <a:moveTo>
                  <a:pt x="1958339" y="2481072"/>
                </a:moveTo>
                <a:lnTo>
                  <a:pt x="1973580" y="2481072"/>
                </a:lnTo>
              </a:path>
              <a:path w="6225540" h="2895600">
                <a:moveTo>
                  <a:pt x="3878579" y="2481071"/>
                </a:moveTo>
                <a:lnTo>
                  <a:pt x="3901439" y="2481071"/>
                </a:lnTo>
              </a:path>
              <a:path w="6225540" h="2895600">
                <a:moveTo>
                  <a:pt x="4069079" y="2481071"/>
                </a:moveTo>
                <a:lnTo>
                  <a:pt x="4091939" y="2481071"/>
                </a:lnTo>
              </a:path>
              <a:path w="6225540" h="2895600">
                <a:moveTo>
                  <a:pt x="4610099" y="2481071"/>
                </a:moveTo>
                <a:lnTo>
                  <a:pt x="4625340" y="2481071"/>
                </a:lnTo>
              </a:path>
              <a:path w="6225540" h="2895600">
                <a:moveTo>
                  <a:pt x="4663439" y="2481071"/>
                </a:moveTo>
                <a:lnTo>
                  <a:pt x="4686299" y="2481071"/>
                </a:lnTo>
              </a:path>
              <a:path w="6225540" h="2895600">
                <a:moveTo>
                  <a:pt x="4724399" y="2481071"/>
                </a:moveTo>
                <a:lnTo>
                  <a:pt x="4732020" y="2481071"/>
                </a:lnTo>
              </a:path>
              <a:path w="6225540" h="2895600">
                <a:moveTo>
                  <a:pt x="5295899" y="2481071"/>
                </a:moveTo>
                <a:lnTo>
                  <a:pt x="5311140" y="2481071"/>
                </a:lnTo>
              </a:path>
              <a:path w="6225540" h="2895600">
                <a:moveTo>
                  <a:pt x="5402579" y="2481071"/>
                </a:moveTo>
                <a:lnTo>
                  <a:pt x="5417820" y="2481071"/>
                </a:lnTo>
              </a:path>
              <a:path w="6225540" h="2895600">
                <a:moveTo>
                  <a:pt x="5981699" y="2481071"/>
                </a:moveTo>
                <a:lnTo>
                  <a:pt x="6004559" y="2481071"/>
                </a:lnTo>
              </a:path>
              <a:path w="6225540" h="2895600">
                <a:moveTo>
                  <a:pt x="6095999" y="2481071"/>
                </a:moveTo>
                <a:lnTo>
                  <a:pt x="6111240" y="2481071"/>
                </a:lnTo>
              </a:path>
              <a:path w="6225540" h="2895600">
                <a:moveTo>
                  <a:pt x="457199" y="2487168"/>
                </a:moveTo>
                <a:lnTo>
                  <a:pt x="472440" y="2487168"/>
                </a:lnTo>
              </a:path>
              <a:path w="6225540" h="2895600">
                <a:moveTo>
                  <a:pt x="571499" y="2487168"/>
                </a:moveTo>
                <a:lnTo>
                  <a:pt x="586740" y="2487168"/>
                </a:lnTo>
              </a:path>
              <a:path w="6225540" h="2895600">
                <a:moveTo>
                  <a:pt x="1150619" y="2487168"/>
                </a:moveTo>
                <a:lnTo>
                  <a:pt x="1165860" y="2487168"/>
                </a:lnTo>
              </a:path>
              <a:path w="6225540" h="2895600">
                <a:moveTo>
                  <a:pt x="1264919" y="2487168"/>
                </a:moveTo>
                <a:lnTo>
                  <a:pt x="1280160" y="2487168"/>
                </a:lnTo>
              </a:path>
              <a:path w="6225540" h="2895600">
                <a:moveTo>
                  <a:pt x="1851659" y="2487168"/>
                </a:moveTo>
                <a:lnTo>
                  <a:pt x="1874519" y="2487168"/>
                </a:lnTo>
              </a:path>
              <a:path w="6225540" h="2895600">
                <a:moveTo>
                  <a:pt x="1958339" y="2487168"/>
                </a:moveTo>
                <a:lnTo>
                  <a:pt x="1973580" y="2487168"/>
                </a:lnTo>
              </a:path>
              <a:path w="6225540" h="2895600">
                <a:moveTo>
                  <a:pt x="3886200" y="2487167"/>
                </a:moveTo>
                <a:lnTo>
                  <a:pt x="3901440" y="2487167"/>
                </a:lnTo>
              </a:path>
              <a:path w="6225540" h="2895600">
                <a:moveTo>
                  <a:pt x="4069079" y="2487167"/>
                </a:moveTo>
                <a:lnTo>
                  <a:pt x="4091939" y="2487167"/>
                </a:lnTo>
              </a:path>
              <a:path w="6225540" h="2895600">
                <a:moveTo>
                  <a:pt x="4610099" y="2487167"/>
                </a:moveTo>
                <a:lnTo>
                  <a:pt x="4625340" y="2487167"/>
                </a:lnTo>
              </a:path>
              <a:path w="6225540" h="2895600">
                <a:moveTo>
                  <a:pt x="4655819" y="2487167"/>
                </a:moveTo>
                <a:lnTo>
                  <a:pt x="4686300" y="2487167"/>
                </a:lnTo>
              </a:path>
              <a:path w="6225540" h="2895600">
                <a:moveTo>
                  <a:pt x="4724399" y="2487167"/>
                </a:moveTo>
                <a:lnTo>
                  <a:pt x="4732020" y="2487167"/>
                </a:lnTo>
              </a:path>
              <a:path w="6225540" h="2895600">
                <a:moveTo>
                  <a:pt x="5295899" y="2487167"/>
                </a:moveTo>
                <a:lnTo>
                  <a:pt x="5311140" y="2487167"/>
                </a:lnTo>
              </a:path>
              <a:path w="6225540" h="2895600">
                <a:moveTo>
                  <a:pt x="5394959" y="2487167"/>
                </a:moveTo>
                <a:lnTo>
                  <a:pt x="5417819" y="2487167"/>
                </a:lnTo>
              </a:path>
              <a:path w="6225540" h="2895600">
                <a:moveTo>
                  <a:pt x="5981699" y="2487167"/>
                </a:moveTo>
                <a:lnTo>
                  <a:pt x="6004559" y="2487167"/>
                </a:lnTo>
              </a:path>
              <a:path w="6225540" h="2895600">
                <a:moveTo>
                  <a:pt x="6095999" y="2487167"/>
                </a:moveTo>
                <a:lnTo>
                  <a:pt x="6111240" y="2487167"/>
                </a:lnTo>
              </a:path>
              <a:path w="6225540" h="2895600">
                <a:moveTo>
                  <a:pt x="464819" y="2493264"/>
                </a:moveTo>
                <a:lnTo>
                  <a:pt x="480060" y="2493264"/>
                </a:lnTo>
              </a:path>
              <a:path w="6225540" h="2895600">
                <a:moveTo>
                  <a:pt x="571499" y="2493264"/>
                </a:moveTo>
                <a:lnTo>
                  <a:pt x="586740" y="2493264"/>
                </a:lnTo>
              </a:path>
              <a:path w="6225540" h="2895600">
                <a:moveTo>
                  <a:pt x="1158239" y="2493264"/>
                </a:moveTo>
                <a:lnTo>
                  <a:pt x="1173480" y="2493264"/>
                </a:lnTo>
              </a:path>
              <a:path w="6225540" h="2895600">
                <a:moveTo>
                  <a:pt x="1264919" y="2493264"/>
                </a:moveTo>
                <a:lnTo>
                  <a:pt x="1280160" y="2493264"/>
                </a:lnTo>
              </a:path>
              <a:path w="6225540" h="2895600">
                <a:moveTo>
                  <a:pt x="1859279" y="2493264"/>
                </a:moveTo>
                <a:lnTo>
                  <a:pt x="1874520" y="2493264"/>
                </a:lnTo>
              </a:path>
              <a:path w="6225540" h="2895600">
                <a:moveTo>
                  <a:pt x="1958339" y="2493264"/>
                </a:moveTo>
                <a:lnTo>
                  <a:pt x="1973580" y="2493264"/>
                </a:lnTo>
              </a:path>
              <a:path w="6225540" h="2895600">
                <a:moveTo>
                  <a:pt x="3886200" y="2493263"/>
                </a:moveTo>
                <a:lnTo>
                  <a:pt x="3901440" y="2493263"/>
                </a:lnTo>
              </a:path>
              <a:path w="6225540" h="2895600">
                <a:moveTo>
                  <a:pt x="4069079" y="2493263"/>
                </a:moveTo>
                <a:lnTo>
                  <a:pt x="4091939" y="2493263"/>
                </a:lnTo>
              </a:path>
              <a:path w="6225540" h="2895600">
                <a:moveTo>
                  <a:pt x="4610099" y="2493263"/>
                </a:moveTo>
                <a:lnTo>
                  <a:pt x="4632959" y="2493263"/>
                </a:lnTo>
              </a:path>
              <a:path w="6225540" h="2895600">
                <a:moveTo>
                  <a:pt x="4655819" y="2493263"/>
                </a:moveTo>
                <a:lnTo>
                  <a:pt x="4686300" y="2493263"/>
                </a:lnTo>
              </a:path>
              <a:path w="6225540" h="2895600">
                <a:moveTo>
                  <a:pt x="4716779" y="2493263"/>
                </a:moveTo>
                <a:lnTo>
                  <a:pt x="4732020" y="2493263"/>
                </a:lnTo>
              </a:path>
              <a:path w="6225540" h="2895600">
                <a:moveTo>
                  <a:pt x="5295899" y="2493263"/>
                </a:moveTo>
                <a:lnTo>
                  <a:pt x="5311140" y="2493263"/>
                </a:lnTo>
              </a:path>
              <a:path w="6225540" h="2895600">
                <a:moveTo>
                  <a:pt x="5394959" y="2493263"/>
                </a:moveTo>
                <a:lnTo>
                  <a:pt x="5417819" y="2493263"/>
                </a:lnTo>
              </a:path>
              <a:path w="6225540" h="2895600">
                <a:moveTo>
                  <a:pt x="5981699" y="2493263"/>
                </a:moveTo>
                <a:lnTo>
                  <a:pt x="6004559" y="2493263"/>
                </a:lnTo>
              </a:path>
              <a:path w="6225540" h="2895600">
                <a:moveTo>
                  <a:pt x="6088379" y="2493263"/>
                </a:moveTo>
                <a:lnTo>
                  <a:pt x="6103620" y="2493263"/>
                </a:lnTo>
              </a:path>
              <a:path w="6225540" h="2895600">
                <a:moveTo>
                  <a:pt x="464819" y="2499360"/>
                </a:moveTo>
                <a:lnTo>
                  <a:pt x="480060" y="2499360"/>
                </a:lnTo>
              </a:path>
              <a:path w="6225540" h="2895600">
                <a:moveTo>
                  <a:pt x="571499" y="2499360"/>
                </a:moveTo>
                <a:lnTo>
                  <a:pt x="586740" y="2499360"/>
                </a:lnTo>
              </a:path>
              <a:path w="6225540" h="2895600">
                <a:moveTo>
                  <a:pt x="1158239" y="2499360"/>
                </a:moveTo>
                <a:lnTo>
                  <a:pt x="1173480" y="2499360"/>
                </a:lnTo>
              </a:path>
              <a:path w="6225540" h="2895600">
                <a:moveTo>
                  <a:pt x="1264919" y="2499360"/>
                </a:moveTo>
                <a:lnTo>
                  <a:pt x="1280160" y="2499360"/>
                </a:lnTo>
              </a:path>
              <a:path w="6225540" h="2895600">
                <a:moveTo>
                  <a:pt x="1859279" y="2499360"/>
                </a:moveTo>
                <a:lnTo>
                  <a:pt x="1874520" y="2499360"/>
                </a:lnTo>
              </a:path>
              <a:path w="6225540" h="2895600">
                <a:moveTo>
                  <a:pt x="1958339" y="2499360"/>
                </a:moveTo>
                <a:lnTo>
                  <a:pt x="1973580" y="2499360"/>
                </a:lnTo>
              </a:path>
              <a:path w="6225540" h="2895600">
                <a:moveTo>
                  <a:pt x="3886200" y="2499359"/>
                </a:moveTo>
                <a:lnTo>
                  <a:pt x="3901440" y="2499359"/>
                </a:lnTo>
              </a:path>
              <a:path w="6225540" h="2895600">
                <a:moveTo>
                  <a:pt x="4069079" y="2499359"/>
                </a:moveTo>
                <a:lnTo>
                  <a:pt x="4091939" y="2499359"/>
                </a:lnTo>
              </a:path>
              <a:path w="6225540" h="2895600">
                <a:moveTo>
                  <a:pt x="4610099" y="2499359"/>
                </a:moveTo>
                <a:lnTo>
                  <a:pt x="4632959" y="2499359"/>
                </a:lnTo>
              </a:path>
              <a:path w="6225540" h="2895600">
                <a:moveTo>
                  <a:pt x="4655819" y="2499359"/>
                </a:moveTo>
                <a:lnTo>
                  <a:pt x="4686300" y="2499359"/>
                </a:lnTo>
              </a:path>
              <a:path w="6225540" h="2895600">
                <a:moveTo>
                  <a:pt x="4716779" y="2499359"/>
                </a:moveTo>
                <a:lnTo>
                  <a:pt x="4732020" y="2499359"/>
                </a:lnTo>
              </a:path>
              <a:path w="6225540" h="2895600">
                <a:moveTo>
                  <a:pt x="5303519" y="2499359"/>
                </a:moveTo>
                <a:lnTo>
                  <a:pt x="5311140" y="2499359"/>
                </a:lnTo>
              </a:path>
              <a:path w="6225540" h="2895600">
                <a:moveTo>
                  <a:pt x="5394959" y="2499359"/>
                </a:moveTo>
                <a:lnTo>
                  <a:pt x="5410200" y="2499359"/>
                </a:lnTo>
              </a:path>
              <a:path w="6225540" h="2895600">
                <a:moveTo>
                  <a:pt x="5981699" y="2499359"/>
                </a:moveTo>
                <a:lnTo>
                  <a:pt x="6012180" y="2499359"/>
                </a:lnTo>
              </a:path>
              <a:path w="6225540" h="2895600">
                <a:moveTo>
                  <a:pt x="6088379" y="2499359"/>
                </a:moveTo>
                <a:lnTo>
                  <a:pt x="6103620" y="2499359"/>
                </a:lnTo>
              </a:path>
              <a:path w="6225540" h="2895600">
                <a:moveTo>
                  <a:pt x="464819" y="2505456"/>
                </a:moveTo>
                <a:lnTo>
                  <a:pt x="480060" y="2505456"/>
                </a:lnTo>
              </a:path>
              <a:path w="6225540" h="2895600">
                <a:moveTo>
                  <a:pt x="571499" y="2505456"/>
                </a:moveTo>
                <a:lnTo>
                  <a:pt x="586740" y="2505456"/>
                </a:lnTo>
              </a:path>
              <a:path w="6225540" h="2895600">
                <a:moveTo>
                  <a:pt x="1158239" y="2505456"/>
                </a:moveTo>
                <a:lnTo>
                  <a:pt x="1173480" y="2505456"/>
                </a:lnTo>
              </a:path>
              <a:path w="6225540" h="2895600">
                <a:moveTo>
                  <a:pt x="1257299" y="2505456"/>
                </a:moveTo>
                <a:lnTo>
                  <a:pt x="1280159" y="2505456"/>
                </a:lnTo>
              </a:path>
              <a:path w="6225540" h="2895600">
                <a:moveTo>
                  <a:pt x="1859279" y="2505456"/>
                </a:moveTo>
                <a:lnTo>
                  <a:pt x="1874520" y="2505456"/>
                </a:lnTo>
              </a:path>
              <a:path w="6225540" h="2895600">
                <a:moveTo>
                  <a:pt x="1950719" y="2505456"/>
                </a:moveTo>
                <a:lnTo>
                  <a:pt x="1965960" y="2505456"/>
                </a:lnTo>
              </a:path>
              <a:path w="6225540" h="2895600">
                <a:moveTo>
                  <a:pt x="3886200" y="2505455"/>
                </a:moveTo>
                <a:lnTo>
                  <a:pt x="3909059" y="2505455"/>
                </a:lnTo>
              </a:path>
              <a:path w="6225540" h="2895600">
                <a:moveTo>
                  <a:pt x="4069079" y="2505455"/>
                </a:moveTo>
                <a:lnTo>
                  <a:pt x="4091939" y="2505455"/>
                </a:lnTo>
              </a:path>
              <a:path w="6225540" h="2895600">
                <a:moveTo>
                  <a:pt x="4610099" y="2505455"/>
                </a:moveTo>
                <a:lnTo>
                  <a:pt x="4632959" y="2505455"/>
                </a:lnTo>
              </a:path>
              <a:path w="6225540" h="2895600">
                <a:moveTo>
                  <a:pt x="4655819" y="2505455"/>
                </a:moveTo>
                <a:lnTo>
                  <a:pt x="4686300" y="2505455"/>
                </a:lnTo>
              </a:path>
              <a:path w="6225540" h="2895600">
                <a:moveTo>
                  <a:pt x="4716779" y="2505455"/>
                </a:moveTo>
                <a:lnTo>
                  <a:pt x="4732020" y="2505455"/>
                </a:lnTo>
              </a:path>
              <a:path w="6225540" h="2895600">
                <a:moveTo>
                  <a:pt x="5303519" y="2505455"/>
                </a:moveTo>
                <a:lnTo>
                  <a:pt x="5311140" y="2505455"/>
                </a:lnTo>
              </a:path>
              <a:path w="6225540" h="2895600">
                <a:moveTo>
                  <a:pt x="5394959" y="2505455"/>
                </a:moveTo>
                <a:lnTo>
                  <a:pt x="5410200" y="2505455"/>
                </a:lnTo>
              </a:path>
              <a:path w="6225540" h="2895600">
                <a:moveTo>
                  <a:pt x="5989319" y="2505455"/>
                </a:moveTo>
                <a:lnTo>
                  <a:pt x="6012179" y="2505455"/>
                </a:lnTo>
              </a:path>
              <a:path w="6225540" h="2895600">
                <a:moveTo>
                  <a:pt x="6088379" y="2505455"/>
                </a:moveTo>
                <a:lnTo>
                  <a:pt x="6103620" y="2505455"/>
                </a:lnTo>
              </a:path>
              <a:path w="6225540" h="2895600">
                <a:moveTo>
                  <a:pt x="464819" y="2511552"/>
                </a:moveTo>
                <a:lnTo>
                  <a:pt x="480060" y="2511552"/>
                </a:lnTo>
              </a:path>
              <a:path w="6225540" h="2895600">
                <a:moveTo>
                  <a:pt x="571499" y="2511552"/>
                </a:moveTo>
                <a:lnTo>
                  <a:pt x="586740" y="2511552"/>
                </a:lnTo>
              </a:path>
              <a:path w="6225540" h="2895600">
                <a:moveTo>
                  <a:pt x="1158239" y="2511552"/>
                </a:moveTo>
                <a:lnTo>
                  <a:pt x="1173480" y="2511552"/>
                </a:lnTo>
              </a:path>
              <a:path w="6225540" h="2895600">
                <a:moveTo>
                  <a:pt x="1257299" y="2511552"/>
                </a:moveTo>
                <a:lnTo>
                  <a:pt x="1272540" y="2511552"/>
                </a:lnTo>
              </a:path>
              <a:path w="6225540" h="2895600">
                <a:moveTo>
                  <a:pt x="1859279" y="2511552"/>
                </a:moveTo>
                <a:lnTo>
                  <a:pt x="1882139" y="2511552"/>
                </a:lnTo>
              </a:path>
              <a:path w="6225540" h="2895600">
                <a:moveTo>
                  <a:pt x="1950719" y="2511552"/>
                </a:moveTo>
                <a:lnTo>
                  <a:pt x="1965960" y="2511552"/>
                </a:lnTo>
              </a:path>
              <a:path w="6225540" h="2895600">
                <a:moveTo>
                  <a:pt x="3886200" y="2511551"/>
                </a:moveTo>
                <a:lnTo>
                  <a:pt x="3909059" y="2511551"/>
                </a:lnTo>
              </a:path>
              <a:path w="6225540" h="2895600">
                <a:moveTo>
                  <a:pt x="4069079" y="2511551"/>
                </a:moveTo>
                <a:lnTo>
                  <a:pt x="4084320" y="2511551"/>
                </a:lnTo>
              </a:path>
              <a:path w="6225540" h="2895600">
                <a:moveTo>
                  <a:pt x="4610099" y="2511551"/>
                </a:moveTo>
                <a:lnTo>
                  <a:pt x="4632959" y="2511551"/>
                </a:lnTo>
              </a:path>
              <a:path w="6225540" h="2895600">
                <a:moveTo>
                  <a:pt x="4655819" y="2511551"/>
                </a:moveTo>
                <a:lnTo>
                  <a:pt x="4686300" y="2511551"/>
                </a:lnTo>
              </a:path>
              <a:path w="6225540" h="2895600">
                <a:moveTo>
                  <a:pt x="4716779" y="2511551"/>
                </a:moveTo>
                <a:lnTo>
                  <a:pt x="4732020" y="2511551"/>
                </a:lnTo>
              </a:path>
              <a:path w="6225540" h="2895600">
                <a:moveTo>
                  <a:pt x="5303519" y="2511551"/>
                </a:moveTo>
                <a:lnTo>
                  <a:pt x="5318760" y="2511551"/>
                </a:lnTo>
              </a:path>
              <a:path w="6225540" h="2895600">
                <a:moveTo>
                  <a:pt x="5394959" y="2511551"/>
                </a:moveTo>
                <a:lnTo>
                  <a:pt x="5410200" y="2511551"/>
                </a:lnTo>
              </a:path>
              <a:path w="6225540" h="2895600">
                <a:moveTo>
                  <a:pt x="5989319" y="2511551"/>
                </a:moveTo>
                <a:lnTo>
                  <a:pt x="6012179" y="2511551"/>
                </a:lnTo>
              </a:path>
              <a:path w="6225540" h="2895600">
                <a:moveTo>
                  <a:pt x="6088379" y="2511551"/>
                </a:moveTo>
                <a:lnTo>
                  <a:pt x="6103620" y="2511551"/>
                </a:lnTo>
              </a:path>
              <a:path w="6225540" h="2895600">
                <a:moveTo>
                  <a:pt x="472439" y="2517648"/>
                </a:moveTo>
                <a:lnTo>
                  <a:pt x="487680" y="2517648"/>
                </a:lnTo>
              </a:path>
              <a:path w="6225540" h="2895600">
                <a:moveTo>
                  <a:pt x="563879" y="2517648"/>
                </a:moveTo>
                <a:lnTo>
                  <a:pt x="586739" y="2517648"/>
                </a:lnTo>
              </a:path>
              <a:path w="6225540" h="2895600">
                <a:moveTo>
                  <a:pt x="1158239" y="2517648"/>
                </a:moveTo>
                <a:lnTo>
                  <a:pt x="1181099" y="2517648"/>
                </a:lnTo>
              </a:path>
              <a:path w="6225540" h="2895600">
                <a:moveTo>
                  <a:pt x="1257299" y="2517648"/>
                </a:moveTo>
                <a:lnTo>
                  <a:pt x="1272540" y="2517648"/>
                </a:lnTo>
              </a:path>
              <a:path w="6225540" h="2895600">
                <a:moveTo>
                  <a:pt x="1866899" y="2517648"/>
                </a:moveTo>
                <a:lnTo>
                  <a:pt x="1882140" y="2517648"/>
                </a:lnTo>
              </a:path>
              <a:path w="6225540" h="2895600">
                <a:moveTo>
                  <a:pt x="1943099" y="2517648"/>
                </a:moveTo>
                <a:lnTo>
                  <a:pt x="1965959" y="2517648"/>
                </a:lnTo>
              </a:path>
              <a:path w="6225540" h="2895600">
                <a:moveTo>
                  <a:pt x="3893819" y="2517647"/>
                </a:moveTo>
                <a:lnTo>
                  <a:pt x="3909060" y="2517647"/>
                </a:lnTo>
              </a:path>
              <a:path w="6225540" h="2895600">
                <a:moveTo>
                  <a:pt x="4069079" y="2517647"/>
                </a:moveTo>
                <a:lnTo>
                  <a:pt x="4084320" y="2517647"/>
                </a:lnTo>
              </a:path>
              <a:path w="6225540" h="2895600">
                <a:moveTo>
                  <a:pt x="4610099" y="2517647"/>
                </a:moveTo>
                <a:lnTo>
                  <a:pt x="4632959" y="2517647"/>
                </a:lnTo>
              </a:path>
              <a:path w="6225540" h="2895600">
                <a:moveTo>
                  <a:pt x="4648199" y="2517647"/>
                </a:moveTo>
                <a:lnTo>
                  <a:pt x="4663440" y="2517647"/>
                </a:lnTo>
              </a:path>
              <a:path w="6225540" h="2895600">
                <a:moveTo>
                  <a:pt x="4678679" y="2517647"/>
                </a:moveTo>
                <a:lnTo>
                  <a:pt x="4693920" y="2517647"/>
                </a:lnTo>
              </a:path>
              <a:path w="6225540" h="2895600">
                <a:moveTo>
                  <a:pt x="4716779" y="2517647"/>
                </a:moveTo>
                <a:lnTo>
                  <a:pt x="4732020" y="2517647"/>
                </a:lnTo>
              </a:path>
              <a:path w="6225540" h="2895600">
                <a:moveTo>
                  <a:pt x="5303519" y="2517647"/>
                </a:moveTo>
                <a:lnTo>
                  <a:pt x="5318760" y="2517647"/>
                </a:lnTo>
              </a:path>
              <a:path w="6225540" h="2895600">
                <a:moveTo>
                  <a:pt x="5394959" y="2517647"/>
                </a:moveTo>
                <a:lnTo>
                  <a:pt x="5410200" y="2517647"/>
                </a:lnTo>
              </a:path>
              <a:path w="6225540" h="2895600">
                <a:moveTo>
                  <a:pt x="5989319" y="2517647"/>
                </a:moveTo>
                <a:lnTo>
                  <a:pt x="6012179" y="2517647"/>
                </a:lnTo>
              </a:path>
              <a:path w="6225540" h="2895600">
                <a:moveTo>
                  <a:pt x="6080759" y="2517647"/>
                </a:moveTo>
                <a:lnTo>
                  <a:pt x="6096000" y="2517647"/>
                </a:lnTo>
              </a:path>
              <a:path w="6225540" h="2895600">
                <a:moveTo>
                  <a:pt x="472439" y="2523744"/>
                </a:moveTo>
                <a:lnTo>
                  <a:pt x="487680" y="2523744"/>
                </a:lnTo>
              </a:path>
              <a:path w="6225540" h="2895600">
                <a:moveTo>
                  <a:pt x="563879" y="2523744"/>
                </a:moveTo>
                <a:lnTo>
                  <a:pt x="586739" y="2523744"/>
                </a:lnTo>
              </a:path>
              <a:path w="6225540" h="2895600">
                <a:moveTo>
                  <a:pt x="1158239" y="2523744"/>
                </a:moveTo>
                <a:lnTo>
                  <a:pt x="1181099" y="2523744"/>
                </a:lnTo>
              </a:path>
              <a:path w="6225540" h="2895600">
                <a:moveTo>
                  <a:pt x="1257299" y="2523744"/>
                </a:moveTo>
                <a:lnTo>
                  <a:pt x="1272540" y="2523744"/>
                </a:lnTo>
              </a:path>
              <a:path w="6225540" h="2895600">
                <a:moveTo>
                  <a:pt x="1866899" y="2523744"/>
                </a:moveTo>
                <a:lnTo>
                  <a:pt x="1882140" y="2523744"/>
                </a:lnTo>
              </a:path>
              <a:path w="6225540" h="2895600">
                <a:moveTo>
                  <a:pt x="1943099" y="2523744"/>
                </a:moveTo>
                <a:lnTo>
                  <a:pt x="1958340" y="2523744"/>
                </a:lnTo>
              </a:path>
              <a:path w="6225540" h="2895600">
                <a:moveTo>
                  <a:pt x="3893819" y="2523743"/>
                </a:moveTo>
                <a:lnTo>
                  <a:pt x="3909060" y="2523743"/>
                </a:lnTo>
              </a:path>
              <a:path w="6225540" h="2895600">
                <a:moveTo>
                  <a:pt x="4069079" y="2523743"/>
                </a:moveTo>
                <a:lnTo>
                  <a:pt x="4084320" y="2523743"/>
                </a:lnTo>
              </a:path>
              <a:path w="6225540" h="2895600">
                <a:moveTo>
                  <a:pt x="4610099" y="2523743"/>
                </a:moveTo>
                <a:lnTo>
                  <a:pt x="4632959" y="2523743"/>
                </a:lnTo>
              </a:path>
              <a:path w="6225540" h="2895600">
                <a:moveTo>
                  <a:pt x="4648199" y="2523743"/>
                </a:moveTo>
                <a:lnTo>
                  <a:pt x="4663440" y="2523743"/>
                </a:lnTo>
              </a:path>
              <a:path w="6225540" h="2895600">
                <a:moveTo>
                  <a:pt x="4678679" y="2523743"/>
                </a:moveTo>
                <a:lnTo>
                  <a:pt x="4693920" y="2523743"/>
                </a:lnTo>
              </a:path>
              <a:path w="6225540" h="2895600">
                <a:moveTo>
                  <a:pt x="4716779" y="2523743"/>
                </a:moveTo>
                <a:lnTo>
                  <a:pt x="4732020" y="2523743"/>
                </a:lnTo>
              </a:path>
              <a:path w="6225540" h="2895600">
                <a:moveTo>
                  <a:pt x="5303519" y="2523743"/>
                </a:moveTo>
                <a:lnTo>
                  <a:pt x="5318760" y="2523743"/>
                </a:lnTo>
              </a:path>
              <a:path w="6225540" h="2895600">
                <a:moveTo>
                  <a:pt x="5387339" y="2523743"/>
                </a:moveTo>
                <a:lnTo>
                  <a:pt x="5410199" y="2523743"/>
                </a:lnTo>
              </a:path>
              <a:path w="6225540" h="2895600">
                <a:moveTo>
                  <a:pt x="5996939" y="2523743"/>
                </a:moveTo>
                <a:lnTo>
                  <a:pt x="6012180" y="2523743"/>
                </a:lnTo>
              </a:path>
              <a:path w="6225540" h="2895600">
                <a:moveTo>
                  <a:pt x="6080759" y="2523743"/>
                </a:moveTo>
                <a:lnTo>
                  <a:pt x="6096000" y="2523743"/>
                </a:lnTo>
              </a:path>
              <a:path w="6225540" h="2895600">
                <a:moveTo>
                  <a:pt x="472439" y="2529840"/>
                </a:moveTo>
                <a:lnTo>
                  <a:pt x="487680" y="2529840"/>
                </a:lnTo>
              </a:path>
              <a:path w="6225540" h="2895600">
                <a:moveTo>
                  <a:pt x="563879" y="2529840"/>
                </a:moveTo>
                <a:lnTo>
                  <a:pt x="579120" y="2529840"/>
                </a:lnTo>
              </a:path>
              <a:path w="6225540" h="2895600">
                <a:moveTo>
                  <a:pt x="1158239" y="2529840"/>
                </a:moveTo>
                <a:lnTo>
                  <a:pt x="1181099" y="2529840"/>
                </a:lnTo>
              </a:path>
              <a:path w="6225540" h="2895600">
                <a:moveTo>
                  <a:pt x="1257299" y="2529840"/>
                </a:moveTo>
                <a:lnTo>
                  <a:pt x="1264920" y="2529840"/>
                </a:lnTo>
              </a:path>
              <a:path w="6225540" h="2895600">
                <a:moveTo>
                  <a:pt x="1866899" y="2529840"/>
                </a:moveTo>
                <a:lnTo>
                  <a:pt x="1882140" y="2529840"/>
                </a:lnTo>
              </a:path>
              <a:path w="6225540" h="2895600">
                <a:moveTo>
                  <a:pt x="1943099" y="2529840"/>
                </a:moveTo>
                <a:lnTo>
                  <a:pt x="1958340" y="2529840"/>
                </a:lnTo>
              </a:path>
              <a:path w="6225540" h="2895600">
                <a:moveTo>
                  <a:pt x="3893819" y="2529839"/>
                </a:moveTo>
                <a:lnTo>
                  <a:pt x="3909060" y="2529839"/>
                </a:lnTo>
              </a:path>
              <a:path w="6225540" h="2895600">
                <a:moveTo>
                  <a:pt x="4069079" y="2529839"/>
                </a:moveTo>
                <a:lnTo>
                  <a:pt x="4084320" y="2529839"/>
                </a:lnTo>
              </a:path>
              <a:path w="6225540" h="2895600">
                <a:moveTo>
                  <a:pt x="4617719" y="2529839"/>
                </a:moveTo>
                <a:lnTo>
                  <a:pt x="4632960" y="2529839"/>
                </a:lnTo>
              </a:path>
              <a:path w="6225540" h="2895600">
                <a:moveTo>
                  <a:pt x="4648199" y="2529839"/>
                </a:moveTo>
                <a:lnTo>
                  <a:pt x="4663440" y="2529839"/>
                </a:lnTo>
              </a:path>
              <a:path w="6225540" h="2895600">
                <a:moveTo>
                  <a:pt x="4678679" y="2529839"/>
                </a:moveTo>
                <a:lnTo>
                  <a:pt x="4693920" y="2529839"/>
                </a:lnTo>
              </a:path>
              <a:path w="6225540" h="2895600">
                <a:moveTo>
                  <a:pt x="4709159" y="2529839"/>
                </a:moveTo>
                <a:lnTo>
                  <a:pt x="4732019" y="2529839"/>
                </a:lnTo>
              </a:path>
              <a:path w="6225540" h="2895600">
                <a:moveTo>
                  <a:pt x="5303519" y="2529839"/>
                </a:moveTo>
                <a:lnTo>
                  <a:pt x="5318760" y="2529839"/>
                </a:lnTo>
              </a:path>
              <a:path w="6225540" h="2895600">
                <a:moveTo>
                  <a:pt x="5387339" y="2529839"/>
                </a:moveTo>
                <a:lnTo>
                  <a:pt x="5402580" y="2529839"/>
                </a:lnTo>
              </a:path>
              <a:path w="6225540" h="2895600">
                <a:moveTo>
                  <a:pt x="5996939" y="2529839"/>
                </a:moveTo>
                <a:lnTo>
                  <a:pt x="6012180" y="2529839"/>
                </a:lnTo>
              </a:path>
              <a:path w="6225540" h="2895600">
                <a:moveTo>
                  <a:pt x="6073139" y="2529839"/>
                </a:moveTo>
                <a:lnTo>
                  <a:pt x="6095999" y="2529839"/>
                </a:lnTo>
              </a:path>
              <a:path w="6225540" h="2895600">
                <a:moveTo>
                  <a:pt x="480059" y="2535936"/>
                </a:moveTo>
                <a:lnTo>
                  <a:pt x="495300" y="2535936"/>
                </a:lnTo>
              </a:path>
              <a:path w="6225540" h="2895600">
                <a:moveTo>
                  <a:pt x="563879" y="2535936"/>
                </a:moveTo>
                <a:lnTo>
                  <a:pt x="579120" y="2535936"/>
                </a:lnTo>
              </a:path>
              <a:path w="6225540" h="2895600">
                <a:moveTo>
                  <a:pt x="1165859" y="2535936"/>
                </a:moveTo>
                <a:lnTo>
                  <a:pt x="1181100" y="2535936"/>
                </a:lnTo>
              </a:path>
              <a:path w="6225540" h="2895600">
                <a:moveTo>
                  <a:pt x="1257299" y="2535936"/>
                </a:moveTo>
                <a:lnTo>
                  <a:pt x="1264920" y="2535936"/>
                </a:lnTo>
              </a:path>
              <a:path w="6225540" h="2895600">
                <a:moveTo>
                  <a:pt x="1874519" y="2535936"/>
                </a:moveTo>
                <a:lnTo>
                  <a:pt x="1889760" y="2535936"/>
                </a:lnTo>
              </a:path>
              <a:path w="6225540" h="2895600">
                <a:moveTo>
                  <a:pt x="1943099" y="2535936"/>
                </a:moveTo>
                <a:lnTo>
                  <a:pt x="1958340" y="2535936"/>
                </a:lnTo>
              </a:path>
              <a:path w="6225540" h="2895600">
                <a:moveTo>
                  <a:pt x="3893819" y="2535935"/>
                </a:moveTo>
                <a:lnTo>
                  <a:pt x="3909060" y="2535935"/>
                </a:lnTo>
              </a:path>
              <a:path w="6225540" h="2895600">
                <a:moveTo>
                  <a:pt x="4069079" y="2535935"/>
                </a:moveTo>
                <a:lnTo>
                  <a:pt x="4084320" y="2535935"/>
                </a:lnTo>
              </a:path>
              <a:path w="6225540" h="2895600">
                <a:moveTo>
                  <a:pt x="4617719" y="2535935"/>
                </a:moveTo>
                <a:lnTo>
                  <a:pt x="4632960" y="2535935"/>
                </a:lnTo>
              </a:path>
              <a:path w="6225540" h="2895600">
                <a:moveTo>
                  <a:pt x="4648199" y="2535935"/>
                </a:moveTo>
                <a:lnTo>
                  <a:pt x="4663440" y="2535935"/>
                </a:lnTo>
              </a:path>
              <a:path w="6225540" h="2895600">
                <a:moveTo>
                  <a:pt x="4678679" y="2535935"/>
                </a:moveTo>
                <a:lnTo>
                  <a:pt x="4693920" y="2535935"/>
                </a:lnTo>
              </a:path>
              <a:path w="6225540" h="2895600">
                <a:moveTo>
                  <a:pt x="4709159" y="2535935"/>
                </a:moveTo>
                <a:lnTo>
                  <a:pt x="4732019" y="2535935"/>
                </a:lnTo>
              </a:path>
              <a:path w="6225540" h="2895600">
                <a:moveTo>
                  <a:pt x="5303519" y="2535935"/>
                </a:moveTo>
                <a:lnTo>
                  <a:pt x="5326379" y="2535935"/>
                </a:lnTo>
              </a:path>
              <a:path w="6225540" h="2895600">
                <a:moveTo>
                  <a:pt x="5387339" y="2535935"/>
                </a:moveTo>
                <a:lnTo>
                  <a:pt x="5402580" y="2535935"/>
                </a:lnTo>
              </a:path>
              <a:path w="6225540" h="2895600">
                <a:moveTo>
                  <a:pt x="5996939" y="2535935"/>
                </a:moveTo>
                <a:lnTo>
                  <a:pt x="6012180" y="2535935"/>
                </a:lnTo>
              </a:path>
              <a:path w="6225540" h="2895600">
                <a:moveTo>
                  <a:pt x="6073139" y="2535935"/>
                </a:moveTo>
                <a:lnTo>
                  <a:pt x="6088380" y="2535935"/>
                </a:lnTo>
              </a:path>
              <a:path w="6225540" h="2895600">
                <a:moveTo>
                  <a:pt x="480059" y="2542032"/>
                </a:moveTo>
                <a:lnTo>
                  <a:pt x="495300" y="2542032"/>
                </a:lnTo>
              </a:path>
              <a:path w="6225540" h="2895600">
                <a:moveTo>
                  <a:pt x="556259" y="2542032"/>
                </a:moveTo>
                <a:lnTo>
                  <a:pt x="579119" y="2542032"/>
                </a:lnTo>
              </a:path>
              <a:path w="6225540" h="2895600">
                <a:moveTo>
                  <a:pt x="1165859" y="2542032"/>
                </a:moveTo>
                <a:lnTo>
                  <a:pt x="1181100" y="2542032"/>
                </a:lnTo>
              </a:path>
              <a:path w="6225540" h="2895600">
                <a:moveTo>
                  <a:pt x="1249679" y="2542032"/>
                </a:moveTo>
                <a:lnTo>
                  <a:pt x="1264920" y="2542032"/>
                </a:lnTo>
              </a:path>
              <a:path w="6225540" h="2895600">
                <a:moveTo>
                  <a:pt x="1874519" y="2542032"/>
                </a:moveTo>
                <a:lnTo>
                  <a:pt x="1889760" y="2542032"/>
                </a:lnTo>
              </a:path>
              <a:path w="6225540" h="2895600">
                <a:moveTo>
                  <a:pt x="1935479" y="2542032"/>
                </a:moveTo>
                <a:lnTo>
                  <a:pt x="1958339" y="2542032"/>
                </a:lnTo>
              </a:path>
              <a:path w="6225540" h="2895600">
                <a:moveTo>
                  <a:pt x="3893819" y="2542031"/>
                </a:moveTo>
                <a:lnTo>
                  <a:pt x="3909060" y="2542031"/>
                </a:lnTo>
              </a:path>
              <a:path w="6225540" h="2895600">
                <a:moveTo>
                  <a:pt x="4069079" y="2542031"/>
                </a:moveTo>
                <a:lnTo>
                  <a:pt x="4084320" y="2542031"/>
                </a:lnTo>
              </a:path>
              <a:path w="6225540" h="2895600">
                <a:moveTo>
                  <a:pt x="4617719" y="2542031"/>
                </a:moveTo>
                <a:lnTo>
                  <a:pt x="4632960" y="2542031"/>
                </a:lnTo>
              </a:path>
              <a:path w="6225540" h="2895600">
                <a:moveTo>
                  <a:pt x="4648199" y="2542031"/>
                </a:moveTo>
                <a:lnTo>
                  <a:pt x="4663440" y="2542031"/>
                </a:lnTo>
              </a:path>
              <a:path w="6225540" h="2895600">
                <a:moveTo>
                  <a:pt x="4678679" y="2542031"/>
                </a:moveTo>
                <a:lnTo>
                  <a:pt x="4693920" y="2542031"/>
                </a:lnTo>
              </a:path>
              <a:path w="6225540" h="2895600">
                <a:moveTo>
                  <a:pt x="4709159" y="2542031"/>
                </a:moveTo>
                <a:lnTo>
                  <a:pt x="4732019" y="2542031"/>
                </a:lnTo>
              </a:path>
              <a:path w="6225540" h="2895600">
                <a:moveTo>
                  <a:pt x="5311139" y="2542031"/>
                </a:moveTo>
                <a:lnTo>
                  <a:pt x="5326380" y="2542031"/>
                </a:lnTo>
              </a:path>
              <a:path w="6225540" h="2895600">
                <a:moveTo>
                  <a:pt x="5387339" y="2542031"/>
                </a:moveTo>
                <a:lnTo>
                  <a:pt x="5394960" y="2542031"/>
                </a:lnTo>
              </a:path>
              <a:path w="6225540" h="2895600">
                <a:moveTo>
                  <a:pt x="5996939" y="2542031"/>
                </a:moveTo>
                <a:lnTo>
                  <a:pt x="6019799" y="2542031"/>
                </a:lnTo>
              </a:path>
              <a:path w="6225540" h="2895600">
                <a:moveTo>
                  <a:pt x="6073139" y="2542031"/>
                </a:moveTo>
                <a:lnTo>
                  <a:pt x="6088380" y="2542031"/>
                </a:lnTo>
              </a:path>
              <a:path w="6225540" h="2895600">
                <a:moveTo>
                  <a:pt x="480059" y="2548128"/>
                </a:moveTo>
                <a:lnTo>
                  <a:pt x="495300" y="2548128"/>
                </a:lnTo>
              </a:path>
              <a:path w="6225540" h="2895600">
                <a:moveTo>
                  <a:pt x="556259" y="2548128"/>
                </a:moveTo>
                <a:lnTo>
                  <a:pt x="571500" y="2548128"/>
                </a:lnTo>
              </a:path>
              <a:path w="6225540" h="2895600">
                <a:moveTo>
                  <a:pt x="1165859" y="2548128"/>
                </a:moveTo>
                <a:lnTo>
                  <a:pt x="1188719" y="2548128"/>
                </a:lnTo>
              </a:path>
              <a:path w="6225540" h="2895600">
                <a:moveTo>
                  <a:pt x="1249679" y="2548128"/>
                </a:moveTo>
                <a:lnTo>
                  <a:pt x="1257300" y="2548128"/>
                </a:lnTo>
              </a:path>
              <a:path w="6225540" h="2895600">
                <a:moveTo>
                  <a:pt x="1874519" y="2548128"/>
                </a:moveTo>
                <a:lnTo>
                  <a:pt x="1889760" y="2548128"/>
                </a:lnTo>
              </a:path>
              <a:path w="6225540" h="2895600">
                <a:moveTo>
                  <a:pt x="1935479" y="2548128"/>
                </a:moveTo>
                <a:lnTo>
                  <a:pt x="1950720" y="2548128"/>
                </a:lnTo>
              </a:path>
              <a:path w="6225540" h="2895600">
                <a:moveTo>
                  <a:pt x="3893819" y="2548127"/>
                </a:moveTo>
                <a:lnTo>
                  <a:pt x="3909060" y="2548127"/>
                </a:lnTo>
              </a:path>
              <a:path w="6225540" h="2895600">
                <a:moveTo>
                  <a:pt x="4069079" y="2548127"/>
                </a:moveTo>
                <a:lnTo>
                  <a:pt x="4084320" y="2548127"/>
                </a:lnTo>
              </a:path>
              <a:path w="6225540" h="2895600">
                <a:moveTo>
                  <a:pt x="4617719" y="2548127"/>
                </a:moveTo>
                <a:lnTo>
                  <a:pt x="4632960" y="2548127"/>
                </a:lnTo>
              </a:path>
              <a:path w="6225540" h="2895600">
                <a:moveTo>
                  <a:pt x="4648199" y="2548127"/>
                </a:moveTo>
                <a:lnTo>
                  <a:pt x="4663440" y="2548127"/>
                </a:lnTo>
              </a:path>
              <a:path w="6225540" h="2895600">
                <a:moveTo>
                  <a:pt x="4678679" y="2548127"/>
                </a:moveTo>
                <a:lnTo>
                  <a:pt x="4693920" y="2548127"/>
                </a:lnTo>
              </a:path>
              <a:path w="6225540" h="2895600">
                <a:moveTo>
                  <a:pt x="4709159" y="2548127"/>
                </a:moveTo>
                <a:lnTo>
                  <a:pt x="4732019" y="2548127"/>
                </a:lnTo>
              </a:path>
              <a:path w="6225540" h="2895600">
                <a:moveTo>
                  <a:pt x="5311139" y="2548127"/>
                </a:moveTo>
                <a:lnTo>
                  <a:pt x="5326380" y="2548127"/>
                </a:lnTo>
              </a:path>
              <a:path w="6225540" h="2895600">
                <a:moveTo>
                  <a:pt x="5379719" y="2548127"/>
                </a:moveTo>
                <a:lnTo>
                  <a:pt x="5394960" y="2548127"/>
                </a:lnTo>
              </a:path>
              <a:path w="6225540" h="2895600">
                <a:moveTo>
                  <a:pt x="6004559" y="2548127"/>
                </a:moveTo>
                <a:lnTo>
                  <a:pt x="6019800" y="2548127"/>
                </a:lnTo>
              </a:path>
              <a:path w="6225540" h="2895600">
                <a:moveTo>
                  <a:pt x="6073139" y="2548127"/>
                </a:moveTo>
                <a:lnTo>
                  <a:pt x="6088380" y="2548127"/>
                </a:lnTo>
              </a:path>
              <a:path w="6225540" h="2895600">
                <a:moveTo>
                  <a:pt x="487679" y="2554224"/>
                </a:moveTo>
                <a:lnTo>
                  <a:pt x="495300" y="2554224"/>
                </a:lnTo>
              </a:path>
              <a:path w="6225540" h="2895600">
                <a:moveTo>
                  <a:pt x="548639" y="2554224"/>
                </a:moveTo>
                <a:lnTo>
                  <a:pt x="571499" y="2554224"/>
                </a:lnTo>
              </a:path>
              <a:path w="6225540" h="2895600">
                <a:moveTo>
                  <a:pt x="1173479" y="2554224"/>
                </a:moveTo>
                <a:lnTo>
                  <a:pt x="1188720" y="2554224"/>
                </a:lnTo>
              </a:path>
              <a:path w="6225540" h="2895600">
                <a:moveTo>
                  <a:pt x="1249679" y="2554224"/>
                </a:moveTo>
                <a:lnTo>
                  <a:pt x="1257300" y="2554224"/>
                </a:lnTo>
              </a:path>
              <a:path w="6225540" h="2895600">
                <a:moveTo>
                  <a:pt x="1882139" y="2554224"/>
                </a:moveTo>
                <a:lnTo>
                  <a:pt x="1897380" y="2554224"/>
                </a:lnTo>
              </a:path>
              <a:path w="6225540" h="2895600">
                <a:moveTo>
                  <a:pt x="1927859" y="2554224"/>
                </a:moveTo>
                <a:lnTo>
                  <a:pt x="1950719" y="2554224"/>
                </a:lnTo>
              </a:path>
              <a:path w="6225540" h="2895600">
                <a:moveTo>
                  <a:pt x="3893819" y="2554223"/>
                </a:moveTo>
                <a:lnTo>
                  <a:pt x="3909060" y="2554223"/>
                </a:lnTo>
              </a:path>
              <a:path w="6225540" h="2895600">
                <a:moveTo>
                  <a:pt x="4069079" y="2554223"/>
                </a:moveTo>
                <a:lnTo>
                  <a:pt x="4084320" y="2554223"/>
                </a:lnTo>
              </a:path>
              <a:path w="6225540" h="2895600">
                <a:moveTo>
                  <a:pt x="4617719" y="2554223"/>
                </a:moveTo>
                <a:lnTo>
                  <a:pt x="4640579" y="2554223"/>
                </a:lnTo>
              </a:path>
              <a:path w="6225540" h="2895600">
                <a:moveTo>
                  <a:pt x="4648199" y="2554223"/>
                </a:moveTo>
                <a:lnTo>
                  <a:pt x="4663440" y="2554223"/>
                </a:lnTo>
              </a:path>
              <a:path w="6225540" h="2895600">
                <a:moveTo>
                  <a:pt x="4686299" y="2554223"/>
                </a:moveTo>
                <a:lnTo>
                  <a:pt x="4693920" y="2554223"/>
                </a:lnTo>
              </a:path>
              <a:path w="6225540" h="2895600">
                <a:moveTo>
                  <a:pt x="4709159" y="2554223"/>
                </a:moveTo>
                <a:lnTo>
                  <a:pt x="4732019" y="2554223"/>
                </a:lnTo>
              </a:path>
              <a:path w="6225540" h="2895600">
                <a:moveTo>
                  <a:pt x="5318759" y="2554223"/>
                </a:moveTo>
                <a:lnTo>
                  <a:pt x="5334000" y="2554223"/>
                </a:lnTo>
              </a:path>
              <a:path w="6225540" h="2895600">
                <a:moveTo>
                  <a:pt x="5379719" y="2554223"/>
                </a:moveTo>
                <a:lnTo>
                  <a:pt x="5394960" y="2554223"/>
                </a:lnTo>
              </a:path>
              <a:path w="6225540" h="2895600">
                <a:moveTo>
                  <a:pt x="6004559" y="2554223"/>
                </a:moveTo>
                <a:lnTo>
                  <a:pt x="6019800" y="2554223"/>
                </a:lnTo>
              </a:path>
              <a:path w="6225540" h="2895600">
                <a:moveTo>
                  <a:pt x="6065519" y="2554223"/>
                </a:moveTo>
                <a:lnTo>
                  <a:pt x="6080760" y="2554223"/>
                </a:lnTo>
              </a:path>
              <a:path w="6225540" h="2895600">
                <a:moveTo>
                  <a:pt x="487679" y="2560320"/>
                </a:moveTo>
                <a:lnTo>
                  <a:pt x="495300" y="2560320"/>
                </a:lnTo>
              </a:path>
              <a:path w="6225540" h="2895600">
                <a:moveTo>
                  <a:pt x="541019" y="2560320"/>
                </a:moveTo>
                <a:lnTo>
                  <a:pt x="571500" y="2560320"/>
                </a:lnTo>
              </a:path>
              <a:path w="6225540" h="2895600">
                <a:moveTo>
                  <a:pt x="1173479" y="2560320"/>
                </a:moveTo>
                <a:lnTo>
                  <a:pt x="1188720" y="2560320"/>
                </a:lnTo>
              </a:path>
              <a:path w="6225540" h="2895600">
                <a:moveTo>
                  <a:pt x="1242059" y="2560320"/>
                </a:moveTo>
                <a:lnTo>
                  <a:pt x="1257300" y="2560320"/>
                </a:lnTo>
              </a:path>
              <a:path w="6225540" h="2895600">
                <a:moveTo>
                  <a:pt x="1882139" y="2560320"/>
                </a:moveTo>
                <a:lnTo>
                  <a:pt x="1897380" y="2560320"/>
                </a:lnTo>
              </a:path>
              <a:path w="6225540" h="2895600">
                <a:moveTo>
                  <a:pt x="1927859" y="2560320"/>
                </a:moveTo>
                <a:lnTo>
                  <a:pt x="1943100" y="2560320"/>
                </a:lnTo>
              </a:path>
              <a:path w="6225540" h="2895600">
                <a:moveTo>
                  <a:pt x="3901439" y="2560319"/>
                </a:moveTo>
                <a:lnTo>
                  <a:pt x="3916680" y="2560319"/>
                </a:lnTo>
              </a:path>
              <a:path w="6225540" h="2895600">
                <a:moveTo>
                  <a:pt x="4069079" y="2560319"/>
                </a:moveTo>
                <a:lnTo>
                  <a:pt x="4084320" y="2560319"/>
                </a:lnTo>
              </a:path>
              <a:path w="6225540" h="2895600">
                <a:moveTo>
                  <a:pt x="4617719" y="2560319"/>
                </a:moveTo>
                <a:lnTo>
                  <a:pt x="4663439" y="2560319"/>
                </a:lnTo>
              </a:path>
              <a:path w="6225540" h="2895600">
                <a:moveTo>
                  <a:pt x="4686299" y="2560319"/>
                </a:moveTo>
                <a:lnTo>
                  <a:pt x="4693920" y="2560319"/>
                </a:lnTo>
              </a:path>
              <a:path w="6225540" h="2895600">
                <a:moveTo>
                  <a:pt x="4709159" y="2560319"/>
                </a:moveTo>
                <a:lnTo>
                  <a:pt x="4724400" y="2560319"/>
                </a:lnTo>
              </a:path>
              <a:path w="6225540" h="2895600">
                <a:moveTo>
                  <a:pt x="5318759" y="2560319"/>
                </a:moveTo>
                <a:lnTo>
                  <a:pt x="5341619" y="2560319"/>
                </a:lnTo>
              </a:path>
              <a:path w="6225540" h="2895600">
                <a:moveTo>
                  <a:pt x="5372099" y="2560319"/>
                </a:moveTo>
                <a:lnTo>
                  <a:pt x="5394959" y="2560319"/>
                </a:lnTo>
              </a:path>
              <a:path w="6225540" h="2895600">
                <a:moveTo>
                  <a:pt x="6012179" y="2560319"/>
                </a:moveTo>
                <a:lnTo>
                  <a:pt x="6027420" y="2560319"/>
                </a:lnTo>
              </a:path>
              <a:path w="6225540" h="2895600">
                <a:moveTo>
                  <a:pt x="6065519" y="2560319"/>
                </a:moveTo>
                <a:lnTo>
                  <a:pt x="6080760" y="2560319"/>
                </a:lnTo>
              </a:path>
              <a:path w="6225540" h="2895600">
                <a:moveTo>
                  <a:pt x="487679" y="2566416"/>
                </a:moveTo>
                <a:lnTo>
                  <a:pt x="502920" y="2566416"/>
                </a:lnTo>
              </a:path>
              <a:path w="6225540" h="2895600">
                <a:moveTo>
                  <a:pt x="541019" y="2566416"/>
                </a:moveTo>
                <a:lnTo>
                  <a:pt x="563879" y="2566416"/>
                </a:lnTo>
              </a:path>
              <a:path w="6225540" h="2895600">
                <a:moveTo>
                  <a:pt x="1181099" y="2566416"/>
                </a:moveTo>
                <a:lnTo>
                  <a:pt x="1196340" y="2566416"/>
                </a:lnTo>
              </a:path>
              <a:path w="6225540" h="2895600">
                <a:moveTo>
                  <a:pt x="1242059" y="2566416"/>
                </a:moveTo>
                <a:lnTo>
                  <a:pt x="1257300" y="2566416"/>
                </a:lnTo>
              </a:path>
              <a:path w="6225540" h="2895600">
                <a:moveTo>
                  <a:pt x="1889759" y="2566416"/>
                </a:moveTo>
                <a:lnTo>
                  <a:pt x="1905000" y="2566416"/>
                </a:lnTo>
              </a:path>
              <a:path w="6225540" h="2895600">
                <a:moveTo>
                  <a:pt x="1927859" y="2566416"/>
                </a:moveTo>
                <a:lnTo>
                  <a:pt x="1935480" y="2566416"/>
                </a:lnTo>
              </a:path>
              <a:path w="6225540" h="2895600">
                <a:moveTo>
                  <a:pt x="3901439" y="2566416"/>
                </a:moveTo>
                <a:lnTo>
                  <a:pt x="3916680" y="2566416"/>
                </a:lnTo>
              </a:path>
              <a:path w="6225540" h="2895600">
                <a:moveTo>
                  <a:pt x="4061459" y="2566416"/>
                </a:moveTo>
                <a:lnTo>
                  <a:pt x="4076700" y="2566416"/>
                </a:lnTo>
              </a:path>
              <a:path w="6225540" h="2895600">
                <a:moveTo>
                  <a:pt x="4625339" y="2566416"/>
                </a:moveTo>
                <a:lnTo>
                  <a:pt x="4663439" y="2566416"/>
                </a:lnTo>
              </a:path>
              <a:path w="6225540" h="2895600">
                <a:moveTo>
                  <a:pt x="4686299" y="2566416"/>
                </a:moveTo>
                <a:lnTo>
                  <a:pt x="4693920" y="2566416"/>
                </a:lnTo>
              </a:path>
              <a:path w="6225540" h="2895600">
                <a:moveTo>
                  <a:pt x="4701539" y="2566416"/>
                </a:moveTo>
                <a:lnTo>
                  <a:pt x="4724399" y="2566416"/>
                </a:lnTo>
              </a:path>
              <a:path w="6225540" h="2895600">
                <a:moveTo>
                  <a:pt x="5326379" y="2566416"/>
                </a:moveTo>
                <a:lnTo>
                  <a:pt x="5349239" y="2566416"/>
                </a:lnTo>
              </a:path>
              <a:path w="6225540" h="2895600">
                <a:moveTo>
                  <a:pt x="5364479" y="2566416"/>
                </a:moveTo>
                <a:lnTo>
                  <a:pt x="5387339" y="2566416"/>
                </a:lnTo>
              </a:path>
              <a:path w="6225540" h="2895600">
                <a:moveTo>
                  <a:pt x="6012179" y="2566416"/>
                </a:moveTo>
                <a:lnTo>
                  <a:pt x="6027420" y="2566416"/>
                </a:lnTo>
              </a:path>
              <a:path w="6225540" h="2895600">
                <a:moveTo>
                  <a:pt x="6065519" y="2566416"/>
                </a:moveTo>
                <a:lnTo>
                  <a:pt x="6073140" y="2566416"/>
                </a:lnTo>
              </a:path>
              <a:path w="6225540" h="2895600">
                <a:moveTo>
                  <a:pt x="495299" y="2572512"/>
                </a:moveTo>
                <a:lnTo>
                  <a:pt x="502920" y="2572512"/>
                </a:lnTo>
              </a:path>
              <a:path w="6225540" h="2895600">
                <a:moveTo>
                  <a:pt x="541019" y="2572512"/>
                </a:moveTo>
                <a:lnTo>
                  <a:pt x="556260" y="2572512"/>
                </a:lnTo>
              </a:path>
              <a:path w="6225540" h="2895600">
                <a:moveTo>
                  <a:pt x="1181099" y="2572512"/>
                </a:moveTo>
                <a:lnTo>
                  <a:pt x="1203959" y="2572512"/>
                </a:lnTo>
              </a:path>
              <a:path w="6225540" h="2895600">
                <a:moveTo>
                  <a:pt x="1234439" y="2572512"/>
                </a:moveTo>
                <a:lnTo>
                  <a:pt x="1257299" y="2572512"/>
                </a:lnTo>
              </a:path>
              <a:path w="6225540" h="2895600">
                <a:moveTo>
                  <a:pt x="1889759" y="2572512"/>
                </a:moveTo>
                <a:lnTo>
                  <a:pt x="1935479" y="2572512"/>
                </a:lnTo>
              </a:path>
              <a:path w="6225540" h="2895600">
                <a:moveTo>
                  <a:pt x="3901439" y="2572511"/>
                </a:moveTo>
                <a:lnTo>
                  <a:pt x="3916680" y="2572511"/>
                </a:lnTo>
              </a:path>
              <a:path w="6225540" h="2895600">
                <a:moveTo>
                  <a:pt x="4061459" y="2572511"/>
                </a:moveTo>
                <a:lnTo>
                  <a:pt x="4076700" y="2572511"/>
                </a:lnTo>
              </a:path>
              <a:path w="6225540" h="2895600">
                <a:moveTo>
                  <a:pt x="4625339" y="2572511"/>
                </a:moveTo>
                <a:lnTo>
                  <a:pt x="4663439" y="2572511"/>
                </a:lnTo>
              </a:path>
              <a:path w="6225540" h="2895600">
                <a:moveTo>
                  <a:pt x="4686299" y="2572511"/>
                </a:moveTo>
                <a:lnTo>
                  <a:pt x="4693920" y="2572511"/>
                </a:lnTo>
              </a:path>
              <a:path w="6225540" h="2895600">
                <a:moveTo>
                  <a:pt x="4701539" y="2572511"/>
                </a:moveTo>
                <a:lnTo>
                  <a:pt x="4716780" y="2572511"/>
                </a:lnTo>
              </a:path>
              <a:path w="6225540" h="2895600">
                <a:moveTo>
                  <a:pt x="5326379" y="2572511"/>
                </a:moveTo>
                <a:lnTo>
                  <a:pt x="5349239" y="2572511"/>
                </a:lnTo>
              </a:path>
              <a:path w="6225540" h="2895600">
                <a:moveTo>
                  <a:pt x="5364479" y="2572511"/>
                </a:moveTo>
                <a:lnTo>
                  <a:pt x="5379720" y="2572511"/>
                </a:lnTo>
              </a:path>
              <a:path w="6225540" h="2895600">
                <a:moveTo>
                  <a:pt x="6012179" y="2572511"/>
                </a:moveTo>
                <a:lnTo>
                  <a:pt x="6035039" y="2572511"/>
                </a:lnTo>
              </a:path>
              <a:path w="6225540" h="2895600">
                <a:moveTo>
                  <a:pt x="6057899" y="2572511"/>
                </a:moveTo>
                <a:lnTo>
                  <a:pt x="6073140" y="2572511"/>
                </a:lnTo>
              </a:path>
              <a:path w="6225540" h="2895600">
                <a:moveTo>
                  <a:pt x="495299" y="2578608"/>
                </a:moveTo>
                <a:lnTo>
                  <a:pt x="502920" y="2578608"/>
                </a:lnTo>
              </a:path>
              <a:path w="6225540" h="2895600">
                <a:moveTo>
                  <a:pt x="541019" y="2578608"/>
                </a:moveTo>
                <a:lnTo>
                  <a:pt x="556260" y="2578608"/>
                </a:lnTo>
              </a:path>
              <a:path w="6225540" h="2895600">
                <a:moveTo>
                  <a:pt x="1188719" y="2578608"/>
                </a:moveTo>
                <a:lnTo>
                  <a:pt x="1203960" y="2578608"/>
                </a:lnTo>
              </a:path>
              <a:path w="6225540" h="2895600">
                <a:moveTo>
                  <a:pt x="1234439" y="2578608"/>
                </a:moveTo>
                <a:lnTo>
                  <a:pt x="1249680" y="2578608"/>
                </a:lnTo>
              </a:path>
              <a:path w="6225540" h="2895600">
                <a:moveTo>
                  <a:pt x="1897379" y="2578608"/>
                </a:moveTo>
                <a:lnTo>
                  <a:pt x="1927860" y="2578608"/>
                </a:lnTo>
              </a:path>
              <a:path w="6225540" h="2895600">
                <a:moveTo>
                  <a:pt x="3901439" y="2578607"/>
                </a:moveTo>
                <a:lnTo>
                  <a:pt x="3916680" y="2578607"/>
                </a:lnTo>
              </a:path>
              <a:path w="6225540" h="2895600">
                <a:moveTo>
                  <a:pt x="4061459" y="2578607"/>
                </a:moveTo>
                <a:lnTo>
                  <a:pt x="4076700" y="2578607"/>
                </a:lnTo>
              </a:path>
              <a:path w="6225540" h="2895600">
                <a:moveTo>
                  <a:pt x="4625339" y="2578607"/>
                </a:moveTo>
                <a:lnTo>
                  <a:pt x="4655820" y="2578607"/>
                </a:lnTo>
              </a:path>
              <a:path w="6225540" h="2895600">
                <a:moveTo>
                  <a:pt x="4686299" y="2578607"/>
                </a:moveTo>
                <a:lnTo>
                  <a:pt x="4693920" y="2578607"/>
                </a:lnTo>
              </a:path>
              <a:path w="6225540" h="2895600">
                <a:moveTo>
                  <a:pt x="4701539" y="2578607"/>
                </a:moveTo>
                <a:lnTo>
                  <a:pt x="4716780" y="2578607"/>
                </a:lnTo>
              </a:path>
              <a:path w="6225540" h="2895600">
                <a:moveTo>
                  <a:pt x="5333999" y="2578607"/>
                </a:moveTo>
                <a:lnTo>
                  <a:pt x="5379719" y="2578607"/>
                </a:lnTo>
              </a:path>
              <a:path w="6225540" h="2895600">
                <a:moveTo>
                  <a:pt x="6019799" y="2578607"/>
                </a:moveTo>
                <a:lnTo>
                  <a:pt x="6035040" y="2578607"/>
                </a:lnTo>
              </a:path>
              <a:path w="6225540" h="2895600">
                <a:moveTo>
                  <a:pt x="6057899" y="2578607"/>
                </a:moveTo>
                <a:lnTo>
                  <a:pt x="6065520" y="2578607"/>
                </a:lnTo>
              </a:path>
              <a:path w="6225540" h="2895600">
                <a:moveTo>
                  <a:pt x="495299" y="2584704"/>
                </a:moveTo>
                <a:lnTo>
                  <a:pt x="510540" y="2584704"/>
                </a:lnTo>
              </a:path>
              <a:path w="6225540" h="2895600">
                <a:moveTo>
                  <a:pt x="533399" y="2584704"/>
                </a:moveTo>
                <a:lnTo>
                  <a:pt x="548640" y="2584704"/>
                </a:lnTo>
              </a:path>
              <a:path w="6225540" h="2895600">
                <a:moveTo>
                  <a:pt x="1196339" y="2584704"/>
                </a:moveTo>
                <a:lnTo>
                  <a:pt x="1211580" y="2584704"/>
                </a:lnTo>
              </a:path>
              <a:path w="6225540" h="2895600">
                <a:moveTo>
                  <a:pt x="1226819" y="2584704"/>
                </a:moveTo>
                <a:lnTo>
                  <a:pt x="1242060" y="2584704"/>
                </a:lnTo>
              </a:path>
              <a:path w="6225540" h="2895600">
                <a:moveTo>
                  <a:pt x="3901439" y="2584704"/>
                </a:moveTo>
                <a:lnTo>
                  <a:pt x="3916680" y="2584704"/>
                </a:lnTo>
              </a:path>
              <a:path w="6225540" h="2895600">
                <a:moveTo>
                  <a:pt x="4061459" y="2584704"/>
                </a:moveTo>
                <a:lnTo>
                  <a:pt x="4076700" y="2584704"/>
                </a:lnTo>
              </a:path>
              <a:path w="6225540" h="2895600">
                <a:moveTo>
                  <a:pt x="4640579" y="2584704"/>
                </a:moveTo>
                <a:lnTo>
                  <a:pt x="4648200" y="2584704"/>
                </a:lnTo>
              </a:path>
              <a:path w="6225540" h="2895600">
                <a:moveTo>
                  <a:pt x="4693919" y="2584704"/>
                </a:moveTo>
                <a:lnTo>
                  <a:pt x="4709160" y="2584704"/>
                </a:lnTo>
              </a:path>
              <a:path w="6225540" h="2895600">
                <a:moveTo>
                  <a:pt x="5349239" y="2584704"/>
                </a:moveTo>
                <a:lnTo>
                  <a:pt x="5356860" y="2584704"/>
                </a:lnTo>
              </a:path>
              <a:path w="6225540" h="2895600">
                <a:moveTo>
                  <a:pt x="6027419" y="2584704"/>
                </a:moveTo>
                <a:lnTo>
                  <a:pt x="6065519" y="2584704"/>
                </a:lnTo>
              </a:path>
              <a:path w="6225540" h="2895600">
                <a:moveTo>
                  <a:pt x="495299" y="2590800"/>
                </a:moveTo>
                <a:lnTo>
                  <a:pt x="541019" y="2590800"/>
                </a:lnTo>
              </a:path>
              <a:path w="6225540" h="2895600">
                <a:moveTo>
                  <a:pt x="1196339" y="2590800"/>
                </a:moveTo>
                <a:lnTo>
                  <a:pt x="1211580" y="2590800"/>
                </a:lnTo>
              </a:path>
              <a:path w="6225540" h="2895600">
                <a:moveTo>
                  <a:pt x="1219199" y="2590800"/>
                </a:moveTo>
                <a:lnTo>
                  <a:pt x="1242059" y="2590800"/>
                </a:lnTo>
              </a:path>
              <a:path w="6225540" h="2895600">
                <a:moveTo>
                  <a:pt x="3901439" y="2590799"/>
                </a:moveTo>
                <a:lnTo>
                  <a:pt x="3916680" y="2590799"/>
                </a:lnTo>
              </a:path>
              <a:path w="6225540" h="2895600">
                <a:moveTo>
                  <a:pt x="4061459" y="2590799"/>
                </a:moveTo>
                <a:lnTo>
                  <a:pt x="4076700" y="2590799"/>
                </a:lnTo>
              </a:path>
              <a:path w="6225540" h="2895600">
                <a:moveTo>
                  <a:pt x="4640579" y="2590799"/>
                </a:moveTo>
                <a:lnTo>
                  <a:pt x="4648200" y="2590799"/>
                </a:lnTo>
              </a:path>
              <a:path w="6225540" h="2895600">
                <a:moveTo>
                  <a:pt x="4693919" y="2590799"/>
                </a:moveTo>
                <a:lnTo>
                  <a:pt x="4709160" y="2590799"/>
                </a:lnTo>
              </a:path>
              <a:path w="6225540" h="2895600">
                <a:moveTo>
                  <a:pt x="6035039" y="2590799"/>
                </a:moveTo>
                <a:lnTo>
                  <a:pt x="6050280" y="2590799"/>
                </a:lnTo>
              </a:path>
              <a:path w="6225540" h="2895600">
                <a:moveTo>
                  <a:pt x="502919" y="2596896"/>
                </a:moveTo>
                <a:lnTo>
                  <a:pt x="541019" y="2596896"/>
                </a:lnTo>
              </a:path>
              <a:path w="6225540" h="2895600">
                <a:moveTo>
                  <a:pt x="1203959" y="2596896"/>
                </a:moveTo>
                <a:lnTo>
                  <a:pt x="1234440" y="2596896"/>
                </a:lnTo>
              </a:path>
              <a:path w="6225540" h="2895600">
                <a:moveTo>
                  <a:pt x="3901439" y="2596895"/>
                </a:moveTo>
                <a:lnTo>
                  <a:pt x="3916680" y="2596895"/>
                </a:lnTo>
              </a:path>
              <a:path w="6225540" h="2895600">
                <a:moveTo>
                  <a:pt x="4061459" y="2596895"/>
                </a:moveTo>
                <a:lnTo>
                  <a:pt x="4076700" y="2596895"/>
                </a:lnTo>
              </a:path>
              <a:path w="6225540" h="2895600">
                <a:moveTo>
                  <a:pt x="518159" y="2602992"/>
                </a:moveTo>
                <a:lnTo>
                  <a:pt x="533400" y="2602992"/>
                </a:lnTo>
              </a:path>
              <a:path w="6225540" h="2895600">
                <a:moveTo>
                  <a:pt x="1211579" y="2602992"/>
                </a:moveTo>
                <a:lnTo>
                  <a:pt x="1219200" y="2602992"/>
                </a:lnTo>
              </a:path>
              <a:path w="6225540" h="2895600">
                <a:moveTo>
                  <a:pt x="3901439" y="2602991"/>
                </a:moveTo>
                <a:lnTo>
                  <a:pt x="3916680" y="2602991"/>
                </a:lnTo>
              </a:path>
              <a:path w="6225540" h="2895600">
                <a:moveTo>
                  <a:pt x="4061459" y="2602991"/>
                </a:moveTo>
                <a:lnTo>
                  <a:pt x="4069080" y="2602991"/>
                </a:lnTo>
              </a:path>
              <a:path w="6225540" h="2895600">
                <a:moveTo>
                  <a:pt x="3901439" y="2609087"/>
                </a:moveTo>
                <a:lnTo>
                  <a:pt x="3924299" y="2609087"/>
                </a:lnTo>
              </a:path>
              <a:path w="6225540" h="2895600">
                <a:moveTo>
                  <a:pt x="4061459" y="2609087"/>
                </a:moveTo>
                <a:lnTo>
                  <a:pt x="4069080" y="2609087"/>
                </a:lnTo>
              </a:path>
              <a:path w="6225540" h="2895600">
                <a:moveTo>
                  <a:pt x="3909059" y="2615183"/>
                </a:moveTo>
                <a:lnTo>
                  <a:pt x="3924300" y="2615183"/>
                </a:lnTo>
              </a:path>
              <a:path w="6225540" h="2895600">
                <a:moveTo>
                  <a:pt x="4061459" y="2615183"/>
                </a:moveTo>
                <a:lnTo>
                  <a:pt x="4069080" y="2615183"/>
                </a:lnTo>
              </a:path>
              <a:path w="6225540" h="2895600">
                <a:moveTo>
                  <a:pt x="3909059" y="2621279"/>
                </a:moveTo>
                <a:lnTo>
                  <a:pt x="3924300" y="2621279"/>
                </a:lnTo>
              </a:path>
              <a:path w="6225540" h="2895600">
                <a:moveTo>
                  <a:pt x="4053839" y="2621279"/>
                </a:moveTo>
                <a:lnTo>
                  <a:pt x="4069080" y="2621279"/>
                </a:lnTo>
              </a:path>
              <a:path w="6225540" h="2895600">
                <a:moveTo>
                  <a:pt x="3909059" y="2627375"/>
                </a:moveTo>
                <a:lnTo>
                  <a:pt x="3924300" y="2627375"/>
                </a:lnTo>
              </a:path>
              <a:path w="6225540" h="2895600">
                <a:moveTo>
                  <a:pt x="4053839" y="2627375"/>
                </a:moveTo>
                <a:lnTo>
                  <a:pt x="4069080" y="2627375"/>
                </a:lnTo>
              </a:path>
              <a:path w="6225540" h="2895600">
                <a:moveTo>
                  <a:pt x="3909059" y="2633471"/>
                </a:moveTo>
                <a:lnTo>
                  <a:pt x="3924300" y="2633471"/>
                </a:lnTo>
              </a:path>
              <a:path w="6225540" h="2895600">
                <a:moveTo>
                  <a:pt x="4053839" y="2633471"/>
                </a:moveTo>
                <a:lnTo>
                  <a:pt x="4069080" y="2633471"/>
                </a:lnTo>
              </a:path>
              <a:path w="6225540" h="2895600">
                <a:moveTo>
                  <a:pt x="3909059" y="2639567"/>
                </a:moveTo>
                <a:lnTo>
                  <a:pt x="3924300" y="2639567"/>
                </a:lnTo>
              </a:path>
              <a:path w="6225540" h="2895600">
                <a:moveTo>
                  <a:pt x="4053839" y="2639567"/>
                </a:moveTo>
                <a:lnTo>
                  <a:pt x="4069080" y="2639567"/>
                </a:lnTo>
              </a:path>
              <a:path w="6225540" h="2895600">
                <a:moveTo>
                  <a:pt x="3909059" y="2645663"/>
                </a:moveTo>
                <a:lnTo>
                  <a:pt x="3924300" y="2645663"/>
                </a:lnTo>
              </a:path>
              <a:path w="6225540" h="2895600">
                <a:moveTo>
                  <a:pt x="4053839" y="2645663"/>
                </a:moveTo>
                <a:lnTo>
                  <a:pt x="4069080" y="2645663"/>
                </a:lnTo>
              </a:path>
              <a:path w="6225540" h="2895600">
                <a:moveTo>
                  <a:pt x="3909059" y="2651759"/>
                </a:moveTo>
                <a:lnTo>
                  <a:pt x="3924300" y="2651759"/>
                </a:lnTo>
              </a:path>
              <a:path w="6225540" h="2895600">
                <a:moveTo>
                  <a:pt x="4053839" y="2651759"/>
                </a:moveTo>
                <a:lnTo>
                  <a:pt x="4069080" y="2651759"/>
                </a:lnTo>
              </a:path>
              <a:path w="6225540" h="2895600">
                <a:moveTo>
                  <a:pt x="3909059" y="2657855"/>
                </a:moveTo>
                <a:lnTo>
                  <a:pt x="3924300" y="2657855"/>
                </a:lnTo>
              </a:path>
              <a:path w="6225540" h="2895600">
                <a:moveTo>
                  <a:pt x="4053839" y="2657855"/>
                </a:moveTo>
                <a:lnTo>
                  <a:pt x="4069080" y="2657855"/>
                </a:lnTo>
              </a:path>
              <a:path w="6225540" h="2895600">
                <a:moveTo>
                  <a:pt x="3916679" y="2663951"/>
                </a:moveTo>
                <a:lnTo>
                  <a:pt x="3924300" y="2663951"/>
                </a:lnTo>
              </a:path>
              <a:path w="6225540" h="2895600">
                <a:moveTo>
                  <a:pt x="4053839" y="2663951"/>
                </a:moveTo>
                <a:lnTo>
                  <a:pt x="4069080" y="2663951"/>
                </a:lnTo>
              </a:path>
              <a:path w="6225540" h="2895600">
                <a:moveTo>
                  <a:pt x="3916679" y="2670047"/>
                </a:moveTo>
                <a:lnTo>
                  <a:pt x="3924300" y="2670047"/>
                </a:lnTo>
              </a:path>
              <a:path w="6225540" h="2895600">
                <a:moveTo>
                  <a:pt x="4053839" y="2670047"/>
                </a:moveTo>
                <a:lnTo>
                  <a:pt x="4069080" y="2670047"/>
                </a:lnTo>
              </a:path>
              <a:path w="6225540" h="2895600">
                <a:moveTo>
                  <a:pt x="3916679" y="2676143"/>
                </a:moveTo>
                <a:lnTo>
                  <a:pt x="3924300" y="2676143"/>
                </a:lnTo>
              </a:path>
              <a:path w="6225540" h="2895600">
                <a:moveTo>
                  <a:pt x="4046219" y="2676143"/>
                </a:moveTo>
                <a:lnTo>
                  <a:pt x="4061460" y="2676143"/>
                </a:lnTo>
              </a:path>
              <a:path w="6225540" h="2895600">
                <a:moveTo>
                  <a:pt x="3916679" y="2682239"/>
                </a:moveTo>
                <a:lnTo>
                  <a:pt x="3924300" y="2682239"/>
                </a:lnTo>
              </a:path>
              <a:path w="6225540" h="2895600">
                <a:moveTo>
                  <a:pt x="4046219" y="2682239"/>
                </a:moveTo>
                <a:lnTo>
                  <a:pt x="4061460" y="2682239"/>
                </a:lnTo>
              </a:path>
              <a:path w="6225540" h="2895600">
                <a:moveTo>
                  <a:pt x="3916679" y="2688335"/>
                </a:moveTo>
                <a:lnTo>
                  <a:pt x="3924300" y="2688335"/>
                </a:lnTo>
              </a:path>
              <a:path w="6225540" h="2895600">
                <a:moveTo>
                  <a:pt x="4046219" y="2688335"/>
                </a:moveTo>
                <a:lnTo>
                  <a:pt x="4061460" y="2688335"/>
                </a:lnTo>
              </a:path>
              <a:path w="6225540" h="2895600">
                <a:moveTo>
                  <a:pt x="3916679" y="2694431"/>
                </a:moveTo>
                <a:lnTo>
                  <a:pt x="3924300" y="2694431"/>
                </a:lnTo>
              </a:path>
              <a:path w="6225540" h="2895600">
                <a:moveTo>
                  <a:pt x="4046219" y="2694431"/>
                </a:moveTo>
                <a:lnTo>
                  <a:pt x="4061460" y="2694431"/>
                </a:lnTo>
              </a:path>
              <a:path w="6225540" h="2895600">
                <a:moveTo>
                  <a:pt x="3916679" y="2700527"/>
                </a:moveTo>
                <a:lnTo>
                  <a:pt x="3931920" y="2700527"/>
                </a:lnTo>
              </a:path>
              <a:path w="6225540" h="2895600">
                <a:moveTo>
                  <a:pt x="4046219" y="2700527"/>
                </a:moveTo>
                <a:lnTo>
                  <a:pt x="4061460" y="2700527"/>
                </a:lnTo>
              </a:path>
              <a:path w="6225540" h="2895600">
                <a:moveTo>
                  <a:pt x="3916679" y="2706623"/>
                </a:moveTo>
                <a:lnTo>
                  <a:pt x="3931920" y="2706623"/>
                </a:lnTo>
              </a:path>
              <a:path w="6225540" h="2895600">
                <a:moveTo>
                  <a:pt x="4046219" y="2706623"/>
                </a:moveTo>
                <a:lnTo>
                  <a:pt x="4061460" y="2706623"/>
                </a:lnTo>
              </a:path>
              <a:path w="6225540" h="2895600">
                <a:moveTo>
                  <a:pt x="3924300" y="2712719"/>
                </a:moveTo>
                <a:lnTo>
                  <a:pt x="3931920" y="2712719"/>
                </a:lnTo>
              </a:path>
              <a:path w="6225540" h="2895600">
                <a:moveTo>
                  <a:pt x="4038599" y="2712719"/>
                </a:moveTo>
                <a:lnTo>
                  <a:pt x="4061459" y="2712719"/>
                </a:lnTo>
              </a:path>
              <a:path w="6225540" h="2895600">
                <a:moveTo>
                  <a:pt x="3924300" y="2718815"/>
                </a:moveTo>
                <a:lnTo>
                  <a:pt x="3931920" y="2718815"/>
                </a:lnTo>
              </a:path>
              <a:path w="6225540" h="2895600">
                <a:moveTo>
                  <a:pt x="4038599" y="2718815"/>
                </a:moveTo>
                <a:lnTo>
                  <a:pt x="4061459" y="2718815"/>
                </a:lnTo>
              </a:path>
              <a:path w="6225540" h="2895600">
                <a:moveTo>
                  <a:pt x="3924300" y="2724911"/>
                </a:moveTo>
                <a:lnTo>
                  <a:pt x="3939540" y="2724911"/>
                </a:lnTo>
              </a:path>
              <a:path w="6225540" h="2895600">
                <a:moveTo>
                  <a:pt x="4038599" y="2724911"/>
                </a:moveTo>
                <a:lnTo>
                  <a:pt x="4061459" y="2724911"/>
                </a:lnTo>
              </a:path>
              <a:path w="6225540" h="2895600">
                <a:moveTo>
                  <a:pt x="3924300" y="2731007"/>
                </a:moveTo>
                <a:lnTo>
                  <a:pt x="3939540" y="2731007"/>
                </a:lnTo>
              </a:path>
              <a:path w="6225540" h="2895600">
                <a:moveTo>
                  <a:pt x="4038599" y="2731007"/>
                </a:moveTo>
                <a:lnTo>
                  <a:pt x="4053840" y="2731007"/>
                </a:lnTo>
              </a:path>
              <a:path w="6225540" h="2895600">
                <a:moveTo>
                  <a:pt x="3924300" y="2737104"/>
                </a:moveTo>
                <a:lnTo>
                  <a:pt x="3939540" y="2737104"/>
                </a:lnTo>
              </a:path>
              <a:path w="6225540" h="2895600">
                <a:moveTo>
                  <a:pt x="4030979" y="2737104"/>
                </a:moveTo>
                <a:lnTo>
                  <a:pt x="4053839" y="2737104"/>
                </a:lnTo>
              </a:path>
              <a:path w="6225540" h="2895600">
                <a:moveTo>
                  <a:pt x="3924300" y="2743199"/>
                </a:moveTo>
                <a:lnTo>
                  <a:pt x="3939540" y="2743199"/>
                </a:lnTo>
              </a:path>
              <a:path w="6225540" h="2895600">
                <a:moveTo>
                  <a:pt x="4030979" y="2743199"/>
                </a:moveTo>
                <a:lnTo>
                  <a:pt x="4053839" y="2743199"/>
                </a:lnTo>
              </a:path>
              <a:path w="6225540" h="2895600">
                <a:moveTo>
                  <a:pt x="3924300" y="2749295"/>
                </a:moveTo>
                <a:lnTo>
                  <a:pt x="3947159" y="2749295"/>
                </a:lnTo>
              </a:path>
              <a:path w="6225540" h="2895600">
                <a:moveTo>
                  <a:pt x="4030979" y="2749295"/>
                </a:moveTo>
                <a:lnTo>
                  <a:pt x="4053839" y="2749295"/>
                </a:lnTo>
              </a:path>
              <a:path w="6225540" h="2895600">
                <a:moveTo>
                  <a:pt x="3924300" y="2755391"/>
                </a:moveTo>
                <a:lnTo>
                  <a:pt x="3947159" y="2755391"/>
                </a:lnTo>
              </a:path>
              <a:path w="6225540" h="2895600">
                <a:moveTo>
                  <a:pt x="4030979" y="2755391"/>
                </a:moveTo>
                <a:lnTo>
                  <a:pt x="4053839" y="2755391"/>
                </a:lnTo>
              </a:path>
              <a:path w="6225540" h="2895600">
                <a:moveTo>
                  <a:pt x="3924300" y="2761487"/>
                </a:moveTo>
                <a:lnTo>
                  <a:pt x="3947159" y="2761487"/>
                </a:lnTo>
              </a:path>
              <a:path w="6225540" h="2895600">
                <a:moveTo>
                  <a:pt x="4030979" y="2761487"/>
                </a:moveTo>
                <a:lnTo>
                  <a:pt x="4053839" y="2761487"/>
                </a:lnTo>
              </a:path>
              <a:path w="6225540" h="2895600">
                <a:moveTo>
                  <a:pt x="3924300" y="2767583"/>
                </a:moveTo>
                <a:lnTo>
                  <a:pt x="3947159" y="2767583"/>
                </a:lnTo>
              </a:path>
              <a:path w="6225540" h="2895600">
                <a:moveTo>
                  <a:pt x="4030979" y="2767583"/>
                </a:moveTo>
                <a:lnTo>
                  <a:pt x="4046220" y="2767583"/>
                </a:lnTo>
              </a:path>
              <a:path w="6225540" h="2895600">
                <a:moveTo>
                  <a:pt x="3924300" y="2773679"/>
                </a:moveTo>
                <a:lnTo>
                  <a:pt x="3947159" y="2773679"/>
                </a:lnTo>
              </a:path>
              <a:path w="6225540" h="2895600">
                <a:moveTo>
                  <a:pt x="4030979" y="2773679"/>
                </a:moveTo>
                <a:lnTo>
                  <a:pt x="4046220" y="2773679"/>
                </a:lnTo>
              </a:path>
              <a:path w="6225540" h="2895600">
                <a:moveTo>
                  <a:pt x="3931919" y="2779775"/>
                </a:moveTo>
                <a:lnTo>
                  <a:pt x="3947160" y="2779775"/>
                </a:lnTo>
              </a:path>
              <a:path w="6225540" h="2895600">
                <a:moveTo>
                  <a:pt x="4030979" y="2779775"/>
                </a:moveTo>
                <a:lnTo>
                  <a:pt x="4046220" y="2779775"/>
                </a:lnTo>
              </a:path>
              <a:path w="6225540" h="2895600">
                <a:moveTo>
                  <a:pt x="3931919" y="2785871"/>
                </a:moveTo>
                <a:lnTo>
                  <a:pt x="3947160" y="2785871"/>
                </a:lnTo>
              </a:path>
              <a:path w="6225540" h="2895600">
                <a:moveTo>
                  <a:pt x="4030979" y="2785871"/>
                </a:moveTo>
                <a:lnTo>
                  <a:pt x="4046220" y="2785871"/>
                </a:lnTo>
              </a:path>
              <a:path w="6225540" h="2895600">
                <a:moveTo>
                  <a:pt x="3931919" y="2791967"/>
                </a:moveTo>
                <a:lnTo>
                  <a:pt x="3947160" y="2791967"/>
                </a:lnTo>
              </a:path>
              <a:path w="6225540" h="2895600">
                <a:moveTo>
                  <a:pt x="4023359" y="2791967"/>
                </a:moveTo>
                <a:lnTo>
                  <a:pt x="4038600" y="2791967"/>
                </a:lnTo>
              </a:path>
              <a:path w="6225540" h="2895600">
                <a:moveTo>
                  <a:pt x="3931919" y="2798063"/>
                </a:moveTo>
                <a:lnTo>
                  <a:pt x="3947160" y="2798063"/>
                </a:lnTo>
              </a:path>
              <a:path w="6225540" h="2895600">
                <a:moveTo>
                  <a:pt x="4023359" y="2798063"/>
                </a:moveTo>
                <a:lnTo>
                  <a:pt x="4038600" y="2798063"/>
                </a:lnTo>
              </a:path>
              <a:path w="6225540" h="2895600">
                <a:moveTo>
                  <a:pt x="3931919" y="2804159"/>
                </a:moveTo>
                <a:lnTo>
                  <a:pt x="3947160" y="2804159"/>
                </a:lnTo>
              </a:path>
              <a:path w="6225540" h="2895600">
                <a:moveTo>
                  <a:pt x="4023359" y="2804159"/>
                </a:moveTo>
                <a:lnTo>
                  <a:pt x="4038600" y="2804159"/>
                </a:lnTo>
              </a:path>
              <a:path w="6225540" h="2895600">
                <a:moveTo>
                  <a:pt x="3939539" y="2810255"/>
                </a:moveTo>
                <a:lnTo>
                  <a:pt x="3954780" y="2810255"/>
                </a:lnTo>
              </a:path>
              <a:path w="6225540" h="2895600">
                <a:moveTo>
                  <a:pt x="4023359" y="2810255"/>
                </a:moveTo>
                <a:lnTo>
                  <a:pt x="4038600" y="2810255"/>
                </a:lnTo>
              </a:path>
              <a:path w="6225540" h="2895600">
                <a:moveTo>
                  <a:pt x="3939539" y="2816351"/>
                </a:moveTo>
                <a:lnTo>
                  <a:pt x="3954780" y="2816351"/>
                </a:lnTo>
              </a:path>
              <a:path w="6225540" h="2895600">
                <a:moveTo>
                  <a:pt x="4015739" y="2816351"/>
                </a:moveTo>
                <a:lnTo>
                  <a:pt x="4030980" y="2816351"/>
                </a:lnTo>
              </a:path>
              <a:path w="6225540" h="2895600">
                <a:moveTo>
                  <a:pt x="3939539" y="2822447"/>
                </a:moveTo>
                <a:lnTo>
                  <a:pt x="3954780" y="2822447"/>
                </a:lnTo>
              </a:path>
              <a:path w="6225540" h="2895600">
                <a:moveTo>
                  <a:pt x="4015739" y="2822447"/>
                </a:moveTo>
                <a:lnTo>
                  <a:pt x="4030980" y="2822447"/>
                </a:lnTo>
              </a:path>
              <a:path w="6225540" h="2895600">
                <a:moveTo>
                  <a:pt x="3939539" y="2828543"/>
                </a:moveTo>
                <a:lnTo>
                  <a:pt x="3962399" y="2828543"/>
                </a:lnTo>
              </a:path>
              <a:path w="6225540" h="2895600">
                <a:moveTo>
                  <a:pt x="4015739" y="2828543"/>
                </a:moveTo>
                <a:lnTo>
                  <a:pt x="4030980" y="2828543"/>
                </a:lnTo>
              </a:path>
              <a:path w="6225540" h="2895600">
                <a:moveTo>
                  <a:pt x="3939539" y="2834639"/>
                </a:moveTo>
                <a:lnTo>
                  <a:pt x="3962399" y="2834639"/>
                </a:lnTo>
              </a:path>
              <a:path w="6225540" h="2895600">
                <a:moveTo>
                  <a:pt x="4015739" y="2834639"/>
                </a:moveTo>
                <a:lnTo>
                  <a:pt x="4030980" y="2834639"/>
                </a:lnTo>
              </a:path>
              <a:path w="6225540" h="2895600">
                <a:moveTo>
                  <a:pt x="3947159" y="2840735"/>
                </a:moveTo>
                <a:lnTo>
                  <a:pt x="3970019" y="2840735"/>
                </a:lnTo>
              </a:path>
              <a:path w="6225540" h="2895600">
                <a:moveTo>
                  <a:pt x="4015739" y="2840735"/>
                </a:moveTo>
                <a:lnTo>
                  <a:pt x="4030980" y="2840735"/>
                </a:lnTo>
              </a:path>
              <a:path w="6225540" h="2895600">
                <a:moveTo>
                  <a:pt x="3947159" y="2846831"/>
                </a:moveTo>
                <a:lnTo>
                  <a:pt x="3970019" y="2846831"/>
                </a:lnTo>
              </a:path>
              <a:path w="6225540" h="2895600">
                <a:moveTo>
                  <a:pt x="4015739" y="2846831"/>
                </a:moveTo>
                <a:lnTo>
                  <a:pt x="4023360" y="2846831"/>
                </a:lnTo>
              </a:path>
              <a:path w="6225540" h="2895600">
                <a:moveTo>
                  <a:pt x="3947159" y="2852927"/>
                </a:moveTo>
                <a:lnTo>
                  <a:pt x="3970019" y="2852927"/>
                </a:lnTo>
              </a:path>
              <a:path w="6225540" h="2895600">
                <a:moveTo>
                  <a:pt x="4015739" y="2852927"/>
                </a:moveTo>
                <a:lnTo>
                  <a:pt x="4023360" y="2852927"/>
                </a:lnTo>
              </a:path>
              <a:path w="6225540" h="2895600">
                <a:moveTo>
                  <a:pt x="3954779" y="2859023"/>
                </a:moveTo>
                <a:lnTo>
                  <a:pt x="3970020" y="2859023"/>
                </a:lnTo>
              </a:path>
              <a:path w="6225540" h="2895600">
                <a:moveTo>
                  <a:pt x="4008119" y="2859023"/>
                </a:moveTo>
                <a:lnTo>
                  <a:pt x="4023360" y="2859023"/>
                </a:lnTo>
              </a:path>
              <a:path w="6225540" h="2895600">
                <a:moveTo>
                  <a:pt x="3954779" y="2865119"/>
                </a:moveTo>
                <a:lnTo>
                  <a:pt x="3970020" y="2865119"/>
                </a:lnTo>
              </a:path>
              <a:path w="6225540" h="2895600">
                <a:moveTo>
                  <a:pt x="4008119" y="2865119"/>
                </a:moveTo>
                <a:lnTo>
                  <a:pt x="4015740" y="2865119"/>
                </a:lnTo>
              </a:path>
              <a:path w="6225540" h="2895600">
                <a:moveTo>
                  <a:pt x="3962400" y="2871215"/>
                </a:moveTo>
                <a:lnTo>
                  <a:pt x="3977640" y="2871215"/>
                </a:lnTo>
              </a:path>
              <a:path w="6225540" h="2895600">
                <a:moveTo>
                  <a:pt x="4000499" y="2871215"/>
                </a:moveTo>
                <a:lnTo>
                  <a:pt x="4015740" y="2871215"/>
                </a:lnTo>
              </a:path>
              <a:path w="6225540" h="2895600">
                <a:moveTo>
                  <a:pt x="3962400" y="2877311"/>
                </a:moveTo>
                <a:lnTo>
                  <a:pt x="3977640" y="2877311"/>
                </a:lnTo>
              </a:path>
              <a:path w="6225540" h="2895600">
                <a:moveTo>
                  <a:pt x="4000499" y="2877311"/>
                </a:moveTo>
                <a:lnTo>
                  <a:pt x="4015740" y="2877311"/>
                </a:lnTo>
              </a:path>
              <a:path w="6225540" h="2895600">
                <a:moveTo>
                  <a:pt x="3970019" y="2883407"/>
                </a:moveTo>
                <a:lnTo>
                  <a:pt x="3985260" y="2883407"/>
                </a:lnTo>
              </a:path>
              <a:path w="6225540" h="2895600">
                <a:moveTo>
                  <a:pt x="3992879" y="2883407"/>
                </a:moveTo>
                <a:lnTo>
                  <a:pt x="4015739" y="2883407"/>
                </a:lnTo>
              </a:path>
              <a:path w="6225540" h="2895600">
                <a:moveTo>
                  <a:pt x="3970019" y="2889504"/>
                </a:moveTo>
                <a:lnTo>
                  <a:pt x="4008119" y="2889504"/>
                </a:lnTo>
              </a:path>
              <a:path w="6225540" h="2895600">
                <a:moveTo>
                  <a:pt x="3970019" y="2895599"/>
                </a:moveTo>
                <a:lnTo>
                  <a:pt x="4000500" y="2895599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50"/>
              <a:t>1</a:t>
            </a:r>
            <a:r>
              <a:rPr dirty="0" baseline="23809" sz="1050" spc="75"/>
              <a:t>ER.</a:t>
            </a:r>
            <a:r>
              <a:rPr dirty="0" baseline="23809" sz="1050" spc="165"/>
              <a:t> </a:t>
            </a:r>
            <a:r>
              <a:rPr dirty="0" sz="1100" spc="65"/>
              <a:t>EVENTO</a:t>
            </a:r>
            <a:r>
              <a:rPr dirty="0" sz="1100" spc="-10"/>
              <a:t> </a:t>
            </a:r>
            <a:r>
              <a:rPr dirty="0" sz="1100" spc="65"/>
              <a:t>DE</a:t>
            </a:r>
            <a:r>
              <a:rPr dirty="0" sz="1100" spc="-20"/>
              <a:t> </a:t>
            </a:r>
            <a:r>
              <a:rPr dirty="0" sz="1100" spc="80"/>
              <a:t>LAS</a:t>
            </a:r>
            <a:r>
              <a:rPr dirty="0" sz="1100" spc="-15"/>
              <a:t> </a:t>
            </a:r>
            <a:r>
              <a:rPr dirty="0" sz="1100" spc="95"/>
              <a:t>NORMAS</a:t>
            </a:r>
            <a:r>
              <a:rPr dirty="0" sz="1100" spc="-15"/>
              <a:t> </a:t>
            </a:r>
            <a:r>
              <a:rPr dirty="0" sz="1100" spc="70"/>
              <a:t>DE</a:t>
            </a:r>
            <a:r>
              <a:rPr dirty="0" sz="1100" spc="-5"/>
              <a:t> </a:t>
            </a:r>
            <a:r>
              <a:rPr dirty="0" sz="1100" spc="80"/>
              <a:t>CALIDAD</a:t>
            </a:r>
            <a:r>
              <a:rPr dirty="0" sz="1100" spc="-20"/>
              <a:t> </a:t>
            </a:r>
            <a:r>
              <a:rPr dirty="0" sz="1100" spc="70"/>
              <a:t>DEL</a:t>
            </a:r>
            <a:r>
              <a:rPr dirty="0" sz="1100" spc="-10"/>
              <a:t> </a:t>
            </a:r>
            <a:r>
              <a:rPr dirty="0" sz="1100" spc="80"/>
              <a:t>SERVICIO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 spc="-10"/>
              <a:t> </a:t>
            </a:r>
            <a:r>
              <a:rPr dirty="0" sz="1100" spc="90"/>
              <a:t>DISTRIBUCION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/>
              <a:t> </a:t>
            </a:r>
            <a:r>
              <a:rPr dirty="0" sz="1100" spc="75"/>
              <a:t>ELECTRICIDAD-</a:t>
            </a:r>
            <a:r>
              <a:rPr dirty="0" sz="1100" spc="-10"/>
              <a:t> </a:t>
            </a:r>
            <a:r>
              <a:rPr dirty="0" sz="1100" spc="75"/>
              <a:t>PRODUCTO</a:t>
            </a:r>
            <a:r>
              <a:rPr dirty="0" sz="1100" spc="-25"/>
              <a:t> </a:t>
            </a:r>
            <a:r>
              <a:rPr dirty="0" sz="1100" spc="60"/>
              <a:t>TECNICO</a:t>
            </a:r>
            <a:endParaRPr sz="11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86252" y="369817"/>
            <a:ext cx="9131935" cy="675005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845310" marR="5328285">
              <a:lnSpc>
                <a:spcPct val="117400"/>
              </a:lnSpc>
              <a:spcBef>
                <a:spcPts val="140"/>
              </a:spcBef>
            </a:pPr>
            <a:r>
              <a:rPr dirty="0" sz="900" b="1">
                <a:latin typeface="Arial"/>
                <a:cs typeface="Arial"/>
              </a:rPr>
              <a:t>República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Bolivariana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25" b="1">
                <a:latin typeface="Arial"/>
                <a:cs typeface="Arial"/>
              </a:rPr>
              <a:t> </a:t>
            </a:r>
            <a:r>
              <a:rPr dirty="0" sz="900" spc="-10" b="1">
                <a:latin typeface="Arial"/>
                <a:cs typeface="Arial"/>
              </a:rPr>
              <a:t>Venezuela </a:t>
            </a:r>
            <a:r>
              <a:rPr dirty="0" sz="900" b="1">
                <a:latin typeface="Arial"/>
                <a:cs typeface="Arial"/>
              </a:rPr>
              <a:t>Ministerio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Energía</a:t>
            </a:r>
            <a:r>
              <a:rPr dirty="0" sz="900" spc="-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y</a:t>
            </a:r>
            <a:r>
              <a:rPr dirty="0" sz="900" spc="-45" b="1">
                <a:latin typeface="Arial"/>
                <a:cs typeface="Arial"/>
              </a:rPr>
              <a:t> </a:t>
            </a:r>
            <a:r>
              <a:rPr dirty="0" sz="900" spc="-20" b="1">
                <a:latin typeface="Arial"/>
                <a:cs typeface="Arial"/>
              </a:rPr>
              <a:t>Minas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2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General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Energía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Electricidad</a:t>
            </a:r>
            <a:endParaRPr sz="9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772528" y="6746747"/>
            <a:ext cx="9145905" cy="460375"/>
          </a:xfrm>
          <a:custGeom>
            <a:avLst/>
            <a:gdLst/>
            <a:ahLst/>
            <a:cxnLst/>
            <a:rect l="l" t="t" r="r" b="b"/>
            <a:pathLst>
              <a:path w="9145905" h="460375">
                <a:moveTo>
                  <a:pt x="9145524" y="228600"/>
                </a:moveTo>
                <a:lnTo>
                  <a:pt x="9127642" y="162496"/>
                </a:lnTo>
                <a:lnTo>
                  <a:pt x="9077439" y="104025"/>
                </a:lnTo>
                <a:lnTo>
                  <a:pt x="9041841" y="78536"/>
                </a:lnTo>
                <a:lnTo>
                  <a:pt x="9000096" y="55994"/>
                </a:lnTo>
                <a:lnTo>
                  <a:pt x="8952852" y="36779"/>
                </a:lnTo>
                <a:lnTo>
                  <a:pt x="8900770" y="21209"/>
                </a:lnTo>
                <a:lnTo>
                  <a:pt x="8844470" y="9664"/>
                </a:lnTo>
                <a:lnTo>
                  <a:pt x="8784615" y="2476"/>
                </a:lnTo>
                <a:lnTo>
                  <a:pt x="8721852" y="0"/>
                </a:lnTo>
                <a:lnTo>
                  <a:pt x="8659457" y="2476"/>
                </a:lnTo>
                <a:lnTo>
                  <a:pt x="8654720" y="3048"/>
                </a:lnTo>
                <a:lnTo>
                  <a:pt x="0" y="3048"/>
                </a:lnTo>
                <a:lnTo>
                  <a:pt x="0" y="460248"/>
                </a:lnTo>
                <a:lnTo>
                  <a:pt x="8695944" y="460248"/>
                </a:lnTo>
                <a:lnTo>
                  <a:pt x="8695944" y="456184"/>
                </a:lnTo>
                <a:lnTo>
                  <a:pt x="8721852" y="457200"/>
                </a:lnTo>
                <a:lnTo>
                  <a:pt x="8784615" y="454736"/>
                </a:lnTo>
                <a:lnTo>
                  <a:pt x="8844470" y="447548"/>
                </a:lnTo>
                <a:lnTo>
                  <a:pt x="8900770" y="436003"/>
                </a:lnTo>
                <a:lnTo>
                  <a:pt x="8952852" y="420433"/>
                </a:lnTo>
                <a:lnTo>
                  <a:pt x="9000096" y="401218"/>
                </a:lnTo>
                <a:lnTo>
                  <a:pt x="9041841" y="378675"/>
                </a:lnTo>
                <a:lnTo>
                  <a:pt x="9077439" y="353187"/>
                </a:lnTo>
                <a:lnTo>
                  <a:pt x="9106256" y="325081"/>
                </a:lnTo>
                <a:lnTo>
                  <a:pt x="9140939" y="262445"/>
                </a:lnTo>
                <a:lnTo>
                  <a:pt x="9145524" y="228600"/>
                </a:lnTo>
                <a:close/>
              </a:path>
            </a:pathLst>
          </a:custGeom>
          <a:solidFill>
            <a:srgbClr val="99CC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93286" y="348989"/>
            <a:ext cx="3224768" cy="729996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462404" y="1745995"/>
            <a:ext cx="1284605" cy="3308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Contenido</a:t>
            </a:r>
          </a:p>
        </p:txBody>
      </p:sp>
      <p:grpSp>
        <p:nvGrpSpPr>
          <p:cNvPr id="6" name="object 6" descr=""/>
          <p:cNvGrpSpPr/>
          <p:nvPr/>
        </p:nvGrpSpPr>
        <p:grpSpPr>
          <a:xfrm>
            <a:off x="1479679" y="2682239"/>
            <a:ext cx="173990" cy="169545"/>
            <a:chOff x="1479679" y="2682239"/>
            <a:chExt cx="173990" cy="169545"/>
          </a:xfrm>
        </p:grpSpPr>
        <p:sp>
          <p:nvSpPr>
            <p:cNvPr id="7" name="object 7" descr=""/>
            <p:cNvSpPr/>
            <p:nvPr/>
          </p:nvSpPr>
          <p:spPr>
            <a:xfrm>
              <a:off x="1555882" y="2689859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40" h="0">
                  <a:moveTo>
                    <a:pt x="0" y="0"/>
                  </a:moveTo>
                  <a:lnTo>
                    <a:pt x="15240" y="0"/>
                  </a:lnTo>
                </a:path>
              </a:pathLst>
            </a:custGeom>
            <a:ln w="15240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79679" y="2697479"/>
              <a:ext cx="173723" cy="137160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1555882" y="2842259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40" h="0">
                  <a:moveTo>
                    <a:pt x="0" y="0"/>
                  </a:moveTo>
                  <a:lnTo>
                    <a:pt x="15240" y="0"/>
                  </a:lnTo>
                </a:path>
              </a:pathLst>
            </a:custGeom>
            <a:ln w="15240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1555882" y="2850641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40" h="0">
                  <a:moveTo>
                    <a:pt x="0" y="0"/>
                  </a:moveTo>
                  <a:lnTo>
                    <a:pt x="15240" y="0"/>
                  </a:lnTo>
                </a:path>
              </a:pathLst>
            </a:custGeom>
            <a:ln w="3175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1710816" y="2432404"/>
            <a:ext cx="7092950" cy="3225800"/>
          </a:xfrm>
          <a:prstGeom prst="rect">
            <a:avLst/>
          </a:prstGeom>
        </p:spPr>
        <p:txBody>
          <a:bodyPr wrap="square" lIns="0" tIns="1651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0"/>
              </a:spcBef>
            </a:pPr>
            <a:r>
              <a:rPr dirty="0" sz="2000" spc="-10">
                <a:latin typeface="Arial MT"/>
                <a:cs typeface="Arial MT"/>
              </a:rPr>
              <a:t>Introducción.</a:t>
            </a:r>
            <a:endParaRPr sz="2000">
              <a:latin typeface="Arial MT"/>
              <a:cs typeface="Arial MT"/>
            </a:endParaRPr>
          </a:p>
          <a:p>
            <a:pPr marL="12700" marR="3401695">
              <a:lnSpc>
                <a:spcPct val="150000"/>
              </a:lnSpc>
            </a:pPr>
            <a:r>
              <a:rPr dirty="0" sz="2000">
                <a:latin typeface="Arial MT"/>
                <a:cs typeface="Arial MT"/>
              </a:rPr>
              <a:t>Qué</a:t>
            </a:r>
            <a:r>
              <a:rPr dirty="0" sz="2000" spc="-2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es</a:t>
            </a:r>
            <a:r>
              <a:rPr dirty="0" sz="2000" spc="-2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la</a:t>
            </a:r>
            <a:r>
              <a:rPr dirty="0" sz="2000" spc="-3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“Calidad</a:t>
            </a:r>
            <a:r>
              <a:rPr dirty="0" sz="2000" spc="-2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de</a:t>
            </a:r>
            <a:r>
              <a:rPr dirty="0" sz="2000" spc="-25">
                <a:latin typeface="Arial MT"/>
                <a:cs typeface="Arial MT"/>
              </a:rPr>
              <a:t> </a:t>
            </a:r>
            <a:r>
              <a:rPr dirty="0" sz="2000" spc="-10">
                <a:latin typeface="Arial MT"/>
                <a:cs typeface="Arial MT"/>
              </a:rPr>
              <a:t>Potencia”. </a:t>
            </a:r>
            <a:r>
              <a:rPr dirty="0" sz="2000">
                <a:latin typeface="Arial MT"/>
                <a:cs typeface="Arial MT"/>
              </a:rPr>
              <a:t>Qué</a:t>
            </a:r>
            <a:r>
              <a:rPr dirty="0" sz="2000" spc="-2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es</a:t>
            </a:r>
            <a:r>
              <a:rPr dirty="0" sz="2000" spc="-2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una</a:t>
            </a:r>
            <a:r>
              <a:rPr dirty="0" sz="2000" spc="-25">
                <a:latin typeface="Arial MT"/>
                <a:cs typeface="Arial MT"/>
              </a:rPr>
              <a:t> </a:t>
            </a:r>
            <a:r>
              <a:rPr dirty="0" sz="2000" spc="-10">
                <a:latin typeface="Arial MT"/>
                <a:cs typeface="Arial MT"/>
              </a:rPr>
              <a:t>“Perturbación”.</a:t>
            </a:r>
            <a:endParaRPr sz="20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dirty="0" sz="2000">
                <a:latin typeface="Arial MT"/>
                <a:cs typeface="Arial MT"/>
              </a:rPr>
              <a:t>La</a:t>
            </a:r>
            <a:r>
              <a:rPr dirty="0" sz="2000" spc="-7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Compatibilidad</a:t>
            </a:r>
            <a:r>
              <a:rPr dirty="0" sz="2000" spc="-60">
                <a:latin typeface="Arial MT"/>
                <a:cs typeface="Arial MT"/>
              </a:rPr>
              <a:t> </a:t>
            </a:r>
            <a:r>
              <a:rPr dirty="0" sz="2000" spc="-10">
                <a:latin typeface="Arial MT"/>
                <a:cs typeface="Arial MT"/>
              </a:rPr>
              <a:t>Electromagnética.</a:t>
            </a:r>
            <a:endParaRPr sz="2000">
              <a:latin typeface="Arial MT"/>
              <a:cs typeface="Arial MT"/>
            </a:endParaRPr>
          </a:p>
          <a:p>
            <a:pPr marL="12700" marR="5080">
              <a:lnSpc>
                <a:spcPct val="150000"/>
              </a:lnSpc>
            </a:pPr>
            <a:r>
              <a:rPr dirty="0" sz="2000">
                <a:latin typeface="Arial MT"/>
                <a:cs typeface="Arial MT"/>
              </a:rPr>
              <a:t>Importancia</a:t>
            </a:r>
            <a:r>
              <a:rPr dirty="0" sz="2000" spc="-4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y</a:t>
            </a:r>
            <a:r>
              <a:rPr dirty="0" sz="2000" spc="-4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Síntomas</a:t>
            </a:r>
            <a:r>
              <a:rPr dirty="0" sz="2000" spc="-3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de</a:t>
            </a:r>
            <a:r>
              <a:rPr dirty="0" sz="2000" spc="-3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Problemas</a:t>
            </a:r>
            <a:r>
              <a:rPr dirty="0" sz="2000" spc="-4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de</a:t>
            </a:r>
            <a:r>
              <a:rPr dirty="0" sz="2000" spc="-3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Calidad</a:t>
            </a:r>
            <a:r>
              <a:rPr dirty="0" sz="2000" spc="-4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de</a:t>
            </a:r>
            <a:r>
              <a:rPr dirty="0" sz="2000" spc="-35">
                <a:latin typeface="Arial MT"/>
                <a:cs typeface="Arial MT"/>
              </a:rPr>
              <a:t> </a:t>
            </a:r>
            <a:r>
              <a:rPr dirty="0" sz="2000" spc="-10">
                <a:latin typeface="Arial MT"/>
                <a:cs typeface="Arial MT"/>
              </a:rPr>
              <a:t>Potencia. </a:t>
            </a:r>
            <a:r>
              <a:rPr dirty="0" sz="2000">
                <a:latin typeface="Arial MT"/>
                <a:cs typeface="Arial MT"/>
              </a:rPr>
              <a:t>Caracterización</a:t>
            </a:r>
            <a:r>
              <a:rPr dirty="0" sz="2000" spc="-4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de</a:t>
            </a:r>
            <a:r>
              <a:rPr dirty="0" sz="2000" spc="-5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las</a:t>
            </a:r>
            <a:r>
              <a:rPr dirty="0" sz="2000" spc="-35">
                <a:latin typeface="Arial MT"/>
                <a:cs typeface="Arial MT"/>
              </a:rPr>
              <a:t> </a:t>
            </a:r>
            <a:r>
              <a:rPr dirty="0" sz="2000" spc="-10">
                <a:latin typeface="Arial MT"/>
                <a:cs typeface="Arial MT"/>
              </a:rPr>
              <a:t>Perturbaciones.</a:t>
            </a:r>
            <a:endParaRPr sz="20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dirty="0" sz="2000">
                <a:latin typeface="Arial MT"/>
                <a:cs typeface="Arial MT"/>
              </a:rPr>
              <a:t>Normas</a:t>
            </a:r>
            <a:r>
              <a:rPr dirty="0" sz="2000" spc="-4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IEEE,</a:t>
            </a:r>
            <a:r>
              <a:rPr dirty="0" sz="2000" spc="-5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IEC</a:t>
            </a:r>
            <a:r>
              <a:rPr dirty="0" sz="2000" spc="-4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y</a:t>
            </a:r>
            <a:r>
              <a:rPr dirty="0" sz="2000" spc="-55">
                <a:latin typeface="Arial MT"/>
                <a:cs typeface="Arial MT"/>
              </a:rPr>
              <a:t> </a:t>
            </a:r>
            <a:r>
              <a:rPr dirty="0" sz="2000" spc="-10">
                <a:latin typeface="Arial MT"/>
                <a:cs typeface="Arial MT"/>
              </a:rPr>
              <a:t>COVENIN.</a:t>
            </a:r>
            <a:endParaRPr sz="2000">
              <a:latin typeface="Arial MT"/>
              <a:cs typeface="Arial MT"/>
            </a:endParaRPr>
          </a:p>
        </p:txBody>
      </p:sp>
      <p:grpSp>
        <p:nvGrpSpPr>
          <p:cNvPr id="12" name="object 12" descr=""/>
          <p:cNvGrpSpPr/>
          <p:nvPr/>
        </p:nvGrpSpPr>
        <p:grpSpPr>
          <a:xfrm>
            <a:off x="1479679" y="3139439"/>
            <a:ext cx="173990" cy="169545"/>
            <a:chOff x="1479679" y="3139439"/>
            <a:chExt cx="173990" cy="169545"/>
          </a:xfrm>
        </p:grpSpPr>
        <p:sp>
          <p:nvSpPr>
            <p:cNvPr id="13" name="object 13" descr=""/>
            <p:cNvSpPr/>
            <p:nvPr/>
          </p:nvSpPr>
          <p:spPr>
            <a:xfrm>
              <a:off x="1555882" y="3147059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40" h="0">
                  <a:moveTo>
                    <a:pt x="0" y="0"/>
                  </a:moveTo>
                  <a:lnTo>
                    <a:pt x="15240" y="0"/>
                  </a:lnTo>
                </a:path>
              </a:pathLst>
            </a:custGeom>
            <a:ln w="15240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79679" y="3154679"/>
              <a:ext cx="173723" cy="137160"/>
            </a:xfrm>
            <a:prstGeom prst="rect">
              <a:avLst/>
            </a:prstGeom>
          </p:spPr>
        </p:pic>
        <p:sp>
          <p:nvSpPr>
            <p:cNvPr id="15" name="object 15" descr=""/>
            <p:cNvSpPr/>
            <p:nvPr/>
          </p:nvSpPr>
          <p:spPr>
            <a:xfrm>
              <a:off x="1555882" y="3299459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40" h="0">
                  <a:moveTo>
                    <a:pt x="0" y="0"/>
                  </a:moveTo>
                  <a:lnTo>
                    <a:pt x="15240" y="0"/>
                  </a:lnTo>
                </a:path>
              </a:pathLst>
            </a:custGeom>
            <a:ln w="15240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1555882" y="3307841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40" h="0">
                  <a:moveTo>
                    <a:pt x="0" y="0"/>
                  </a:moveTo>
                  <a:lnTo>
                    <a:pt x="15240" y="0"/>
                  </a:lnTo>
                </a:path>
              </a:pathLst>
            </a:custGeom>
            <a:ln w="3175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7" name="object 17" descr=""/>
          <p:cNvGrpSpPr/>
          <p:nvPr/>
        </p:nvGrpSpPr>
        <p:grpSpPr>
          <a:xfrm>
            <a:off x="1479679" y="3596640"/>
            <a:ext cx="173990" cy="169545"/>
            <a:chOff x="1479679" y="3596640"/>
            <a:chExt cx="173990" cy="169545"/>
          </a:xfrm>
        </p:grpSpPr>
        <p:sp>
          <p:nvSpPr>
            <p:cNvPr id="18" name="object 18" descr=""/>
            <p:cNvSpPr/>
            <p:nvPr/>
          </p:nvSpPr>
          <p:spPr>
            <a:xfrm>
              <a:off x="1555882" y="3604260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40" h="0">
                  <a:moveTo>
                    <a:pt x="0" y="0"/>
                  </a:moveTo>
                  <a:lnTo>
                    <a:pt x="15240" y="0"/>
                  </a:lnTo>
                </a:path>
              </a:pathLst>
            </a:custGeom>
            <a:ln w="15240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79679" y="3611880"/>
              <a:ext cx="173723" cy="137160"/>
            </a:xfrm>
            <a:prstGeom prst="rect">
              <a:avLst/>
            </a:prstGeom>
          </p:spPr>
        </p:pic>
        <p:sp>
          <p:nvSpPr>
            <p:cNvPr id="20" name="object 20" descr=""/>
            <p:cNvSpPr/>
            <p:nvPr/>
          </p:nvSpPr>
          <p:spPr>
            <a:xfrm>
              <a:off x="1555882" y="3756660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40" h="0">
                  <a:moveTo>
                    <a:pt x="0" y="0"/>
                  </a:moveTo>
                  <a:lnTo>
                    <a:pt x="15240" y="0"/>
                  </a:lnTo>
                </a:path>
              </a:pathLst>
            </a:custGeom>
            <a:ln w="15240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1555882" y="3765042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40" h="0">
                  <a:moveTo>
                    <a:pt x="0" y="0"/>
                  </a:moveTo>
                  <a:lnTo>
                    <a:pt x="15240" y="0"/>
                  </a:lnTo>
                </a:path>
              </a:pathLst>
            </a:custGeom>
            <a:ln w="3175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2" name="object 22" descr=""/>
          <p:cNvGrpSpPr/>
          <p:nvPr/>
        </p:nvGrpSpPr>
        <p:grpSpPr>
          <a:xfrm>
            <a:off x="1479679" y="4053840"/>
            <a:ext cx="173990" cy="169545"/>
            <a:chOff x="1479679" y="4053840"/>
            <a:chExt cx="173990" cy="169545"/>
          </a:xfrm>
        </p:grpSpPr>
        <p:sp>
          <p:nvSpPr>
            <p:cNvPr id="23" name="object 23" descr=""/>
            <p:cNvSpPr/>
            <p:nvPr/>
          </p:nvSpPr>
          <p:spPr>
            <a:xfrm>
              <a:off x="1555882" y="4061460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40" h="0">
                  <a:moveTo>
                    <a:pt x="0" y="0"/>
                  </a:moveTo>
                  <a:lnTo>
                    <a:pt x="15240" y="0"/>
                  </a:lnTo>
                </a:path>
              </a:pathLst>
            </a:custGeom>
            <a:ln w="15240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4" name="object 2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79679" y="4069080"/>
              <a:ext cx="173723" cy="137160"/>
            </a:xfrm>
            <a:prstGeom prst="rect">
              <a:avLst/>
            </a:prstGeom>
          </p:spPr>
        </p:pic>
        <p:sp>
          <p:nvSpPr>
            <p:cNvPr id="25" name="object 25" descr=""/>
            <p:cNvSpPr/>
            <p:nvPr/>
          </p:nvSpPr>
          <p:spPr>
            <a:xfrm>
              <a:off x="1555882" y="4213860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40" h="0">
                  <a:moveTo>
                    <a:pt x="0" y="0"/>
                  </a:moveTo>
                  <a:lnTo>
                    <a:pt x="15240" y="0"/>
                  </a:lnTo>
                </a:path>
              </a:pathLst>
            </a:custGeom>
            <a:ln w="15240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1555882" y="4222242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40" h="0">
                  <a:moveTo>
                    <a:pt x="0" y="0"/>
                  </a:moveTo>
                  <a:lnTo>
                    <a:pt x="15240" y="0"/>
                  </a:lnTo>
                </a:path>
              </a:pathLst>
            </a:custGeom>
            <a:ln w="3175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7" name="object 27" descr=""/>
          <p:cNvGrpSpPr/>
          <p:nvPr/>
        </p:nvGrpSpPr>
        <p:grpSpPr>
          <a:xfrm>
            <a:off x="1479679" y="4511040"/>
            <a:ext cx="173990" cy="169545"/>
            <a:chOff x="1479679" y="4511040"/>
            <a:chExt cx="173990" cy="169545"/>
          </a:xfrm>
        </p:grpSpPr>
        <p:sp>
          <p:nvSpPr>
            <p:cNvPr id="28" name="object 28" descr=""/>
            <p:cNvSpPr/>
            <p:nvPr/>
          </p:nvSpPr>
          <p:spPr>
            <a:xfrm>
              <a:off x="1555882" y="4518660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40" h="0">
                  <a:moveTo>
                    <a:pt x="0" y="0"/>
                  </a:moveTo>
                  <a:lnTo>
                    <a:pt x="15240" y="0"/>
                  </a:lnTo>
                </a:path>
              </a:pathLst>
            </a:custGeom>
            <a:ln w="15240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9" name="object 2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79679" y="4526280"/>
              <a:ext cx="173723" cy="137160"/>
            </a:xfrm>
            <a:prstGeom prst="rect">
              <a:avLst/>
            </a:prstGeom>
          </p:spPr>
        </p:pic>
        <p:sp>
          <p:nvSpPr>
            <p:cNvPr id="30" name="object 30" descr=""/>
            <p:cNvSpPr/>
            <p:nvPr/>
          </p:nvSpPr>
          <p:spPr>
            <a:xfrm>
              <a:off x="1555882" y="4671060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40" h="0">
                  <a:moveTo>
                    <a:pt x="0" y="0"/>
                  </a:moveTo>
                  <a:lnTo>
                    <a:pt x="15240" y="0"/>
                  </a:lnTo>
                </a:path>
              </a:pathLst>
            </a:custGeom>
            <a:ln w="15240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1555882" y="4679442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40" h="0">
                  <a:moveTo>
                    <a:pt x="0" y="0"/>
                  </a:moveTo>
                  <a:lnTo>
                    <a:pt x="15240" y="0"/>
                  </a:lnTo>
                </a:path>
              </a:pathLst>
            </a:custGeom>
            <a:ln w="3175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2" name="object 32" descr=""/>
          <p:cNvGrpSpPr/>
          <p:nvPr/>
        </p:nvGrpSpPr>
        <p:grpSpPr>
          <a:xfrm>
            <a:off x="1479679" y="4968240"/>
            <a:ext cx="173990" cy="169545"/>
            <a:chOff x="1479679" y="4968240"/>
            <a:chExt cx="173990" cy="169545"/>
          </a:xfrm>
        </p:grpSpPr>
        <p:sp>
          <p:nvSpPr>
            <p:cNvPr id="33" name="object 33" descr=""/>
            <p:cNvSpPr/>
            <p:nvPr/>
          </p:nvSpPr>
          <p:spPr>
            <a:xfrm>
              <a:off x="1555882" y="4975860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40" h="0">
                  <a:moveTo>
                    <a:pt x="0" y="0"/>
                  </a:moveTo>
                  <a:lnTo>
                    <a:pt x="15240" y="0"/>
                  </a:lnTo>
                </a:path>
              </a:pathLst>
            </a:custGeom>
            <a:ln w="15240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4" name="object 34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79679" y="4983480"/>
              <a:ext cx="173723" cy="137160"/>
            </a:xfrm>
            <a:prstGeom prst="rect">
              <a:avLst/>
            </a:prstGeom>
          </p:spPr>
        </p:pic>
        <p:sp>
          <p:nvSpPr>
            <p:cNvPr id="35" name="object 35" descr=""/>
            <p:cNvSpPr/>
            <p:nvPr/>
          </p:nvSpPr>
          <p:spPr>
            <a:xfrm>
              <a:off x="1555882" y="5128260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40" h="0">
                  <a:moveTo>
                    <a:pt x="0" y="0"/>
                  </a:moveTo>
                  <a:lnTo>
                    <a:pt x="15240" y="0"/>
                  </a:lnTo>
                </a:path>
              </a:pathLst>
            </a:custGeom>
            <a:ln w="15240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1555882" y="5136642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40" h="0">
                  <a:moveTo>
                    <a:pt x="0" y="0"/>
                  </a:moveTo>
                  <a:lnTo>
                    <a:pt x="15240" y="0"/>
                  </a:lnTo>
                </a:path>
              </a:pathLst>
            </a:custGeom>
            <a:ln w="3175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7" name="object 37" descr=""/>
          <p:cNvGrpSpPr/>
          <p:nvPr/>
        </p:nvGrpSpPr>
        <p:grpSpPr>
          <a:xfrm>
            <a:off x="1479679" y="5425440"/>
            <a:ext cx="173990" cy="169545"/>
            <a:chOff x="1479679" y="5425440"/>
            <a:chExt cx="173990" cy="169545"/>
          </a:xfrm>
        </p:grpSpPr>
        <p:sp>
          <p:nvSpPr>
            <p:cNvPr id="38" name="object 38" descr=""/>
            <p:cNvSpPr/>
            <p:nvPr/>
          </p:nvSpPr>
          <p:spPr>
            <a:xfrm>
              <a:off x="1555882" y="5433060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40" h="0">
                  <a:moveTo>
                    <a:pt x="0" y="0"/>
                  </a:moveTo>
                  <a:lnTo>
                    <a:pt x="15240" y="0"/>
                  </a:lnTo>
                </a:path>
              </a:pathLst>
            </a:custGeom>
            <a:ln w="15240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9" name="object 3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79679" y="5440680"/>
              <a:ext cx="173723" cy="137160"/>
            </a:xfrm>
            <a:prstGeom prst="rect">
              <a:avLst/>
            </a:prstGeom>
          </p:spPr>
        </p:pic>
        <p:sp>
          <p:nvSpPr>
            <p:cNvPr id="40" name="object 40" descr=""/>
            <p:cNvSpPr/>
            <p:nvPr/>
          </p:nvSpPr>
          <p:spPr>
            <a:xfrm>
              <a:off x="1555882" y="5585460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40" h="0">
                  <a:moveTo>
                    <a:pt x="0" y="0"/>
                  </a:moveTo>
                  <a:lnTo>
                    <a:pt x="15240" y="0"/>
                  </a:lnTo>
                </a:path>
              </a:pathLst>
            </a:custGeom>
            <a:ln w="15240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1555882" y="5593842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40" h="0">
                  <a:moveTo>
                    <a:pt x="0" y="0"/>
                  </a:moveTo>
                  <a:lnTo>
                    <a:pt x="15240" y="0"/>
                  </a:lnTo>
                </a:path>
              </a:pathLst>
            </a:custGeom>
            <a:ln w="3175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2" name="object 4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50"/>
              <a:t>1</a:t>
            </a:r>
            <a:r>
              <a:rPr dirty="0" baseline="23809" sz="1050" spc="75"/>
              <a:t>ER.</a:t>
            </a:r>
            <a:r>
              <a:rPr dirty="0" baseline="23809" sz="1050" spc="165"/>
              <a:t> </a:t>
            </a:r>
            <a:r>
              <a:rPr dirty="0" sz="1100" spc="65"/>
              <a:t>EVENTO</a:t>
            </a:r>
            <a:r>
              <a:rPr dirty="0" sz="1100" spc="-10"/>
              <a:t> </a:t>
            </a:r>
            <a:r>
              <a:rPr dirty="0" sz="1100" spc="65"/>
              <a:t>DE</a:t>
            </a:r>
            <a:r>
              <a:rPr dirty="0" sz="1100" spc="-20"/>
              <a:t> </a:t>
            </a:r>
            <a:r>
              <a:rPr dirty="0" sz="1100" spc="80"/>
              <a:t>LAS</a:t>
            </a:r>
            <a:r>
              <a:rPr dirty="0" sz="1100" spc="-15"/>
              <a:t> </a:t>
            </a:r>
            <a:r>
              <a:rPr dirty="0" sz="1100" spc="95"/>
              <a:t>NORMAS</a:t>
            </a:r>
            <a:r>
              <a:rPr dirty="0" sz="1100" spc="-15"/>
              <a:t> </a:t>
            </a:r>
            <a:r>
              <a:rPr dirty="0" sz="1100" spc="70"/>
              <a:t>DE</a:t>
            </a:r>
            <a:r>
              <a:rPr dirty="0" sz="1100" spc="-5"/>
              <a:t> </a:t>
            </a:r>
            <a:r>
              <a:rPr dirty="0" sz="1100" spc="80"/>
              <a:t>CALIDAD</a:t>
            </a:r>
            <a:r>
              <a:rPr dirty="0" sz="1100" spc="-20"/>
              <a:t> </a:t>
            </a:r>
            <a:r>
              <a:rPr dirty="0" sz="1100" spc="70"/>
              <a:t>DEL</a:t>
            </a:r>
            <a:r>
              <a:rPr dirty="0" sz="1100" spc="-10"/>
              <a:t> </a:t>
            </a:r>
            <a:r>
              <a:rPr dirty="0" sz="1100" spc="80"/>
              <a:t>SERVICIO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 spc="-10"/>
              <a:t> </a:t>
            </a:r>
            <a:r>
              <a:rPr dirty="0" sz="1100" spc="90"/>
              <a:t>DISTRIBUCION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/>
              <a:t> </a:t>
            </a:r>
            <a:r>
              <a:rPr dirty="0" sz="1100" spc="75"/>
              <a:t>ELECTRICIDAD-</a:t>
            </a:r>
            <a:r>
              <a:rPr dirty="0" sz="1100" spc="-10"/>
              <a:t> </a:t>
            </a:r>
            <a:r>
              <a:rPr dirty="0" sz="1100" spc="75"/>
              <a:t>PRODUCTO</a:t>
            </a:r>
            <a:r>
              <a:rPr dirty="0" sz="1100" spc="-25"/>
              <a:t> </a:t>
            </a:r>
            <a:r>
              <a:rPr dirty="0" sz="1100" spc="60"/>
              <a:t>TECNICO</a:t>
            </a:r>
            <a:endParaRPr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86252" y="369817"/>
            <a:ext cx="9131935" cy="675005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845310" marR="5328285">
              <a:lnSpc>
                <a:spcPct val="117400"/>
              </a:lnSpc>
              <a:spcBef>
                <a:spcPts val="140"/>
              </a:spcBef>
            </a:pPr>
            <a:r>
              <a:rPr dirty="0" sz="900" b="1">
                <a:latin typeface="Arial"/>
                <a:cs typeface="Arial"/>
              </a:rPr>
              <a:t>República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Bolivariana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25" b="1">
                <a:latin typeface="Arial"/>
                <a:cs typeface="Arial"/>
              </a:rPr>
              <a:t> </a:t>
            </a:r>
            <a:r>
              <a:rPr dirty="0" sz="900" spc="-10" b="1">
                <a:latin typeface="Arial"/>
                <a:cs typeface="Arial"/>
              </a:rPr>
              <a:t>Venezuela </a:t>
            </a:r>
            <a:r>
              <a:rPr dirty="0" sz="900" b="1">
                <a:latin typeface="Arial"/>
                <a:cs typeface="Arial"/>
              </a:rPr>
              <a:t>Ministerio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Energía</a:t>
            </a:r>
            <a:r>
              <a:rPr dirty="0" sz="900" spc="-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y</a:t>
            </a:r>
            <a:r>
              <a:rPr dirty="0" sz="900" spc="-45" b="1">
                <a:latin typeface="Arial"/>
                <a:cs typeface="Arial"/>
              </a:rPr>
              <a:t> </a:t>
            </a:r>
            <a:r>
              <a:rPr dirty="0" sz="900" spc="-20" b="1">
                <a:latin typeface="Arial"/>
                <a:cs typeface="Arial"/>
              </a:rPr>
              <a:t>Minas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2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General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Energía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Electricidad</a:t>
            </a:r>
            <a:endParaRPr sz="9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772528" y="6746747"/>
            <a:ext cx="9145905" cy="460375"/>
          </a:xfrm>
          <a:custGeom>
            <a:avLst/>
            <a:gdLst/>
            <a:ahLst/>
            <a:cxnLst/>
            <a:rect l="l" t="t" r="r" b="b"/>
            <a:pathLst>
              <a:path w="9145905" h="460375">
                <a:moveTo>
                  <a:pt x="9145524" y="228600"/>
                </a:moveTo>
                <a:lnTo>
                  <a:pt x="9127642" y="162496"/>
                </a:lnTo>
                <a:lnTo>
                  <a:pt x="9077439" y="104025"/>
                </a:lnTo>
                <a:lnTo>
                  <a:pt x="9041841" y="78536"/>
                </a:lnTo>
                <a:lnTo>
                  <a:pt x="9000096" y="55994"/>
                </a:lnTo>
                <a:lnTo>
                  <a:pt x="8952852" y="36779"/>
                </a:lnTo>
                <a:lnTo>
                  <a:pt x="8900770" y="21209"/>
                </a:lnTo>
                <a:lnTo>
                  <a:pt x="8844470" y="9664"/>
                </a:lnTo>
                <a:lnTo>
                  <a:pt x="8784615" y="2476"/>
                </a:lnTo>
                <a:lnTo>
                  <a:pt x="8721852" y="0"/>
                </a:lnTo>
                <a:lnTo>
                  <a:pt x="8659457" y="2476"/>
                </a:lnTo>
                <a:lnTo>
                  <a:pt x="8654720" y="3048"/>
                </a:lnTo>
                <a:lnTo>
                  <a:pt x="0" y="3048"/>
                </a:lnTo>
                <a:lnTo>
                  <a:pt x="0" y="460248"/>
                </a:lnTo>
                <a:lnTo>
                  <a:pt x="8695944" y="460248"/>
                </a:lnTo>
                <a:lnTo>
                  <a:pt x="8695944" y="456184"/>
                </a:lnTo>
                <a:lnTo>
                  <a:pt x="8721852" y="457200"/>
                </a:lnTo>
                <a:lnTo>
                  <a:pt x="8784615" y="454736"/>
                </a:lnTo>
                <a:lnTo>
                  <a:pt x="8844470" y="447548"/>
                </a:lnTo>
                <a:lnTo>
                  <a:pt x="8900770" y="436003"/>
                </a:lnTo>
                <a:lnTo>
                  <a:pt x="8952852" y="420433"/>
                </a:lnTo>
                <a:lnTo>
                  <a:pt x="9000096" y="401218"/>
                </a:lnTo>
                <a:lnTo>
                  <a:pt x="9041841" y="378675"/>
                </a:lnTo>
                <a:lnTo>
                  <a:pt x="9077439" y="353187"/>
                </a:lnTo>
                <a:lnTo>
                  <a:pt x="9106256" y="325081"/>
                </a:lnTo>
                <a:lnTo>
                  <a:pt x="9140939" y="262445"/>
                </a:lnTo>
                <a:lnTo>
                  <a:pt x="9145524" y="228600"/>
                </a:lnTo>
                <a:close/>
              </a:path>
            </a:pathLst>
          </a:custGeom>
          <a:solidFill>
            <a:srgbClr val="99CC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93286" y="348989"/>
            <a:ext cx="3224768" cy="729996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4036440" y="1835911"/>
            <a:ext cx="2618105" cy="940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 indent="-635">
              <a:lnSpc>
                <a:spcPct val="100000"/>
              </a:lnSpc>
              <a:spcBef>
                <a:spcPts val="100"/>
              </a:spcBef>
            </a:pPr>
            <a:r>
              <a:rPr dirty="0" sz="2000" b="1">
                <a:latin typeface="Arial"/>
                <a:cs typeface="Arial"/>
              </a:rPr>
              <a:t>Ley</a:t>
            </a:r>
            <a:r>
              <a:rPr dirty="0" sz="2000" spc="-25" b="1">
                <a:latin typeface="Arial"/>
                <a:cs typeface="Arial"/>
              </a:rPr>
              <a:t> </a:t>
            </a:r>
            <a:r>
              <a:rPr dirty="0" sz="2000" spc="-10" b="1">
                <a:latin typeface="Arial"/>
                <a:cs typeface="Arial"/>
              </a:rPr>
              <a:t>Eléctrica </a:t>
            </a:r>
            <a:r>
              <a:rPr dirty="0" sz="2000" b="1">
                <a:latin typeface="Arial"/>
                <a:cs typeface="Arial"/>
              </a:rPr>
              <a:t>Orgánica</a:t>
            </a:r>
            <a:r>
              <a:rPr dirty="0" sz="2000" spc="-25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del</a:t>
            </a:r>
            <a:r>
              <a:rPr dirty="0" sz="2000" spc="-40" b="1">
                <a:latin typeface="Arial"/>
                <a:cs typeface="Arial"/>
              </a:rPr>
              <a:t> </a:t>
            </a:r>
            <a:r>
              <a:rPr dirty="0" sz="2000" spc="-10" b="1">
                <a:latin typeface="Arial"/>
                <a:cs typeface="Arial"/>
              </a:rPr>
              <a:t>Servicio Eléctrico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04478" y="2903219"/>
            <a:ext cx="760475" cy="711707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1462404" y="4045710"/>
            <a:ext cx="297370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b="1">
                <a:latin typeface="Arial"/>
                <a:cs typeface="Arial"/>
              </a:rPr>
              <a:t>Reglamento</a:t>
            </a:r>
            <a:r>
              <a:rPr dirty="0" sz="2000" spc="-5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de</a:t>
            </a:r>
            <a:r>
              <a:rPr dirty="0" sz="2000" spc="-30" b="1">
                <a:latin typeface="Arial"/>
                <a:cs typeface="Arial"/>
              </a:rPr>
              <a:t> </a:t>
            </a:r>
            <a:r>
              <a:rPr dirty="0" sz="2000" spc="-10" b="1">
                <a:latin typeface="Arial"/>
                <a:cs typeface="Arial"/>
              </a:rPr>
              <a:t>Servicio.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462404" y="4630926"/>
            <a:ext cx="336169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89330" algn="l"/>
                <a:tab pos="1481455" algn="l"/>
                <a:tab pos="3065145" algn="l"/>
              </a:tabLst>
            </a:pPr>
            <a:r>
              <a:rPr dirty="0" sz="2000" spc="-10">
                <a:latin typeface="Arial MT"/>
                <a:cs typeface="Arial MT"/>
              </a:rPr>
              <a:t>Regula</a:t>
            </a:r>
            <a:r>
              <a:rPr dirty="0" sz="2000">
                <a:latin typeface="Arial MT"/>
                <a:cs typeface="Arial MT"/>
              </a:rPr>
              <a:t>	</a:t>
            </a:r>
            <a:r>
              <a:rPr dirty="0" sz="2000" spc="-25">
                <a:latin typeface="Arial MT"/>
                <a:cs typeface="Arial MT"/>
              </a:rPr>
              <a:t>las</a:t>
            </a:r>
            <a:r>
              <a:rPr dirty="0" sz="2000">
                <a:latin typeface="Arial MT"/>
                <a:cs typeface="Arial MT"/>
              </a:rPr>
              <a:t>	</a:t>
            </a:r>
            <a:r>
              <a:rPr dirty="0" sz="2000" spc="-10">
                <a:latin typeface="Arial MT"/>
                <a:cs typeface="Arial MT"/>
              </a:rPr>
              <a:t>obligaciones</a:t>
            </a:r>
            <a:r>
              <a:rPr dirty="0" sz="2000">
                <a:latin typeface="Arial MT"/>
                <a:cs typeface="Arial MT"/>
              </a:rPr>
              <a:t>	</a:t>
            </a:r>
            <a:r>
              <a:rPr dirty="0" sz="2000" spc="-25">
                <a:latin typeface="Arial MT"/>
                <a:cs typeface="Arial MT"/>
              </a:rPr>
              <a:t>de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462404" y="4905245"/>
            <a:ext cx="335978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67385" algn="l"/>
                <a:tab pos="1957070" algn="l"/>
                <a:tab pos="2412365" algn="l"/>
                <a:tab pos="3020695" algn="l"/>
              </a:tabLst>
            </a:pPr>
            <a:r>
              <a:rPr dirty="0" sz="2000" spc="-25">
                <a:latin typeface="Arial MT"/>
                <a:cs typeface="Arial MT"/>
              </a:rPr>
              <a:t>los</a:t>
            </a:r>
            <a:r>
              <a:rPr dirty="0" sz="2000">
                <a:latin typeface="Arial MT"/>
                <a:cs typeface="Arial MT"/>
              </a:rPr>
              <a:t>	</a:t>
            </a:r>
            <a:r>
              <a:rPr dirty="0" sz="2000" spc="-10">
                <a:latin typeface="Arial MT"/>
                <a:cs typeface="Arial MT"/>
              </a:rPr>
              <a:t>usuarios</a:t>
            </a:r>
            <a:r>
              <a:rPr dirty="0" sz="2000">
                <a:latin typeface="Arial MT"/>
                <a:cs typeface="Arial MT"/>
              </a:rPr>
              <a:t>	</a:t>
            </a:r>
            <a:r>
              <a:rPr dirty="0" sz="2000" spc="-50">
                <a:latin typeface="Arial MT"/>
                <a:cs typeface="Arial MT"/>
              </a:rPr>
              <a:t>y</a:t>
            </a:r>
            <a:r>
              <a:rPr dirty="0" sz="2000">
                <a:latin typeface="Arial MT"/>
                <a:cs typeface="Arial MT"/>
              </a:rPr>
              <a:t>	</a:t>
            </a:r>
            <a:r>
              <a:rPr dirty="0" sz="2000" spc="-25">
                <a:latin typeface="Arial MT"/>
                <a:cs typeface="Arial MT"/>
              </a:rPr>
              <a:t>de</a:t>
            </a:r>
            <a:r>
              <a:rPr dirty="0" sz="2000">
                <a:latin typeface="Arial MT"/>
                <a:cs typeface="Arial MT"/>
              </a:rPr>
              <a:t>	</a:t>
            </a:r>
            <a:r>
              <a:rPr dirty="0" sz="2000" spc="-25">
                <a:latin typeface="Arial MT"/>
                <a:cs typeface="Arial MT"/>
              </a:rPr>
              <a:t>las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462404" y="5179566"/>
            <a:ext cx="3361054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22120" algn="l"/>
              </a:tabLst>
            </a:pPr>
            <a:r>
              <a:rPr dirty="0" sz="2000" spc="-10">
                <a:latin typeface="Arial MT"/>
                <a:cs typeface="Arial MT"/>
              </a:rPr>
              <a:t>empresas</a:t>
            </a:r>
            <a:r>
              <a:rPr dirty="0" sz="2000">
                <a:latin typeface="Arial MT"/>
                <a:cs typeface="Arial MT"/>
              </a:rPr>
              <a:t>	</a:t>
            </a:r>
            <a:r>
              <a:rPr dirty="0" sz="2000" spc="-10">
                <a:latin typeface="Arial MT"/>
                <a:cs typeface="Arial MT"/>
              </a:rPr>
              <a:t>Distribuidoras,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462404" y="5453885"/>
            <a:ext cx="335978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36675" algn="l"/>
                <a:tab pos="1671955" algn="l"/>
                <a:tab pos="3063240" algn="l"/>
              </a:tabLst>
            </a:pPr>
            <a:r>
              <a:rPr dirty="0" sz="2000" spc="-10">
                <a:latin typeface="Arial MT"/>
                <a:cs typeface="Arial MT"/>
              </a:rPr>
              <a:t>orientadas</a:t>
            </a:r>
            <a:r>
              <a:rPr dirty="0" sz="2000">
                <a:latin typeface="Arial MT"/>
                <a:cs typeface="Arial MT"/>
              </a:rPr>
              <a:t>	</a:t>
            </a:r>
            <a:r>
              <a:rPr dirty="0" sz="2000" spc="-25">
                <a:latin typeface="Arial MT"/>
                <a:cs typeface="Arial MT"/>
              </a:rPr>
              <a:t>al</a:t>
            </a:r>
            <a:r>
              <a:rPr dirty="0" sz="2000">
                <a:latin typeface="Arial MT"/>
                <a:cs typeface="Arial MT"/>
              </a:rPr>
              <a:t>	</a:t>
            </a:r>
            <a:r>
              <a:rPr dirty="0" sz="2000" spc="-10">
                <a:latin typeface="Arial MT"/>
                <a:cs typeface="Arial MT"/>
              </a:rPr>
              <a:t>incremento</a:t>
            </a:r>
            <a:r>
              <a:rPr dirty="0" sz="2000">
                <a:latin typeface="Arial MT"/>
                <a:cs typeface="Arial MT"/>
              </a:rPr>
              <a:t>	</a:t>
            </a:r>
            <a:r>
              <a:rPr dirty="0" sz="2000" spc="-25">
                <a:latin typeface="Arial MT"/>
                <a:cs typeface="Arial MT"/>
              </a:rPr>
              <a:t>de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462404" y="5729729"/>
            <a:ext cx="336169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98145" algn="l"/>
                <a:tab pos="1447800" algn="l"/>
                <a:tab pos="1973580" algn="l"/>
                <a:tab pos="3065145" algn="l"/>
              </a:tabLst>
            </a:pPr>
            <a:r>
              <a:rPr dirty="0" sz="2000" spc="-25">
                <a:latin typeface="Arial MT"/>
                <a:cs typeface="Arial MT"/>
              </a:rPr>
              <a:t>la</a:t>
            </a:r>
            <a:r>
              <a:rPr dirty="0" sz="2000">
                <a:latin typeface="Arial MT"/>
                <a:cs typeface="Arial MT"/>
              </a:rPr>
              <a:t>	</a:t>
            </a:r>
            <a:r>
              <a:rPr dirty="0" sz="2000" spc="-10">
                <a:latin typeface="Arial MT"/>
                <a:cs typeface="Arial MT"/>
              </a:rPr>
              <a:t>Calidad</a:t>
            </a:r>
            <a:r>
              <a:rPr dirty="0" sz="2000">
                <a:latin typeface="Arial MT"/>
                <a:cs typeface="Arial MT"/>
              </a:rPr>
              <a:t>	</a:t>
            </a:r>
            <a:r>
              <a:rPr dirty="0" sz="2000" spc="-25">
                <a:latin typeface="Arial MT"/>
                <a:cs typeface="Arial MT"/>
              </a:rPr>
              <a:t>del</a:t>
            </a:r>
            <a:r>
              <a:rPr dirty="0" sz="2000">
                <a:latin typeface="Arial MT"/>
                <a:cs typeface="Arial MT"/>
              </a:rPr>
              <a:t>	</a:t>
            </a:r>
            <a:r>
              <a:rPr dirty="0" sz="2000" spc="-10">
                <a:latin typeface="Arial MT"/>
                <a:cs typeface="Arial MT"/>
              </a:rPr>
              <a:t>Servicio</a:t>
            </a:r>
            <a:r>
              <a:rPr dirty="0" sz="2000">
                <a:latin typeface="Arial MT"/>
                <a:cs typeface="Arial MT"/>
              </a:rPr>
              <a:t>	</a:t>
            </a:r>
            <a:r>
              <a:rPr dirty="0" sz="2000" spc="-25">
                <a:latin typeface="Arial MT"/>
                <a:cs typeface="Arial MT"/>
              </a:rPr>
              <a:t>de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462404" y="6004049"/>
            <a:ext cx="141160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0">
                <a:latin typeface="Arial MT"/>
                <a:cs typeface="Arial MT"/>
              </a:rPr>
              <a:t>Electricidad.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5805795" y="4960110"/>
            <a:ext cx="1228725" cy="635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000" spc="-10">
                <a:latin typeface="Arial MT"/>
                <a:cs typeface="Arial MT"/>
              </a:rPr>
              <a:t>Establece admisibles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7241399" y="4960110"/>
            <a:ext cx="1988185" cy="635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7780">
              <a:lnSpc>
                <a:spcPct val="100000"/>
              </a:lnSpc>
              <a:spcBef>
                <a:spcPts val="100"/>
              </a:spcBef>
              <a:tabLst>
                <a:tab pos="528955" algn="l"/>
                <a:tab pos="693420" algn="l"/>
                <a:tab pos="1086485" algn="l"/>
              </a:tabLst>
            </a:pPr>
            <a:r>
              <a:rPr dirty="0" sz="2000" spc="-25">
                <a:latin typeface="Arial MT"/>
                <a:cs typeface="Arial MT"/>
              </a:rPr>
              <a:t>los</a:t>
            </a:r>
            <a:r>
              <a:rPr dirty="0" sz="2000">
                <a:latin typeface="Arial MT"/>
                <a:cs typeface="Arial MT"/>
              </a:rPr>
              <a:t>		</a:t>
            </a:r>
            <a:r>
              <a:rPr dirty="0" sz="2000" spc="-10">
                <a:latin typeface="Arial MT"/>
                <a:cs typeface="Arial MT"/>
              </a:rPr>
              <a:t>parámetros </a:t>
            </a:r>
            <a:r>
              <a:rPr dirty="0" sz="2000" spc="-25">
                <a:latin typeface="Arial MT"/>
                <a:cs typeface="Arial MT"/>
              </a:rPr>
              <a:t>en</a:t>
            </a:r>
            <a:r>
              <a:rPr dirty="0" sz="2000">
                <a:latin typeface="Arial MT"/>
                <a:cs typeface="Arial MT"/>
              </a:rPr>
              <a:t>	</a:t>
            </a:r>
            <a:r>
              <a:rPr dirty="0" sz="2000" spc="-25">
                <a:latin typeface="Arial MT"/>
                <a:cs typeface="Arial MT"/>
              </a:rPr>
              <a:t>los</a:t>
            </a:r>
            <a:r>
              <a:rPr dirty="0" sz="2000">
                <a:latin typeface="Arial MT"/>
                <a:cs typeface="Arial MT"/>
              </a:rPr>
              <a:t>	</a:t>
            </a:r>
            <a:r>
              <a:rPr dirty="0" sz="2000" spc="-10">
                <a:latin typeface="Arial MT"/>
                <a:cs typeface="Arial MT"/>
              </a:rPr>
              <a:t>ambitos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5805795" y="5569710"/>
            <a:ext cx="3423920" cy="635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000">
                <a:latin typeface="Arial MT"/>
                <a:cs typeface="Arial MT"/>
              </a:rPr>
              <a:t>comercial</a:t>
            </a:r>
            <a:r>
              <a:rPr dirty="0" sz="2000" spc="4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y</a:t>
            </a:r>
            <a:r>
              <a:rPr dirty="0" sz="2000" spc="4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técnico</a:t>
            </a:r>
            <a:r>
              <a:rPr dirty="0" sz="2000" spc="4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que</a:t>
            </a:r>
            <a:r>
              <a:rPr dirty="0" sz="2000" spc="60">
                <a:latin typeface="Arial MT"/>
                <a:cs typeface="Arial MT"/>
              </a:rPr>
              <a:t> </a:t>
            </a:r>
            <a:r>
              <a:rPr dirty="0" sz="2000" spc="-20">
                <a:latin typeface="Arial MT"/>
                <a:cs typeface="Arial MT"/>
              </a:rPr>
              <a:t>serán </a:t>
            </a:r>
            <a:r>
              <a:rPr dirty="0" sz="2000">
                <a:latin typeface="Arial MT"/>
                <a:cs typeface="Arial MT"/>
              </a:rPr>
              <a:t>exigidos</a:t>
            </a:r>
            <a:r>
              <a:rPr dirty="0" sz="2000" spc="-2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a</a:t>
            </a:r>
            <a:r>
              <a:rPr dirty="0" sz="2000" spc="-2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la</a:t>
            </a:r>
            <a:r>
              <a:rPr dirty="0" sz="2000" spc="-35">
                <a:latin typeface="Arial MT"/>
                <a:cs typeface="Arial MT"/>
              </a:rPr>
              <a:t> </a:t>
            </a:r>
            <a:r>
              <a:rPr dirty="0" sz="2000" spc="-10">
                <a:latin typeface="Arial MT"/>
                <a:cs typeface="Arial MT"/>
              </a:rPr>
              <a:t>distribuidora.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5805795" y="3841494"/>
            <a:ext cx="334899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25550" algn="l"/>
                <a:tab pos="1786255" algn="l"/>
                <a:tab pos="2967355" algn="l"/>
              </a:tabLst>
            </a:pPr>
            <a:r>
              <a:rPr dirty="0" sz="2000" spc="-10" b="1">
                <a:latin typeface="Arial"/>
                <a:cs typeface="Arial"/>
              </a:rPr>
              <a:t>Normas</a:t>
            </a:r>
            <a:r>
              <a:rPr dirty="0" sz="2000" b="1">
                <a:latin typeface="Arial"/>
                <a:cs typeface="Arial"/>
              </a:rPr>
              <a:t>	</a:t>
            </a:r>
            <a:r>
              <a:rPr dirty="0" sz="2000" spc="-25" b="1">
                <a:latin typeface="Arial"/>
                <a:cs typeface="Arial"/>
              </a:rPr>
              <a:t>de</a:t>
            </a:r>
            <a:r>
              <a:rPr dirty="0" sz="2000" b="1">
                <a:latin typeface="Arial"/>
                <a:cs typeface="Arial"/>
              </a:rPr>
              <a:t>	</a:t>
            </a:r>
            <a:r>
              <a:rPr dirty="0" sz="2000" spc="-10" b="1">
                <a:latin typeface="Arial"/>
                <a:cs typeface="Arial"/>
              </a:rPr>
              <a:t>Calidad</a:t>
            </a:r>
            <a:r>
              <a:rPr dirty="0" sz="2000" b="1">
                <a:latin typeface="Arial"/>
                <a:cs typeface="Arial"/>
              </a:rPr>
              <a:t>	</a:t>
            </a:r>
            <a:r>
              <a:rPr dirty="0" sz="2000" spc="-25" b="1">
                <a:latin typeface="Arial"/>
                <a:cs typeface="Arial"/>
              </a:rPr>
              <a:t>del</a:t>
            </a:r>
            <a:endParaRPr sz="2000">
              <a:latin typeface="Arial"/>
              <a:cs typeface="Arial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5805795" y="4146294"/>
            <a:ext cx="334645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38555" algn="l"/>
                <a:tab pos="1853564" algn="l"/>
              </a:tabLst>
            </a:pPr>
            <a:r>
              <a:rPr dirty="0" sz="2000" spc="-10" b="1">
                <a:latin typeface="Arial"/>
                <a:cs typeface="Arial"/>
              </a:rPr>
              <a:t>Servicio</a:t>
            </a:r>
            <a:r>
              <a:rPr dirty="0" sz="2000" b="1">
                <a:latin typeface="Arial"/>
                <a:cs typeface="Arial"/>
              </a:rPr>
              <a:t>	</a:t>
            </a:r>
            <a:r>
              <a:rPr dirty="0" sz="2000" spc="-25" b="1">
                <a:latin typeface="Arial"/>
                <a:cs typeface="Arial"/>
              </a:rPr>
              <a:t>de</a:t>
            </a:r>
            <a:r>
              <a:rPr dirty="0" sz="2000" b="1">
                <a:latin typeface="Arial"/>
                <a:cs typeface="Arial"/>
              </a:rPr>
              <a:t>	</a:t>
            </a:r>
            <a:r>
              <a:rPr dirty="0" sz="2000" spc="-10" b="1">
                <a:latin typeface="Arial"/>
                <a:cs typeface="Arial"/>
              </a:rPr>
              <a:t>Distribución</a:t>
            </a:r>
            <a:endParaRPr sz="2000">
              <a:latin typeface="Arial"/>
              <a:cs typeface="Arial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5805795" y="4451094"/>
            <a:ext cx="190246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b="1">
                <a:latin typeface="Arial"/>
                <a:cs typeface="Arial"/>
              </a:rPr>
              <a:t>de</a:t>
            </a:r>
            <a:r>
              <a:rPr dirty="0" sz="2000" spc="-10" b="1">
                <a:latin typeface="Arial"/>
                <a:cs typeface="Arial"/>
              </a:rPr>
              <a:t> Electricidad.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20" name="object 20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00078" y="2884931"/>
            <a:ext cx="748283" cy="748283"/>
          </a:xfrm>
          <a:prstGeom prst="rect">
            <a:avLst/>
          </a:prstGeom>
        </p:spPr>
      </p:pic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1310004" y="1288795"/>
            <a:ext cx="1565275" cy="3308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Introducción</a:t>
            </a:r>
          </a:p>
        </p:txBody>
      </p:sp>
      <p:sp>
        <p:nvSpPr>
          <p:cNvPr id="22" name="object 2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50"/>
              <a:t>1</a:t>
            </a:r>
            <a:r>
              <a:rPr dirty="0" baseline="23809" sz="1050" spc="75"/>
              <a:t>ER.</a:t>
            </a:r>
            <a:r>
              <a:rPr dirty="0" baseline="23809" sz="1050" spc="165"/>
              <a:t> </a:t>
            </a:r>
            <a:r>
              <a:rPr dirty="0" sz="1100" spc="65"/>
              <a:t>EVENTO</a:t>
            </a:r>
            <a:r>
              <a:rPr dirty="0" sz="1100" spc="-10"/>
              <a:t> </a:t>
            </a:r>
            <a:r>
              <a:rPr dirty="0" sz="1100" spc="65"/>
              <a:t>DE</a:t>
            </a:r>
            <a:r>
              <a:rPr dirty="0" sz="1100" spc="-20"/>
              <a:t> </a:t>
            </a:r>
            <a:r>
              <a:rPr dirty="0" sz="1100" spc="80"/>
              <a:t>LAS</a:t>
            </a:r>
            <a:r>
              <a:rPr dirty="0" sz="1100" spc="-15"/>
              <a:t> </a:t>
            </a:r>
            <a:r>
              <a:rPr dirty="0" sz="1100" spc="95"/>
              <a:t>NORMAS</a:t>
            </a:r>
            <a:r>
              <a:rPr dirty="0" sz="1100" spc="-15"/>
              <a:t> </a:t>
            </a:r>
            <a:r>
              <a:rPr dirty="0" sz="1100" spc="70"/>
              <a:t>DE</a:t>
            </a:r>
            <a:r>
              <a:rPr dirty="0" sz="1100" spc="-5"/>
              <a:t> </a:t>
            </a:r>
            <a:r>
              <a:rPr dirty="0" sz="1100" spc="80"/>
              <a:t>CALIDAD</a:t>
            </a:r>
            <a:r>
              <a:rPr dirty="0" sz="1100" spc="-20"/>
              <a:t> </a:t>
            </a:r>
            <a:r>
              <a:rPr dirty="0" sz="1100" spc="70"/>
              <a:t>DEL</a:t>
            </a:r>
            <a:r>
              <a:rPr dirty="0" sz="1100" spc="-10"/>
              <a:t> </a:t>
            </a:r>
            <a:r>
              <a:rPr dirty="0" sz="1100" spc="80"/>
              <a:t>SERVICIO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 spc="-10"/>
              <a:t> </a:t>
            </a:r>
            <a:r>
              <a:rPr dirty="0" sz="1100" spc="90"/>
              <a:t>DISTRIBUCION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/>
              <a:t> </a:t>
            </a:r>
            <a:r>
              <a:rPr dirty="0" sz="1100" spc="75"/>
              <a:t>ELECTRICIDAD-</a:t>
            </a:r>
            <a:r>
              <a:rPr dirty="0" sz="1100" spc="-10"/>
              <a:t> </a:t>
            </a:r>
            <a:r>
              <a:rPr dirty="0" sz="1100" spc="75"/>
              <a:t>PRODUCTO</a:t>
            </a:r>
            <a:r>
              <a:rPr dirty="0" sz="1100" spc="-25"/>
              <a:t> </a:t>
            </a:r>
            <a:r>
              <a:rPr dirty="0" sz="1100" spc="60"/>
              <a:t>TECNICO</a:t>
            </a:r>
            <a:endParaRPr sz="1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86252" y="369817"/>
            <a:ext cx="9131935" cy="675005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845310" marR="5328285">
              <a:lnSpc>
                <a:spcPct val="117400"/>
              </a:lnSpc>
              <a:spcBef>
                <a:spcPts val="140"/>
              </a:spcBef>
            </a:pPr>
            <a:r>
              <a:rPr dirty="0" sz="900" b="1">
                <a:latin typeface="Arial"/>
                <a:cs typeface="Arial"/>
              </a:rPr>
              <a:t>República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Bolivariana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25" b="1">
                <a:latin typeface="Arial"/>
                <a:cs typeface="Arial"/>
              </a:rPr>
              <a:t> </a:t>
            </a:r>
            <a:r>
              <a:rPr dirty="0" sz="900" spc="-10" b="1">
                <a:latin typeface="Arial"/>
                <a:cs typeface="Arial"/>
              </a:rPr>
              <a:t>Venezuela </a:t>
            </a:r>
            <a:r>
              <a:rPr dirty="0" sz="900" b="1">
                <a:latin typeface="Arial"/>
                <a:cs typeface="Arial"/>
              </a:rPr>
              <a:t>Ministerio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Energía</a:t>
            </a:r>
            <a:r>
              <a:rPr dirty="0" sz="900" spc="-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y</a:t>
            </a:r>
            <a:r>
              <a:rPr dirty="0" sz="900" spc="-45" b="1">
                <a:latin typeface="Arial"/>
                <a:cs typeface="Arial"/>
              </a:rPr>
              <a:t> </a:t>
            </a:r>
            <a:r>
              <a:rPr dirty="0" sz="900" spc="-20" b="1">
                <a:latin typeface="Arial"/>
                <a:cs typeface="Arial"/>
              </a:rPr>
              <a:t>Minas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2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General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Energía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Electricidad</a:t>
            </a:r>
            <a:endParaRPr sz="9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772528" y="6746747"/>
            <a:ext cx="9145905" cy="460375"/>
          </a:xfrm>
          <a:custGeom>
            <a:avLst/>
            <a:gdLst/>
            <a:ahLst/>
            <a:cxnLst/>
            <a:rect l="l" t="t" r="r" b="b"/>
            <a:pathLst>
              <a:path w="9145905" h="460375">
                <a:moveTo>
                  <a:pt x="9145524" y="228600"/>
                </a:moveTo>
                <a:lnTo>
                  <a:pt x="9127642" y="162496"/>
                </a:lnTo>
                <a:lnTo>
                  <a:pt x="9077439" y="104025"/>
                </a:lnTo>
                <a:lnTo>
                  <a:pt x="9041841" y="78536"/>
                </a:lnTo>
                <a:lnTo>
                  <a:pt x="9000096" y="55994"/>
                </a:lnTo>
                <a:lnTo>
                  <a:pt x="8952852" y="36779"/>
                </a:lnTo>
                <a:lnTo>
                  <a:pt x="8900770" y="21209"/>
                </a:lnTo>
                <a:lnTo>
                  <a:pt x="8844470" y="9664"/>
                </a:lnTo>
                <a:lnTo>
                  <a:pt x="8784615" y="2476"/>
                </a:lnTo>
                <a:lnTo>
                  <a:pt x="8721852" y="0"/>
                </a:lnTo>
                <a:lnTo>
                  <a:pt x="8659457" y="2476"/>
                </a:lnTo>
                <a:lnTo>
                  <a:pt x="8654720" y="3048"/>
                </a:lnTo>
                <a:lnTo>
                  <a:pt x="0" y="3048"/>
                </a:lnTo>
                <a:lnTo>
                  <a:pt x="0" y="460248"/>
                </a:lnTo>
                <a:lnTo>
                  <a:pt x="8695944" y="460248"/>
                </a:lnTo>
                <a:lnTo>
                  <a:pt x="8695944" y="456184"/>
                </a:lnTo>
                <a:lnTo>
                  <a:pt x="8721852" y="457200"/>
                </a:lnTo>
                <a:lnTo>
                  <a:pt x="8784615" y="454736"/>
                </a:lnTo>
                <a:lnTo>
                  <a:pt x="8844470" y="447548"/>
                </a:lnTo>
                <a:lnTo>
                  <a:pt x="8900770" y="436003"/>
                </a:lnTo>
                <a:lnTo>
                  <a:pt x="8952852" y="420433"/>
                </a:lnTo>
                <a:lnTo>
                  <a:pt x="9000096" y="401218"/>
                </a:lnTo>
                <a:lnTo>
                  <a:pt x="9041841" y="378675"/>
                </a:lnTo>
                <a:lnTo>
                  <a:pt x="9077439" y="353187"/>
                </a:lnTo>
                <a:lnTo>
                  <a:pt x="9106256" y="325081"/>
                </a:lnTo>
                <a:lnTo>
                  <a:pt x="9140939" y="262445"/>
                </a:lnTo>
                <a:lnTo>
                  <a:pt x="9145524" y="228600"/>
                </a:lnTo>
                <a:close/>
              </a:path>
            </a:pathLst>
          </a:custGeom>
          <a:solidFill>
            <a:srgbClr val="99CC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93286" y="348989"/>
            <a:ext cx="3224768" cy="729996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25046" y="1770888"/>
            <a:ext cx="3352799" cy="1371599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7306942" y="2013304"/>
            <a:ext cx="1664970" cy="9702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74345" marR="5080" indent="-462280">
              <a:lnSpc>
                <a:spcPct val="155000"/>
              </a:lnSpc>
              <a:spcBef>
                <a:spcPts val="100"/>
              </a:spcBef>
            </a:pPr>
            <a:r>
              <a:rPr dirty="0" sz="2000" spc="-10" b="1">
                <a:solidFill>
                  <a:srgbClr val="FFFFFF"/>
                </a:solidFill>
                <a:latin typeface="Arial"/>
                <a:cs typeface="Arial"/>
              </a:rPr>
              <a:t>REGULADOR</a:t>
            </a:r>
            <a:r>
              <a:rPr dirty="0" sz="20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spc="-25" b="1">
                <a:latin typeface="Arial"/>
                <a:cs typeface="Arial"/>
              </a:rPr>
              <a:t>MEM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24446" y="5199888"/>
            <a:ext cx="3352799" cy="1295399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1983611" y="5330325"/>
            <a:ext cx="2710815" cy="889635"/>
          </a:xfrm>
          <a:prstGeom prst="rect">
            <a:avLst/>
          </a:prstGeom>
        </p:spPr>
        <p:txBody>
          <a:bodyPr wrap="square" lIns="0" tIns="38735" rIns="0" bIns="0" rtlCol="0" vert="horz">
            <a:spAutoFit/>
          </a:bodyPr>
          <a:lstStyle/>
          <a:p>
            <a:pPr marL="330835">
              <a:lnSpc>
                <a:spcPct val="100000"/>
              </a:lnSpc>
              <a:spcBef>
                <a:spcPts val="305"/>
              </a:spcBef>
            </a:pPr>
            <a:r>
              <a:rPr dirty="0" sz="2000" spc="-10" b="1">
                <a:solidFill>
                  <a:srgbClr val="FFFFFF"/>
                </a:solidFill>
                <a:latin typeface="Arial"/>
                <a:cs typeface="Arial"/>
              </a:rPr>
              <a:t>FISCALIZADOR</a:t>
            </a:r>
            <a:endParaRPr sz="2000">
              <a:latin typeface="Arial"/>
              <a:cs typeface="Arial"/>
            </a:endParaRPr>
          </a:p>
          <a:p>
            <a:pPr marL="12700" marR="5080" indent="280035">
              <a:lnSpc>
                <a:spcPts val="2110"/>
              </a:lnSpc>
              <a:spcBef>
                <a:spcPts val="75"/>
              </a:spcBef>
            </a:pPr>
            <a:r>
              <a:rPr dirty="0" sz="1600" b="1">
                <a:latin typeface="Arial"/>
                <a:cs typeface="Arial"/>
              </a:rPr>
              <a:t>Alcaldías</a:t>
            </a:r>
            <a:r>
              <a:rPr dirty="0" sz="1600" spc="-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o</a:t>
            </a:r>
            <a:r>
              <a:rPr dirty="0" sz="1600" spc="-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algún</a:t>
            </a:r>
            <a:r>
              <a:rPr dirty="0" sz="1600" spc="-20" b="1">
                <a:latin typeface="Arial"/>
                <a:cs typeface="Arial"/>
              </a:rPr>
              <a:t> otro </a:t>
            </a:r>
            <a:r>
              <a:rPr dirty="0" sz="1600" b="1">
                <a:latin typeface="Arial"/>
                <a:cs typeface="Arial"/>
              </a:rPr>
              <a:t>nombrado</a:t>
            </a:r>
            <a:r>
              <a:rPr dirty="0" sz="1600" spc="-2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por</a:t>
            </a:r>
            <a:r>
              <a:rPr dirty="0" sz="1600" spc="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El</a:t>
            </a:r>
            <a:r>
              <a:rPr dirty="0" sz="1600" spc="-25" b="1">
                <a:latin typeface="Arial"/>
                <a:cs typeface="Arial"/>
              </a:rPr>
              <a:t> </a:t>
            </a:r>
            <a:r>
              <a:rPr dirty="0" sz="1600" spc="-10" b="1">
                <a:latin typeface="Arial"/>
                <a:cs typeface="Arial"/>
              </a:rPr>
              <a:t>Regulador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120246" y="5047488"/>
            <a:ext cx="3733799" cy="1371599"/>
          </a:xfrm>
          <a:prstGeom prst="rect">
            <a:avLst/>
          </a:prstGeom>
        </p:spPr>
      </p:pic>
      <p:sp>
        <p:nvSpPr>
          <p:cNvPr id="10" name="object 10" descr=""/>
          <p:cNvSpPr txBox="1"/>
          <p:nvPr/>
        </p:nvSpPr>
        <p:spPr>
          <a:xfrm>
            <a:off x="7463914" y="5239611"/>
            <a:ext cx="1200785" cy="817880"/>
          </a:xfrm>
          <a:prstGeom prst="rect">
            <a:avLst/>
          </a:prstGeom>
        </p:spPr>
        <p:txBody>
          <a:bodyPr wrap="square" lIns="0" tIns="10414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820"/>
              </a:spcBef>
            </a:pPr>
            <a:r>
              <a:rPr dirty="0" sz="2000" spc="-10" b="1">
                <a:solidFill>
                  <a:srgbClr val="FFFFFF"/>
                </a:solidFill>
                <a:latin typeface="Arial"/>
                <a:cs typeface="Arial"/>
              </a:rPr>
              <a:t>USUARIO</a:t>
            </a:r>
            <a:endParaRPr sz="2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720"/>
              </a:spcBef>
            </a:pPr>
            <a:r>
              <a:rPr dirty="0" sz="2000" spc="-10" b="1">
                <a:latin typeface="Arial"/>
                <a:cs typeface="Arial"/>
              </a:rPr>
              <a:t>Cliente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11" name="object 11" descr=""/>
          <p:cNvGrpSpPr/>
          <p:nvPr/>
        </p:nvGrpSpPr>
        <p:grpSpPr>
          <a:xfrm>
            <a:off x="1624446" y="1999488"/>
            <a:ext cx="3467100" cy="3108960"/>
            <a:chOff x="1624446" y="1999488"/>
            <a:chExt cx="3467100" cy="3108960"/>
          </a:xfrm>
        </p:grpSpPr>
        <p:pic>
          <p:nvPicPr>
            <p:cNvPr id="12" name="object 12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29546" y="3092196"/>
              <a:ext cx="761999" cy="2016251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4329546" y="3092196"/>
              <a:ext cx="762000" cy="925194"/>
            </a:xfrm>
            <a:custGeom>
              <a:avLst/>
              <a:gdLst/>
              <a:ahLst/>
              <a:cxnLst/>
              <a:rect l="l" t="t" r="r" b="b"/>
              <a:pathLst>
                <a:path w="762000" h="925195">
                  <a:moveTo>
                    <a:pt x="762000" y="411480"/>
                  </a:moveTo>
                  <a:lnTo>
                    <a:pt x="762000" y="0"/>
                  </a:lnTo>
                  <a:lnTo>
                    <a:pt x="711796" y="1539"/>
                  </a:lnTo>
                  <a:lnTo>
                    <a:pt x="662706" y="6048"/>
                  </a:lnTo>
                  <a:lnTo>
                    <a:pt x="614451" y="13467"/>
                  </a:lnTo>
                  <a:lnTo>
                    <a:pt x="567260" y="23691"/>
                  </a:lnTo>
                  <a:lnTo>
                    <a:pt x="521232" y="36624"/>
                  </a:lnTo>
                  <a:lnTo>
                    <a:pt x="476468" y="52174"/>
                  </a:lnTo>
                  <a:lnTo>
                    <a:pt x="433069" y="70245"/>
                  </a:lnTo>
                  <a:lnTo>
                    <a:pt x="391135" y="90744"/>
                  </a:lnTo>
                  <a:lnTo>
                    <a:pt x="350767" y="113576"/>
                  </a:lnTo>
                  <a:lnTo>
                    <a:pt x="312066" y="138647"/>
                  </a:lnTo>
                  <a:lnTo>
                    <a:pt x="275132" y="165863"/>
                  </a:lnTo>
                  <a:lnTo>
                    <a:pt x="240066" y="195129"/>
                  </a:lnTo>
                  <a:lnTo>
                    <a:pt x="206969" y="226352"/>
                  </a:lnTo>
                  <a:lnTo>
                    <a:pt x="175942" y="259437"/>
                  </a:lnTo>
                  <a:lnTo>
                    <a:pt x="147084" y="294290"/>
                  </a:lnTo>
                  <a:lnTo>
                    <a:pt x="120497" y="330817"/>
                  </a:lnTo>
                  <a:lnTo>
                    <a:pt x="96281" y="368923"/>
                  </a:lnTo>
                  <a:lnTo>
                    <a:pt x="74537" y="408514"/>
                  </a:lnTo>
                  <a:lnTo>
                    <a:pt x="55366" y="449497"/>
                  </a:lnTo>
                  <a:lnTo>
                    <a:pt x="38868" y="491776"/>
                  </a:lnTo>
                  <a:lnTo>
                    <a:pt x="25144" y="535258"/>
                  </a:lnTo>
                  <a:lnTo>
                    <a:pt x="14294" y="579848"/>
                  </a:lnTo>
                  <a:lnTo>
                    <a:pt x="6420" y="625453"/>
                  </a:lnTo>
                  <a:lnTo>
                    <a:pt x="1621" y="671977"/>
                  </a:lnTo>
                  <a:lnTo>
                    <a:pt x="0" y="719328"/>
                  </a:lnTo>
                  <a:lnTo>
                    <a:pt x="2000" y="771834"/>
                  </a:lnTo>
                  <a:lnTo>
                    <a:pt x="8001" y="823912"/>
                  </a:lnTo>
                  <a:lnTo>
                    <a:pt x="18002" y="875133"/>
                  </a:lnTo>
                  <a:lnTo>
                    <a:pt x="32004" y="925068"/>
                  </a:lnTo>
                  <a:lnTo>
                    <a:pt x="47894" y="880082"/>
                  </a:lnTo>
                  <a:lnTo>
                    <a:pt x="66681" y="836621"/>
                  </a:lnTo>
                  <a:lnTo>
                    <a:pt x="88243" y="794769"/>
                  </a:lnTo>
                  <a:lnTo>
                    <a:pt x="112459" y="754611"/>
                  </a:lnTo>
                  <a:lnTo>
                    <a:pt x="139207" y="716232"/>
                  </a:lnTo>
                  <a:lnTo>
                    <a:pt x="168368" y="679716"/>
                  </a:lnTo>
                  <a:lnTo>
                    <a:pt x="199819" y="645147"/>
                  </a:lnTo>
                  <a:lnTo>
                    <a:pt x="233440" y="612611"/>
                  </a:lnTo>
                  <a:lnTo>
                    <a:pt x="269109" y="582192"/>
                  </a:lnTo>
                  <a:lnTo>
                    <a:pt x="306705" y="553974"/>
                  </a:lnTo>
                  <a:lnTo>
                    <a:pt x="346106" y="528042"/>
                  </a:lnTo>
                  <a:lnTo>
                    <a:pt x="387193" y="504480"/>
                  </a:lnTo>
                  <a:lnTo>
                    <a:pt x="429843" y="483374"/>
                  </a:lnTo>
                  <a:lnTo>
                    <a:pt x="473936" y="464807"/>
                  </a:lnTo>
                  <a:lnTo>
                    <a:pt x="519350" y="448865"/>
                  </a:lnTo>
                  <a:lnTo>
                    <a:pt x="565964" y="435632"/>
                  </a:lnTo>
                  <a:lnTo>
                    <a:pt x="613658" y="425192"/>
                  </a:lnTo>
                  <a:lnTo>
                    <a:pt x="662309" y="417630"/>
                  </a:lnTo>
                  <a:lnTo>
                    <a:pt x="711796" y="413031"/>
                  </a:lnTo>
                  <a:lnTo>
                    <a:pt x="762000" y="411480"/>
                  </a:lnTo>
                  <a:close/>
                </a:path>
              </a:pathLst>
            </a:custGeom>
            <a:solidFill>
              <a:srgbClr val="52A4C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4329546" y="3811523"/>
              <a:ext cx="32384" cy="205740"/>
            </a:xfrm>
            <a:custGeom>
              <a:avLst/>
              <a:gdLst/>
              <a:ahLst/>
              <a:cxnLst/>
              <a:rect l="l" t="t" r="r" b="b"/>
              <a:pathLst>
                <a:path w="32385" h="205739">
                  <a:moveTo>
                    <a:pt x="0" y="0"/>
                  </a:moveTo>
                  <a:lnTo>
                    <a:pt x="2000" y="52506"/>
                  </a:lnTo>
                  <a:lnTo>
                    <a:pt x="8000" y="104584"/>
                  </a:lnTo>
                  <a:lnTo>
                    <a:pt x="18002" y="155805"/>
                  </a:lnTo>
                  <a:lnTo>
                    <a:pt x="32003" y="205739"/>
                  </a:lnTo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24446" y="1999488"/>
              <a:ext cx="3200399" cy="1447799"/>
            </a:xfrm>
            <a:prstGeom prst="rect">
              <a:avLst/>
            </a:prstGeom>
          </p:spPr>
        </p:pic>
      </p:grpSp>
      <p:grpSp>
        <p:nvGrpSpPr>
          <p:cNvPr id="16" name="object 16" descr=""/>
          <p:cNvGrpSpPr/>
          <p:nvPr/>
        </p:nvGrpSpPr>
        <p:grpSpPr>
          <a:xfrm>
            <a:off x="6267884" y="2924365"/>
            <a:ext cx="847725" cy="2001520"/>
            <a:chOff x="6267884" y="2924365"/>
            <a:chExt cx="847725" cy="2001520"/>
          </a:xfrm>
        </p:grpSpPr>
        <p:pic>
          <p:nvPicPr>
            <p:cNvPr id="17" name="object 17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272646" y="2929127"/>
              <a:ext cx="838199" cy="1991867"/>
            </a:xfrm>
            <a:prstGeom prst="rect">
              <a:avLst/>
            </a:prstGeom>
          </p:spPr>
        </p:pic>
        <p:sp>
          <p:nvSpPr>
            <p:cNvPr id="18" name="object 18" descr=""/>
            <p:cNvSpPr/>
            <p:nvPr/>
          </p:nvSpPr>
          <p:spPr>
            <a:xfrm>
              <a:off x="6272646" y="4006596"/>
              <a:ext cx="838200" cy="914400"/>
            </a:xfrm>
            <a:custGeom>
              <a:avLst/>
              <a:gdLst/>
              <a:ahLst/>
              <a:cxnLst/>
              <a:rect l="l" t="t" r="r" b="b"/>
              <a:pathLst>
                <a:path w="838200" h="914400">
                  <a:moveTo>
                    <a:pt x="838200" y="202692"/>
                  </a:moveTo>
                  <a:lnTo>
                    <a:pt x="836152" y="151304"/>
                  </a:lnTo>
                  <a:lnTo>
                    <a:pt x="829818" y="100203"/>
                  </a:lnTo>
                  <a:lnTo>
                    <a:pt x="818911" y="49672"/>
                  </a:lnTo>
                  <a:lnTo>
                    <a:pt x="803148" y="0"/>
                  </a:lnTo>
                  <a:lnTo>
                    <a:pt x="786641" y="42442"/>
                  </a:lnTo>
                  <a:lnTo>
                    <a:pt x="767241" y="83507"/>
                  </a:lnTo>
                  <a:lnTo>
                    <a:pt x="745062" y="123124"/>
                  </a:lnTo>
                  <a:lnTo>
                    <a:pt x="720217" y="161221"/>
                  </a:lnTo>
                  <a:lnTo>
                    <a:pt x="692820" y="197727"/>
                  </a:lnTo>
                  <a:lnTo>
                    <a:pt x="662984" y="232572"/>
                  </a:lnTo>
                  <a:lnTo>
                    <a:pt x="630823" y="265684"/>
                  </a:lnTo>
                  <a:lnTo>
                    <a:pt x="596450" y="296991"/>
                  </a:lnTo>
                  <a:lnTo>
                    <a:pt x="559978" y="326424"/>
                  </a:lnTo>
                  <a:lnTo>
                    <a:pt x="521523" y="353911"/>
                  </a:lnTo>
                  <a:lnTo>
                    <a:pt x="481196" y="379381"/>
                  </a:lnTo>
                  <a:lnTo>
                    <a:pt x="439111" y="402762"/>
                  </a:lnTo>
                  <a:lnTo>
                    <a:pt x="395383" y="423984"/>
                  </a:lnTo>
                  <a:lnTo>
                    <a:pt x="350124" y="442976"/>
                  </a:lnTo>
                  <a:lnTo>
                    <a:pt x="303449" y="459665"/>
                  </a:lnTo>
                  <a:lnTo>
                    <a:pt x="255470" y="473983"/>
                  </a:lnTo>
                  <a:lnTo>
                    <a:pt x="206301" y="485856"/>
                  </a:lnTo>
                  <a:lnTo>
                    <a:pt x="156056" y="495215"/>
                  </a:lnTo>
                  <a:lnTo>
                    <a:pt x="104849" y="501988"/>
                  </a:lnTo>
                  <a:lnTo>
                    <a:pt x="52792" y="506104"/>
                  </a:lnTo>
                  <a:lnTo>
                    <a:pt x="0" y="507492"/>
                  </a:lnTo>
                  <a:lnTo>
                    <a:pt x="0" y="914400"/>
                  </a:lnTo>
                  <a:lnTo>
                    <a:pt x="51099" y="913101"/>
                  </a:lnTo>
                  <a:lnTo>
                    <a:pt x="101383" y="909256"/>
                  </a:lnTo>
                  <a:lnTo>
                    <a:pt x="150765" y="902937"/>
                  </a:lnTo>
                  <a:lnTo>
                    <a:pt x="199157" y="894220"/>
                  </a:lnTo>
                  <a:lnTo>
                    <a:pt x="246473" y="883179"/>
                  </a:lnTo>
                  <a:lnTo>
                    <a:pt x="292624" y="869888"/>
                  </a:lnTo>
                  <a:lnTo>
                    <a:pt x="337524" y="854421"/>
                  </a:lnTo>
                  <a:lnTo>
                    <a:pt x="381085" y="836853"/>
                  </a:lnTo>
                  <a:lnTo>
                    <a:pt x="423220" y="817259"/>
                  </a:lnTo>
                  <a:lnTo>
                    <a:pt x="463841" y="795711"/>
                  </a:lnTo>
                  <a:lnTo>
                    <a:pt x="502862" y="772286"/>
                  </a:lnTo>
                  <a:lnTo>
                    <a:pt x="540194" y="747056"/>
                  </a:lnTo>
                  <a:lnTo>
                    <a:pt x="575750" y="720097"/>
                  </a:lnTo>
                  <a:lnTo>
                    <a:pt x="609444" y="691483"/>
                  </a:lnTo>
                  <a:lnTo>
                    <a:pt x="641188" y="661288"/>
                  </a:lnTo>
                  <a:lnTo>
                    <a:pt x="670893" y="629586"/>
                  </a:lnTo>
                  <a:lnTo>
                    <a:pt x="698474" y="596452"/>
                  </a:lnTo>
                  <a:lnTo>
                    <a:pt x="723843" y="561960"/>
                  </a:lnTo>
                  <a:lnTo>
                    <a:pt x="746912" y="526185"/>
                  </a:lnTo>
                  <a:lnTo>
                    <a:pt x="767594" y="489200"/>
                  </a:lnTo>
                  <a:lnTo>
                    <a:pt x="785802" y="451081"/>
                  </a:lnTo>
                  <a:lnTo>
                    <a:pt x="801449" y="411900"/>
                  </a:lnTo>
                  <a:lnTo>
                    <a:pt x="814446" y="371734"/>
                  </a:lnTo>
                  <a:lnTo>
                    <a:pt x="824707" y="330655"/>
                  </a:lnTo>
                  <a:lnTo>
                    <a:pt x="832145" y="288739"/>
                  </a:lnTo>
                  <a:lnTo>
                    <a:pt x="836671" y="246060"/>
                  </a:lnTo>
                  <a:lnTo>
                    <a:pt x="838200" y="202692"/>
                  </a:lnTo>
                  <a:close/>
                </a:path>
              </a:pathLst>
            </a:custGeom>
            <a:solidFill>
              <a:srgbClr val="52A4C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6272646" y="2929127"/>
              <a:ext cx="838200" cy="1991995"/>
            </a:xfrm>
            <a:custGeom>
              <a:avLst/>
              <a:gdLst/>
              <a:ahLst/>
              <a:cxnLst/>
              <a:rect l="l" t="t" r="r" b="b"/>
              <a:pathLst>
                <a:path w="838200" h="1991995">
                  <a:moveTo>
                    <a:pt x="0" y="1991867"/>
                  </a:moveTo>
                  <a:lnTo>
                    <a:pt x="51099" y="1990569"/>
                  </a:lnTo>
                  <a:lnTo>
                    <a:pt x="101383" y="1986724"/>
                  </a:lnTo>
                  <a:lnTo>
                    <a:pt x="150765" y="1980405"/>
                  </a:lnTo>
                  <a:lnTo>
                    <a:pt x="199157" y="1971688"/>
                  </a:lnTo>
                  <a:lnTo>
                    <a:pt x="246473" y="1960647"/>
                  </a:lnTo>
                  <a:lnTo>
                    <a:pt x="292624" y="1947356"/>
                  </a:lnTo>
                  <a:lnTo>
                    <a:pt x="337524" y="1931889"/>
                  </a:lnTo>
                  <a:lnTo>
                    <a:pt x="381085" y="1914321"/>
                  </a:lnTo>
                  <a:lnTo>
                    <a:pt x="423220" y="1894727"/>
                  </a:lnTo>
                  <a:lnTo>
                    <a:pt x="463841" y="1873179"/>
                  </a:lnTo>
                  <a:lnTo>
                    <a:pt x="502862" y="1849754"/>
                  </a:lnTo>
                  <a:lnTo>
                    <a:pt x="540194" y="1824524"/>
                  </a:lnTo>
                  <a:lnTo>
                    <a:pt x="575750" y="1797565"/>
                  </a:lnTo>
                  <a:lnTo>
                    <a:pt x="609444" y="1768951"/>
                  </a:lnTo>
                  <a:lnTo>
                    <a:pt x="641187" y="1738756"/>
                  </a:lnTo>
                  <a:lnTo>
                    <a:pt x="670893" y="1707054"/>
                  </a:lnTo>
                  <a:lnTo>
                    <a:pt x="698474" y="1673920"/>
                  </a:lnTo>
                  <a:lnTo>
                    <a:pt x="723843" y="1639428"/>
                  </a:lnTo>
                  <a:lnTo>
                    <a:pt x="746912" y="1603653"/>
                  </a:lnTo>
                  <a:lnTo>
                    <a:pt x="767594" y="1566668"/>
                  </a:lnTo>
                  <a:lnTo>
                    <a:pt x="785802" y="1528548"/>
                  </a:lnTo>
                  <a:lnTo>
                    <a:pt x="801449" y="1489368"/>
                  </a:lnTo>
                  <a:lnTo>
                    <a:pt x="814446" y="1449202"/>
                  </a:lnTo>
                  <a:lnTo>
                    <a:pt x="824707" y="1408123"/>
                  </a:lnTo>
                  <a:lnTo>
                    <a:pt x="832145" y="1366207"/>
                  </a:lnTo>
                  <a:lnTo>
                    <a:pt x="836671" y="1323528"/>
                  </a:lnTo>
                  <a:lnTo>
                    <a:pt x="838199" y="1280159"/>
                  </a:lnTo>
                  <a:lnTo>
                    <a:pt x="838199" y="874775"/>
                  </a:lnTo>
                  <a:lnTo>
                    <a:pt x="836534" y="829781"/>
                  </a:lnTo>
                  <a:lnTo>
                    <a:pt x="831593" y="785390"/>
                  </a:lnTo>
                  <a:lnTo>
                    <a:pt x="823463" y="741703"/>
                  </a:lnTo>
                  <a:lnTo>
                    <a:pt x="812231" y="698821"/>
                  </a:lnTo>
                  <a:lnTo>
                    <a:pt x="797980" y="656843"/>
                  </a:lnTo>
                  <a:lnTo>
                    <a:pt x="780798" y="615872"/>
                  </a:lnTo>
                  <a:lnTo>
                    <a:pt x="760770" y="576007"/>
                  </a:lnTo>
                  <a:lnTo>
                    <a:pt x="737981" y="537350"/>
                  </a:lnTo>
                  <a:lnTo>
                    <a:pt x="712518" y="500000"/>
                  </a:lnTo>
                  <a:lnTo>
                    <a:pt x="684466" y="464057"/>
                  </a:lnTo>
                  <a:lnTo>
                    <a:pt x="653911" y="429624"/>
                  </a:lnTo>
                  <a:lnTo>
                    <a:pt x="620938" y="396800"/>
                  </a:lnTo>
                  <a:lnTo>
                    <a:pt x="585634" y="365686"/>
                  </a:lnTo>
                  <a:lnTo>
                    <a:pt x="548083" y="336383"/>
                  </a:lnTo>
                  <a:lnTo>
                    <a:pt x="508373" y="308990"/>
                  </a:lnTo>
                  <a:lnTo>
                    <a:pt x="466587" y="283610"/>
                  </a:lnTo>
                  <a:lnTo>
                    <a:pt x="422813" y="260341"/>
                  </a:lnTo>
                  <a:lnTo>
                    <a:pt x="377136" y="239286"/>
                  </a:lnTo>
                  <a:lnTo>
                    <a:pt x="329642" y="220544"/>
                  </a:lnTo>
                  <a:lnTo>
                    <a:pt x="280415" y="204215"/>
                  </a:lnTo>
                  <a:lnTo>
                    <a:pt x="280415" y="0"/>
                  </a:lnTo>
                  <a:lnTo>
                    <a:pt x="0" y="365759"/>
                  </a:lnTo>
                  <a:lnTo>
                    <a:pt x="280415" y="813815"/>
                  </a:lnTo>
                  <a:lnTo>
                    <a:pt x="280415" y="609599"/>
                  </a:lnTo>
                  <a:lnTo>
                    <a:pt x="329937" y="626124"/>
                  </a:lnTo>
                  <a:lnTo>
                    <a:pt x="377844" y="645155"/>
                  </a:lnTo>
                  <a:lnTo>
                    <a:pt x="424025" y="666597"/>
                  </a:lnTo>
                  <a:lnTo>
                    <a:pt x="468369" y="690356"/>
                  </a:lnTo>
                  <a:lnTo>
                    <a:pt x="510765" y="716336"/>
                  </a:lnTo>
                  <a:lnTo>
                    <a:pt x="551102" y="744443"/>
                  </a:lnTo>
                  <a:lnTo>
                    <a:pt x="589269" y="774582"/>
                  </a:lnTo>
                  <a:lnTo>
                    <a:pt x="625155" y="806658"/>
                  </a:lnTo>
                  <a:lnTo>
                    <a:pt x="658648" y="840577"/>
                  </a:lnTo>
                  <a:lnTo>
                    <a:pt x="689638" y="876243"/>
                  </a:lnTo>
                  <a:lnTo>
                    <a:pt x="718013" y="913562"/>
                  </a:lnTo>
                  <a:lnTo>
                    <a:pt x="743663" y="952439"/>
                  </a:lnTo>
                  <a:lnTo>
                    <a:pt x="766476" y="992778"/>
                  </a:lnTo>
                  <a:lnTo>
                    <a:pt x="786341" y="1034486"/>
                  </a:lnTo>
                  <a:lnTo>
                    <a:pt x="803147" y="1077467"/>
                  </a:lnTo>
                  <a:lnTo>
                    <a:pt x="786641" y="1119910"/>
                  </a:lnTo>
                  <a:lnTo>
                    <a:pt x="767241" y="1160975"/>
                  </a:lnTo>
                  <a:lnTo>
                    <a:pt x="745062" y="1200592"/>
                  </a:lnTo>
                  <a:lnTo>
                    <a:pt x="720217" y="1238689"/>
                  </a:lnTo>
                  <a:lnTo>
                    <a:pt x="692820" y="1275195"/>
                  </a:lnTo>
                  <a:lnTo>
                    <a:pt x="662984" y="1310040"/>
                  </a:lnTo>
                  <a:lnTo>
                    <a:pt x="630823" y="1343151"/>
                  </a:lnTo>
                  <a:lnTo>
                    <a:pt x="596450" y="1374459"/>
                  </a:lnTo>
                  <a:lnTo>
                    <a:pt x="559978" y="1403892"/>
                  </a:lnTo>
                  <a:lnTo>
                    <a:pt x="521523" y="1431379"/>
                  </a:lnTo>
                  <a:lnTo>
                    <a:pt x="481196" y="1456849"/>
                  </a:lnTo>
                  <a:lnTo>
                    <a:pt x="439111" y="1480230"/>
                  </a:lnTo>
                  <a:lnTo>
                    <a:pt x="395383" y="1501452"/>
                  </a:lnTo>
                  <a:lnTo>
                    <a:pt x="350124" y="1520443"/>
                  </a:lnTo>
                  <a:lnTo>
                    <a:pt x="303449" y="1537133"/>
                  </a:lnTo>
                  <a:lnTo>
                    <a:pt x="255470" y="1551451"/>
                  </a:lnTo>
                  <a:lnTo>
                    <a:pt x="206301" y="1563324"/>
                  </a:lnTo>
                  <a:lnTo>
                    <a:pt x="156056" y="1572683"/>
                  </a:lnTo>
                  <a:lnTo>
                    <a:pt x="104849" y="1579456"/>
                  </a:lnTo>
                  <a:lnTo>
                    <a:pt x="52792" y="1583572"/>
                  </a:lnTo>
                  <a:lnTo>
                    <a:pt x="0" y="1584959"/>
                  </a:lnTo>
                  <a:lnTo>
                    <a:pt x="0" y="1991867"/>
                  </a:lnTo>
                  <a:close/>
                </a:path>
                <a:path w="838200" h="1991995">
                  <a:moveTo>
                    <a:pt x="838199" y="1280159"/>
                  </a:moveTo>
                  <a:lnTo>
                    <a:pt x="836152" y="1228772"/>
                  </a:lnTo>
                  <a:lnTo>
                    <a:pt x="829817" y="1177670"/>
                  </a:lnTo>
                  <a:lnTo>
                    <a:pt x="818911" y="1127140"/>
                  </a:lnTo>
                  <a:lnTo>
                    <a:pt x="803147" y="1077467"/>
                  </a:lnTo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 descr=""/>
          <p:cNvSpPr txBox="1"/>
          <p:nvPr/>
        </p:nvSpPr>
        <p:spPr>
          <a:xfrm>
            <a:off x="1905887" y="2307809"/>
            <a:ext cx="2639060" cy="882015"/>
          </a:xfrm>
          <a:prstGeom prst="rect">
            <a:avLst/>
          </a:prstGeom>
        </p:spPr>
        <p:txBody>
          <a:bodyPr wrap="square" lIns="0" tIns="48894" rIns="0" bIns="0" rtlCol="0" vert="horz">
            <a:spAutoFit/>
          </a:bodyPr>
          <a:lstStyle/>
          <a:p>
            <a:pPr marL="260985">
              <a:lnSpc>
                <a:spcPct val="100000"/>
              </a:lnSpc>
              <a:spcBef>
                <a:spcPts val="384"/>
              </a:spcBef>
            </a:pPr>
            <a:r>
              <a:rPr dirty="0" sz="2000" spc="-10" b="1">
                <a:solidFill>
                  <a:srgbClr val="FFFFFF"/>
                </a:solidFill>
                <a:latin typeface="Arial"/>
                <a:cs typeface="Arial"/>
              </a:rPr>
              <a:t>DISTRIBUIDORAS</a:t>
            </a:r>
            <a:endParaRPr sz="2000">
              <a:latin typeface="Arial"/>
              <a:cs typeface="Arial"/>
            </a:endParaRPr>
          </a:p>
          <a:p>
            <a:pPr marL="12700" marR="5080" indent="359410">
              <a:lnSpc>
                <a:spcPct val="100000"/>
              </a:lnSpc>
              <a:spcBef>
                <a:spcPts val="219"/>
              </a:spcBef>
            </a:pPr>
            <a:r>
              <a:rPr dirty="0" sz="1600" b="1">
                <a:latin typeface="Arial"/>
                <a:cs typeface="Arial"/>
              </a:rPr>
              <a:t>ENELDIS,</a:t>
            </a:r>
            <a:r>
              <a:rPr dirty="0" sz="1600" spc="-40" b="1">
                <a:latin typeface="Arial"/>
                <a:cs typeface="Arial"/>
              </a:rPr>
              <a:t> </a:t>
            </a:r>
            <a:r>
              <a:rPr dirty="0" sz="1600" spc="-10" b="1">
                <a:latin typeface="Arial"/>
                <a:cs typeface="Arial"/>
              </a:rPr>
              <a:t>ENELCO, </a:t>
            </a:r>
            <a:r>
              <a:rPr dirty="0" sz="1600" b="1">
                <a:latin typeface="Arial"/>
                <a:cs typeface="Arial"/>
              </a:rPr>
              <a:t>ENELBAR,</a:t>
            </a:r>
            <a:r>
              <a:rPr dirty="0" sz="1600" spc="-3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ELECAR,</a:t>
            </a:r>
            <a:r>
              <a:rPr dirty="0" sz="1600" spc="-50" b="1">
                <a:latin typeface="Arial"/>
                <a:cs typeface="Arial"/>
              </a:rPr>
              <a:t> </a:t>
            </a:r>
            <a:r>
              <a:rPr dirty="0" sz="1600" spc="-10" b="1">
                <a:latin typeface="Arial"/>
                <a:cs typeface="Arial"/>
              </a:rPr>
              <a:t>ETC...</a:t>
            </a:r>
            <a:endParaRPr sz="1600">
              <a:latin typeface="Arial"/>
              <a:cs typeface="Arial"/>
            </a:endParaRPr>
          </a:p>
        </p:txBody>
      </p:sp>
      <p:sp>
        <p:nvSpPr>
          <p:cNvPr id="23" name="object 2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50"/>
              <a:t>1</a:t>
            </a:r>
            <a:r>
              <a:rPr dirty="0" baseline="23809" sz="1050" spc="75"/>
              <a:t>ER.</a:t>
            </a:r>
            <a:r>
              <a:rPr dirty="0" baseline="23809" sz="1050" spc="165"/>
              <a:t> </a:t>
            </a:r>
            <a:r>
              <a:rPr dirty="0" sz="1100" spc="65"/>
              <a:t>EVENTO</a:t>
            </a:r>
            <a:r>
              <a:rPr dirty="0" sz="1100" spc="-10"/>
              <a:t> </a:t>
            </a:r>
            <a:r>
              <a:rPr dirty="0" sz="1100" spc="65"/>
              <a:t>DE</a:t>
            </a:r>
            <a:r>
              <a:rPr dirty="0" sz="1100" spc="-20"/>
              <a:t> </a:t>
            </a:r>
            <a:r>
              <a:rPr dirty="0" sz="1100" spc="80"/>
              <a:t>LAS</a:t>
            </a:r>
            <a:r>
              <a:rPr dirty="0" sz="1100" spc="-15"/>
              <a:t> </a:t>
            </a:r>
            <a:r>
              <a:rPr dirty="0" sz="1100" spc="95"/>
              <a:t>NORMAS</a:t>
            </a:r>
            <a:r>
              <a:rPr dirty="0" sz="1100" spc="-15"/>
              <a:t> </a:t>
            </a:r>
            <a:r>
              <a:rPr dirty="0" sz="1100" spc="70"/>
              <a:t>DE</a:t>
            </a:r>
            <a:r>
              <a:rPr dirty="0" sz="1100" spc="-5"/>
              <a:t> </a:t>
            </a:r>
            <a:r>
              <a:rPr dirty="0" sz="1100" spc="80"/>
              <a:t>CALIDAD</a:t>
            </a:r>
            <a:r>
              <a:rPr dirty="0" sz="1100" spc="-20"/>
              <a:t> </a:t>
            </a:r>
            <a:r>
              <a:rPr dirty="0" sz="1100" spc="70"/>
              <a:t>DEL</a:t>
            </a:r>
            <a:r>
              <a:rPr dirty="0" sz="1100" spc="-10"/>
              <a:t> </a:t>
            </a:r>
            <a:r>
              <a:rPr dirty="0" sz="1100" spc="80"/>
              <a:t>SERVICIO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 spc="-10"/>
              <a:t> </a:t>
            </a:r>
            <a:r>
              <a:rPr dirty="0" sz="1100" spc="90"/>
              <a:t>DISTRIBUCION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/>
              <a:t> </a:t>
            </a:r>
            <a:r>
              <a:rPr dirty="0" sz="1100" spc="75"/>
              <a:t>ELECTRICIDAD-</a:t>
            </a:r>
            <a:r>
              <a:rPr dirty="0" sz="1100" spc="-10"/>
              <a:t> </a:t>
            </a:r>
            <a:r>
              <a:rPr dirty="0" sz="1100" spc="75"/>
              <a:t>PRODUCTO</a:t>
            </a:r>
            <a:r>
              <a:rPr dirty="0" sz="1100" spc="-25"/>
              <a:t> </a:t>
            </a:r>
            <a:r>
              <a:rPr dirty="0" sz="1100" spc="60"/>
              <a:t>TECNICO</a:t>
            </a:r>
            <a:endParaRPr sz="1100"/>
          </a:p>
        </p:txBody>
      </p:sp>
      <p:sp>
        <p:nvSpPr>
          <p:cNvPr id="21" name="object 21" descr=""/>
          <p:cNvSpPr txBox="1"/>
          <p:nvPr/>
        </p:nvSpPr>
        <p:spPr>
          <a:xfrm>
            <a:off x="5141338" y="3728718"/>
            <a:ext cx="1067435" cy="57594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2700" marR="5080" indent="51435">
              <a:lnSpc>
                <a:spcPct val="100600"/>
              </a:lnSpc>
              <a:spcBef>
                <a:spcPts val="85"/>
              </a:spcBef>
            </a:pPr>
            <a:r>
              <a:rPr dirty="0" sz="1800" spc="-10" b="1">
                <a:latin typeface="Arial"/>
                <a:cs typeface="Arial"/>
              </a:rPr>
              <a:t>Mercado Regulado</a:t>
            </a:r>
            <a:endParaRPr sz="1800">
              <a:latin typeface="Arial"/>
              <a:cs typeface="Arial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13258" rIns="0" bIns="0" rtlCol="0" vert="horz">
            <a:spAutoFit/>
          </a:bodyPr>
          <a:lstStyle/>
          <a:p>
            <a:pPr marL="266700">
              <a:lnSpc>
                <a:spcPct val="100000"/>
              </a:lnSpc>
              <a:spcBef>
                <a:spcPts val="100"/>
              </a:spcBef>
            </a:pPr>
            <a:r>
              <a:rPr dirty="0"/>
              <a:t>Introducción</a:t>
            </a:r>
            <a:r>
              <a:rPr dirty="0" spc="-70"/>
              <a:t> </a:t>
            </a:r>
            <a:r>
              <a:rPr dirty="0" spc="-10"/>
              <a:t>(Cont...)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86252" y="369817"/>
            <a:ext cx="9131935" cy="675005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845310" marR="5328285">
              <a:lnSpc>
                <a:spcPct val="117400"/>
              </a:lnSpc>
              <a:spcBef>
                <a:spcPts val="140"/>
              </a:spcBef>
            </a:pPr>
            <a:r>
              <a:rPr dirty="0" sz="900" b="1">
                <a:latin typeface="Arial"/>
                <a:cs typeface="Arial"/>
              </a:rPr>
              <a:t>República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Bolivariana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25" b="1">
                <a:latin typeface="Arial"/>
                <a:cs typeface="Arial"/>
              </a:rPr>
              <a:t> </a:t>
            </a:r>
            <a:r>
              <a:rPr dirty="0" sz="900" spc="-10" b="1">
                <a:latin typeface="Arial"/>
                <a:cs typeface="Arial"/>
              </a:rPr>
              <a:t>Venezuela </a:t>
            </a:r>
            <a:r>
              <a:rPr dirty="0" sz="900" b="1">
                <a:latin typeface="Arial"/>
                <a:cs typeface="Arial"/>
              </a:rPr>
              <a:t>Ministerio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Energía</a:t>
            </a:r>
            <a:r>
              <a:rPr dirty="0" sz="900" spc="-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y</a:t>
            </a:r>
            <a:r>
              <a:rPr dirty="0" sz="900" spc="-45" b="1">
                <a:latin typeface="Arial"/>
                <a:cs typeface="Arial"/>
              </a:rPr>
              <a:t> </a:t>
            </a:r>
            <a:r>
              <a:rPr dirty="0" sz="900" spc="-20" b="1">
                <a:latin typeface="Arial"/>
                <a:cs typeface="Arial"/>
              </a:rPr>
              <a:t>Minas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2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General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Energía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Electricidad</a:t>
            </a:r>
            <a:endParaRPr sz="9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772528" y="6746747"/>
            <a:ext cx="9145905" cy="460375"/>
          </a:xfrm>
          <a:custGeom>
            <a:avLst/>
            <a:gdLst/>
            <a:ahLst/>
            <a:cxnLst/>
            <a:rect l="l" t="t" r="r" b="b"/>
            <a:pathLst>
              <a:path w="9145905" h="460375">
                <a:moveTo>
                  <a:pt x="9145524" y="228600"/>
                </a:moveTo>
                <a:lnTo>
                  <a:pt x="9127642" y="162496"/>
                </a:lnTo>
                <a:lnTo>
                  <a:pt x="9077439" y="104025"/>
                </a:lnTo>
                <a:lnTo>
                  <a:pt x="9041841" y="78536"/>
                </a:lnTo>
                <a:lnTo>
                  <a:pt x="9000096" y="55994"/>
                </a:lnTo>
                <a:lnTo>
                  <a:pt x="8952852" y="36779"/>
                </a:lnTo>
                <a:lnTo>
                  <a:pt x="8900770" y="21209"/>
                </a:lnTo>
                <a:lnTo>
                  <a:pt x="8844470" y="9664"/>
                </a:lnTo>
                <a:lnTo>
                  <a:pt x="8784615" y="2476"/>
                </a:lnTo>
                <a:lnTo>
                  <a:pt x="8721852" y="0"/>
                </a:lnTo>
                <a:lnTo>
                  <a:pt x="8659457" y="2476"/>
                </a:lnTo>
                <a:lnTo>
                  <a:pt x="8654720" y="3048"/>
                </a:lnTo>
                <a:lnTo>
                  <a:pt x="0" y="3048"/>
                </a:lnTo>
                <a:lnTo>
                  <a:pt x="0" y="460248"/>
                </a:lnTo>
                <a:lnTo>
                  <a:pt x="8695944" y="460248"/>
                </a:lnTo>
                <a:lnTo>
                  <a:pt x="8695944" y="456184"/>
                </a:lnTo>
                <a:lnTo>
                  <a:pt x="8721852" y="457200"/>
                </a:lnTo>
                <a:lnTo>
                  <a:pt x="8784615" y="454736"/>
                </a:lnTo>
                <a:lnTo>
                  <a:pt x="8844470" y="447548"/>
                </a:lnTo>
                <a:lnTo>
                  <a:pt x="8900770" y="436003"/>
                </a:lnTo>
                <a:lnTo>
                  <a:pt x="8952852" y="420433"/>
                </a:lnTo>
                <a:lnTo>
                  <a:pt x="9000096" y="401218"/>
                </a:lnTo>
                <a:lnTo>
                  <a:pt x="9041841" y="378675"/>
                </a:lnTo>
                <a:lnTo>
                  <a:pt x="9077439" y="353187"/>
                </a:lnTo>
                <a:lnTo>
                  <a:pt x="9106256" y="325081"/>
                </a:lnTo>
                <a:lnTo>
                  <a:pt x="9140939" y="262445"/>
                </a:lnTo>
                <a:lnTo>
                  <a:pt x="9145524" y="228600"/>
                </a:lnTo>
                <a:close/>
              </a:path>
            </a:pathLst>
          </a:custGeom>
          <a:solidFill>
            <a:srgbClr val="99CC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93286" y="348989"/>
            <a:ext cx="3224768" cy="729996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696587" y="1749043"/>
            <a:ext cx="3297554" cy="9404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 indent="635">
              <a:lnSpc>
                <a:spcPct val="100000"/>
              </a:lnSpc>
              <a:spcBef>
                <a:spcPts val="100"/>
              </a:spcBef>
            </a:pPr>
            <a:r>
              <a:rPr dirty="0"/>
              <a:t>Normas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40"/>
              <a:t> </a:t>
            </a:r>
            <a:r>
              <a:rPr dirty="0"/>
              <a:t>Calidad</a:t>
            </a:r>
            <a:r>
              <a:rPr dirty="0" spc="-30"/>
              <a:t> </a:t>
            </a:r>
            <a:r>
              <a:rPr dirty="0" spc="-25"/>
              <a:t>del </a:t>
            </a:r>
            <a:r>
              <a:rPr dirty="0"/>
              <a:t>Servicio</a:t>
            </a:r>
            <a:r>
              <a:rPr dirty="0" spc="-50"/>
              <a:t> </a:t>
            </a:r>
            <a:r>
              <a:rPr dirty="0"/>
              <a:t>de</a:t>
            </a:r>
            <a:r>
              <a:rPr dirty="0" spc="-45"/>
              <a:t> </a:t>
            </a:r>
            <a:r>
              <a:rPr dirty="0"/>
              <a:t>Distribución</a:t>
            </a:r>
            <a:r>
              <a:rPr dirty="0" spc="-60"/>
              <a:t> </a:t>
            </a:r>
            <a:r>
              <a:rPr dirty="0" spc="-25"/>
              <a:t>de </a:t>
            </a:r>
            <a:r>
              <a:rPr dirty="0" spc="-10"/>
              <a:t>Electricidad</a:t>
            </a:r>
          </a:p>
        </p:txBody>
      </p:sp>
      <p:sp>
        <p:nvSpPr>
          <p:cNvPr id="6" name="object 6" descr=""/>
          <p:cNvSpPr/>
          <p:nvPr/>
        </p:nvSpPr>
        <p:spPr>
          <a:xfrm>
            <a:off x="2424546" y="2790444"/>
            <a:ext cx="5867400" cy="1181100"/>
          </a:xfrm>
          <a:custGeom>
            <a:avLst/>
            <a:gdLst/>
            <a:ahLst/>
            <a:cxnLst/>
            <a:rect l="l" t="t" r="r" b="b"/>
            <a:pathLst>
              <a:path w="5867400" h="1181100">
                <a:moveTo>
                  <a:pt x="0" y="685799"/>
                </a:moveTo>
                <a:lnTo>
                  <a:pt x="5867399" y="685799"/>
                </a:lnTo>
              </a:path>
              <a:path w="5867400" h="1181100">
                <a:moveTo>
                  <a:pt x="2921507" y="0"/>
                </a:moveTo>
                <a:lnTo>
                  <a:pt x="2921507" y="685799"/>
                </a:lnTo>
              </a:path>
              <a:path w="5867400" h="1181100">
                <a:moveTo>
                  <a:pt x="0" y="685799"/>
                </a:moveTo>
                <a:lnTo>
                  <a:pt x="0" y="1181099"/>
                </a:lnTo>
              </a:path>
              <a:path w="5867400" h="1181100">
                <a:moveTo>
                  <a:pt x="2921507" y="697991"/>
                </a:moveTo>
                <a:lnTo>
                  <a:pt x="2921507" y="1142999"/>
                </a:lnTo>
              </a:path>
              <a:path w="5867400" h="1181100">
                <a:moveTo>
                  <a:pt x="5855207" y="685799"/>
                </a:moveTo>
                <a:lnTo>
                  <a:pt x="5855207" y="1168907"/>
                </a:lnTo>
              </a:path>
            </a:pathLst>
          </a:custGeom>
          <a:ln w="380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1402968" y="3929886"/>
            <a:ext cx="2044064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0" marR="5080" indent="-4953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Arial MT"/>
                <a:cs typeface="Arial MT"/>
              </a:rPr>
              <a:t>Calidad</a:t>
            </a:r>
            <a:r>
              <a:rPr dirty="0" sz="1800" spc="-3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del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Servicio Comercial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7270387" y="4024374"/>
            <a:ext cx="2044064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22300" marR="5080" indent="-6096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Arial MT"/>
                <a:cs typeface="Arial MT"/>
              </a:rPr>
              <a:t>Calidad</a:t>
            </a:r>
            <a:r>
              <a:rPr dirty="0" sz="1800" spc="-3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del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Servicio Técnico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4272668" y="3961890"/>
            <a:ext cx="214630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72465" marR="5080" indent="-6604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Arial MT"/>
                <a:cs typeface="Arial MT"/>
              </a:rPr>
              <a:t>Calidad</a:t>
            </a:r>
            <a:r>
              <a:rPr dirty="0" sz="1800" spc="-3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del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Producto Técnico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3974454" y="4631435"/>
            <a:ext cx="2819400" cy="762000"/>
          </a:xfrm>
          <a:custGeom>
            <a:avLst/>
            <a:gdLst/>
            <a:ahLst/>
            <a:cxnLst/>
            <a:rect l="l" t="t" r="r" b="b"/>
            <a:pathLst>
              <a:path w="2819400" h="762000">
                <a:moveTo>
                  <a:pt x="1371599" y="0"/>
                </a:moveTo>
                <a:lnTo>
                  <a:pt x="1371599" y="533399"/>
                </a:lnTo>
              </a:path>
              <a:path w="2819400" h="762000">
                <a:moveTo>
                  <a:pt x="0" y="533399"/>
                </a:moveTo>
                <a:lnTo>
                  <a:pt x="2819399" y="533399"/>
                </a:lnTo>
              </a:path>
              <a:path w="2819400" h="762000">
                <a:moveTo>
                  <a:pt x="0" y="533399"/>
                </a:moveTo>
                <a:lnTo>
                  <a:pt x="0" y="761999"/>
                </a:lnTo>
              </a:path>
              <a:path w="2819400" h="762000">
                <a:moveTo>
                  <a:pt x="2819399" y="533399"/>
                </a:moveTo>
                <a:lnTo>
                  <a:pt x="2819399" y="761999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3231767" y="5443217"/>
            <a:ext cx="153733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latin typeface="Arial MT"/>
                <a:cs typeface="Arial MT"/>
              </a:rPr>
              <a:t>Nivel</a:t>
            </a:r>
            <a:r>
              <a:rPr dirty="0" sz="1600" spc="-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de</a:t>
            </a:r>
            <a:r>
              <a:rPr dirty="0" sz="1600" spc="-10">
                <a:latin typeface="Arial MT"/>
                <a:cs typeface="Arial MT"/>
              </a:rPr>
              <a:t> Tensión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50"/>
              <a:t>1</a:t>
            </a:r>
            <a:r>
              <a:rPr dirty="0" baseline="23809" sz="1050" spc="75"/>
              <a:t>ER.</a:t>
            </a:r>
            <a:r>
              <a:rPr dirty="0" baseline="23809" sz="1050" spc="165"/>
              <a:t> </a:t>
            </a:r>
            <a:r>
              <a:rPr dirty="0" sz="1100" spc="65"/>
              <a:t>EVENTO</a:t>
            </a:r>
            <a:r>
              <a:rPr dirty="0" sz="1100" spc="-10"/>
              <a:t> </a:t>
            </a:r>
            <a:r>
              <a:rPr dirty="0" sz="1100" spc="65"/>
              <a:t>DE</a:t>
            </a:r>
            <a:r>
              <a:rPr dirty="0" sz="1100" spc="-20"/>
              <a:t> </a:t>
            </a:r>
            <a:r>
              <a:rPr dirty="0" sz="1100" spc="80"/>
              <a:t>LAS</a:t>
            </a:r>
            <a:r>
              <a:rPr dirty="0" sz="1100" spc="-15"/>
              <a:t> </a:t>
            </a:r>
            <a:r>
              <a:rPr dirty="0" sz="1100" spc="95"/>
              <a:t>NORMAS</a:t>
            </a:r>
            <a:r>
              <a:rPr dirty="0" sz="1100" spc="-15"/>
              <a:t> </a:t>
            </a:r>
            <a:r>
              <a:rPr dirty="0" sz="1100" spc="70"/>
              <a:t>DE</a:t>
            </a:r>
            <a:r>
              <a:rPr dirty="0" sz="1100" spc="-5"/>
              <a:t> </a:t>
            </a:r>
            <a:r>
              <a:rPr dirty="0" sz="1100" spc="80"/>
              <a:t>CALIDAD</a:t>
            </a:r>
            <a:r>
              <a:rPr dirty="0" sz="1100" spc="-20"/>
              <a:t> </a:t>
            </a:r>
            <a:r>
              <a:rPr dirty="0" sz="1100" spc="70"/>
              <a:t>DEL</a:t>
            </a:r>
            <a:r>
              <a:rPr dirty="0" sz="1100" spc="-10"/>
              <a:t> </a:t>
            </a:r>
            <a:r>
              <a:rPr dirty="0" sz="1100" spc="80"/>
              <a:t>SERVICIO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 spc="-10"/>
              <a:t> </a:t>
            </a:r>
            <a:r>
              <a:rPr dirty="0" sz="1100" spc="90"/>
              <a:t>DISTRIBUCION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/>
              <a:t> </a:t>
            </a:r>
            <a:r>
              <a:rPr dirty="0" sz="1100" spc="75"/>
              <a:t>ELECTRICIDAD-</a:t>
            </a:r>
            <a:r>
              <a:rPr dirty="0" sz="1100" spc="-10"/>
              <a:t> </a:t>
            </a:r>
            <a:r>
              <a:rPr dirty="0" sz="1100" spc="75"/>
              <a:t>PRODUCTO</a:t>
            </a:r>
            <a:r>
              <a:rPr dirty="0" sz="1100" spc="-25"/>
              <a:t> </a:t>
            </a:r>
            <a:r>
              <a:rPr dirty="0" sz="1100" spc="60"/>
              <a:t>TECNICO</a:t>
            </a:r>
            <a:endParaRPr sz="1100"/>
          </a:p>
        </p:txBody>
      </p:sp>
      <p:sp>
        <p:nvSpPr>
          <p:cNvPr id="12" name="object 12" descr=""/>
          <p:cNvSpPr txBox="1"/>
          <p:nvPr/>
        </p:nvSpPr>
        <p:spPr>
          <a:xfrm>
            <a:off x="5886587" y="5435597"/>
            <a:ext cx="1887855" cy="514350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65100" marR="5080" indent="-152400">
              <a:lnSpc>
                <a:spcPct val="100600"/>
              </a:lnSpc>
              <a:spcBef>
                <a:spcPts val="85"/>
              </a:spcBef>
            </a:pPr>
            <a:r>
              <a:rPr dirty="0" sz="1600">
                <a:latin typeface="Arial MT"/>
                <a:cs typeface="Arial MT"/>
              </a:rPr>
              <a:t>Perturbaciones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de</a:t>
            </a:r>
            <a:r>
              <a:rPr dirty="0" sz="1600" spc="-30">
                <a:latin typeface="Arial MT"/>
                <a:cs typeface="Arial MT"/>
              </a:rPr>
              <a:t> </a:t>
            </a:r>
            <a:r>
              <a:rPr dirty="0" sz="1600" spc="-25">
                <a:latin typeface="Arial MT"/>
                <a:cs typeface="Arial MT"/>
              </a:rPr>
              <a:t>la </a:t>
            </a:r>
            <a:r>
              <a:rPr dirty="0" sz="1600">
                <a:latin typeface="Arial MT"/>
                <a:cs typeface="Arial MT"/>
              </a:rPr>
              <a:t>Onda</a:t>
            </a:r>
            <a:r>
              <a:rPr dirty="0" sz="1600" spc="-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de</a:t>
            </a:r>
            <a:r>
              <a:rPr dirty="0" sz="1600" spc="-15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Tensión</a:t>
            </a:r>
            <a:endParaRPr sz="1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86252" y="369817"/>
            <a:ext cx="9131935" cy="675005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845310" marR="5328285">
              <a:lnSpc>
                <a:spcPct val="117400"/>
              </a:lnSpc>
              <a:spcBef>
                <a:spcPts val="140"/>
              </a:spcBef>
            </a:pPr>
            <a:r>
              <a:rPr dirty="0" sz="900" b="1">
                <a:latin typeface="Arial"/>
                <a:cs typeface="Arial"/>
              </a:rPr>
              <a:t>República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Bolivariana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25" b="1">
                <a:latin typeface="Arial"/>
                <a:cs typeface="Arial"/>
              </a:rPr>
              <a:t> </a:t>
            </a:r>
            <a:r>
              <a:rPr dirty="0" sz="900" spc="-10" b="1">
                <a:latin typeface="Arial"/>
                <a:cs typeface="Arial"/>
              </a:rPr>
              <a:t>Venezuela </a:t>
            </a:r>
            <a:r>
              <a:rPr dirty="0" sz="900" b="1">
                <a:latin typeface="Arial"/>
                <a:cs typeface="Arial"/>
              </a:rPr>
              <a:t>Ministerio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Energía</a:t>
            </a:r>
            <a:r>
              <a:rPr dirty="0" sz="900" spc="-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y</a:t>
            </a:r>
            <a:r>
              <a:rPr dirty="0" sz="900" spc="-45" b="1">
                <a:latin typeface="Arial"/>
                <a:cs typeface="Arial"/>
              </a:rPr>
              <a:t> </a:t>
            </a:r>
            <a:r>
              <a:rPr dirty="0" sz="900" spc="-20" b="1">
                <a:latin typeface="Arial"/>
                <a:cs typeface="Arial"/>
              </a:rPr>
              <a:t>Minas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2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General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Energía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Electricidad</a:t>
            </a:r>
            <a:endParaRPr sz="9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772528" y="6746747"/>
            <a:ext cx="9145905" cy="460375"/>
          </a:xfrm>
          <a:custGeom>
            <a:avLst/>
            <a:gdLst/>
            <a:ahLst/>
            <a:cxnLst/>
            <a:rect l="l" t="t" r="r" b="b"/>
            <a:pathLst>
              <a:path w="9145905" h="460375">
                <a:moveTo>
                  <a:pt x="9145524" y="228600"/>
                </a:moveTo>
                <a:lnTo>
                  <a:pt x="9127642" y="162496"/>
                </a:lnTo>
                <a:lnTo>
                  <a:pt x="9077439" y="104025"/>
                </a:lnTo>
                <a:lnTo>
                  <a:pt x="9041841" y="78536"/>
                </a:lnTo>
                <a:lnTo>
                  <a:pt x="9000096" y="55994"/>
                </a:lnTo>
                <a:lnTo>
                  <a:pt x="8952852" y="36779"/>
                </a:lnTo>
                <a:lnTo>
                  <a:pt x="8900770" y="21209"/>
                </a:lnTo>
                <a:lnTo>
                  <a:pt x="8844470" y="9664"/>
                </a:lnTo>
                <a:lnTo>
                  <a:pt x="8784615" y="2476"/>
                </a:lnTo>
                <a:lnTo>
                  <a:pt x="8721852" y="0"/>
                </a:lnTo>
                <a:lnTo>
                  <a:pt x="8659457" y="2476"/>
                </a:lnTo>
                <a:lnTo>
                  <a:pt x="8654720" y="3048"/>
                </a:lnTo>
                <a:lnTo>
                  <a:pt x="0" y="3048"/>
                </a:lnTo>
                <a:lnTo>
                  <a:pt x="0" y="460248"/>
                </a:lnTo>
                <a:lnTo>
                  <a:pt x="8695944" y="460248"/>
                </a:lnTo>
                <a:lnTo>
                  <a:pt x="8695944" y="456184"/>
                </a:lnTo>
                <a:lnTo>
                  <a:pt x="8721852" y="457200"/>
                </a:lnTo>
                <a:lnTo>
                  <a:pt x="8784615" y="454736"/>
                </a:lnTo>
                <a:lnTo>
                  <a:pt x="8844470" y="447548"/>
                </a:lnTo>
                <a:lnTo>
                  <a:pt x="8900770" y="436003"/>
                </a:lnTo>
                <a:lnTo>
                  <a:pt x="8952852" y="420433"/>
                </a:lnTo>
                <a:lnTo>
                  <a:pt x="9000096" y="401218"/>
                </a:lnTo>
                <a:lnTo>
                  <a:pt x="9041841" y="378675"/>
                </a:lnTo>
                <a:lnTo>
                  <a:pt x="9077439" y="353187"/>
                </a:lnTo>
                <a:lnTo>
                  <a:pt x="9106256" y="325081"/>
                </a:lnTo>
                <a:lnTo>
                  <a:pt x="9140939" y="262445"/>
                </a:lnTo>
                <a:lnTo>
                  <a:pt x="9145524" y="228600"/>
                </a:lnTo>
                <a:close/>
              </a:path>
            </a:pathLst>
          </a:custGeom>
          <a:solidFill>
            <a:srgbClr val="99CC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93286" y="348989"/>
            <a:ext cx="3224768" cy="729996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1428884" y="1807565"/>
            <a:ext cx="7954645" cy="136398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just" marL="12700" marR="5080" indent="8890">
              <a:lnSpc>
                <a:spcPct val="109800"/>
              </a:lnSpc>
              <a:spcBef>
                <a:spcPts val="90"/>
              </a:spcBef>
            </a:pPr>
            <a:r>
              <a:rPr dirty="0" sz="2000" b="1">
                <a:latin typeface="Arial"/>
                <a:cs typeface="Arial"/>
              </a:rPr>
              <a:t>La</a:t>
            </a:r>
            <a:r>
              <a:rPr dirty="0" sz="2000" spc="50" b="1">
                <a:latin typeface="Arial"/>
                <a:cs typeface="Arial"/>
              </a:rPr>
              <a:t> </a:t>
            </a:r>
            <a:r>
              <a:rPr dirty="0" u="heavy" sz="200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“Calidad</a:t>
            </a:r>
            <a:r>
              <a:rPr dirty="0" u="heavy" sz="2000" spc="4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200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dirty="0" u="heavy" sz="2000" spc="5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200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la</a:t>
            </a:r>
            <a:r>
              <a:rPr dirty="0" u="heavy" sz="2000" spc="5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200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Energía</a:t>
            </a:r>
            <a:r>
              <a:rPr dirty="0" u="heavy" sz="2000" spc="5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200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Eléctrica”</a:t>
            </a:r>
            <a:r>
              <a:rPr dirty="0" sz="2000" b="1">
                <a:latin typeface="Arial"/>
                <a:cs typeface="Arial"/>
              </a:rPr>
              <a:t>:</a:t>
            </a:r>
            <a:r>
              <a:rPr dirty="0" sz="2000" spc="50" b="1">
                <a:latin typeface="Arial"/>
                <a:cs typeface="Arial"/>
              </a:rPr>
              <a:t> </a:t>
            </a:r>
            <a:r>
              <a:rPr dirty="0" sz="2000">
                <a:latin typeface="Arial MT"/>
                <a:cs typeface="Arial MT"/>
              </a:rPr>
              <a:t>Son</a:t>
            </a:r>
            <a:r>
              <a:rPr dirty="0" sz="2000" spc="6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las</a:t>
            </a:r>
            <a:r>
              <a:rPr dirty="0" sz="2000" spc="6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características</a:t>
            </a:r>
            <a:r>
              <a:rPr dirty="0" sz="2000" spc="70">
                <a:latin typeface="Arial MT"/>
                <a:cs typeface="Arial MT"/>
              </a:rPr>
              <a:t> </a:t>
            </a:r>
            <a:r>
              <a:rPr dirty="0" sz="2000" spc="-10">
                <a:latin typeface="Arial MT"/>
                <a:cs typeface="Arial MT"/>
              </a:rPr>
              <a:t>físicas </a:t>
            </a:r>
            <a:r>
              <a:rPr dirty="0" sz="2000">
                <a:latin typeface="Arial MT"/>
                <a:cs typeface="Arial MT"/>
              </a:rPr>
              <a:t>de</a:t>
            </a:r>
            <a:r>
              <a:rPr dirty="0" sz="2000" spc="39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la</a:t>
            </a:r>
            <a:r>
              <a:rPr dirty="0" sz="2000" spc="39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energía</a:t>
            </a:r>
            <a:r>
              <a:rPr dirty="0" sz="2000" spc="39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suministrada</a:t>
            </a:r>
            <a:r>
              <a:rPr dirty="0" sz="2000" spc="39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en</a:t>
            </a:r>
            <a:r>
              <a:rPr dirty="0" sz="2000" spc="395">
                <a:latin typeface="Arial MT"/>
                <a:cs typeface="Arial MT"/>
              </a:rPr>
              <a:t> </a:t>
            </a:r>
            <a:r>
              <a:rPr dirty="0" u="heavy" sz="200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condiciones</a:t>
            </a:r>
            <a:r>
              <a:rPr dirty="0" u="heavy" sz="2000" spc="40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dirty="0" u="heavy" sz="200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normales</a:t>
            </a:r>
            <a:r>
              <a:rPr dirty="0" u="heavy" sz="2000" spc="415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dirty="0" u="heavy" sz="200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de</a:t>
            </a:r>
            <a:r>
              <a:rPr dirty="0" u="heavy" sz="2000" spc="409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dirty="0" u="heavy" sz="2000" spc="-1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operación</a:t>
            </a:r>
            <a:r>
              <a:rPr dirty="0" sz="2000" spc="-10">
                <a:latin typeface="Arial MT"/>
                <a:cs typeface="Arial MT"/>
              </a:rPr>
              <a:t>, </a:t>
            </a:r>
            <a:r>
              <a:rPr dirty="0" sz="2000">
                <a:latin typeface="Arial MT"/>
                <a:cs typeface="Arial MT"/>
              </a:rPr>
              <a:t>que</a:t>
            </a:r>
            <a:r>
              <a:rPr dirty="0" sz="2000" spc="-4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no</a:t>
            </a:r>
            <a:r>
              <a:rPr dirty="0" sz="2000" spc="-3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producen</a:t>
            </a:r>
            <a:r>
              <a:rPr dirty="0" sz="2000" spc="-25">
                <a:latin typeface="Arial MT"/>
                <a:cs typeface="Arial MT"/>
              </a:rPr>
              <a:t> </a:t>
            </a:r>
            <a:r>
              <a:rPr dirty="0" u="heavy" sz="200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interrupciones,</a:t>
            </a:r>
            <a:r>
              <a:rPr dirty="0" sz="2000" spc="-3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ni</a:t>
            </a:r>
            <a:r>
              <a:rPr dirty="0" sz="2000" spc="-25">
                <a:latin typeface="Arial MT"/>
                <a:cs typeface="Arial MT"/>
              </a:rPr>
              <a:t> </a:t>
            </a:r>
            <a:r>
              <a:rPr dirty="0" u="heavy" sz="200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operaciones</a:t>
            </a:r>
            <a:r>
              <a:rPr dirty="0" u="heavy" sz="2000" spc="-2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dirty="0" u="heavy" sz="200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erraticas</a:t>
            </a:r>
            <a:r>
              <a:rPr dirty="0" u="heavy" sz="2000" spc="-25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dirty="0" u="heavy" sz="200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en</a:t>
            </a:r>
            <a:r>
              <a:rPr dirty="0" u="heavy" sz="2000" spc="-35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dirty="0" u="heavy" sz="200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equipos</a:t>
            </a:r>
            <a:r>
              <a:rPr dirty="0" sz="2000" spc="-20">
                <a:latin typeface="Arial MT"/>
                <a:cs typeface="Arial MT"/>
              </a:rPr>
              <a:t> </a:t>
            </a:r>
            <a:r>
              <a:rPr dirty="0" sz="2000" spc="-50">
                <a:latin typeface="Arial MT"/>
                <a:cs typeface="Arial MT"/>
              </a:rPr>
              <a:t>y </a:t>
            </a:r>
            <a:r>
              <a:rPr dirty="0" sz="2000">
                <a:latin typeface="Arial MT"/>
                <a:cs typeface="Arial MT"/>
              </a:rPr>
              <a:t>procesos</a:t>
            </a:r>
            <a:r>
              <a:rPr dirty="0" sz="2000" spc="-3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de</a:t>
            </a:r>
            <a:r>
              <a:rPr dirty="0" sz="2000" spc="-2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la</a:t>
            </a:r>
            <a:r>
              <a:rPr dirty="0" sz="2000" spc="-2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carga</a:t>
            </a:r>
            <a:r>
              <a:rPr dirty="0" sz="2000" spc="-2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del</a:t>
            </a:r>
            <a:r>
              <a:rPr dirty="0" sz="2000" spc="-2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suscriptor</a:t>
            </a:r>
            <a:r>
              <a:rPr dirty="0" sz="2000" spc="-3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o</a:t>
            </a:r>
            <a:r>
              <a:rPr dirty="0" sz="2000" spc="-2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en</a:t>
            </a:r>
            <a:r>
              <a:rPr dirty="0" sz="2000" spc="-3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la</a:t>
            </a:r>
            <a:r>
              <a:rPr dirty="0" sz="2000" spc="-2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Red</a:t>
            </a:r>
            <a:r>
              <a:rPr dirty="0" sz="2000" spc="-2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de</a:t>
            </a:r>
            <a:r>
              <a:rPr dirty="0" sz="2000" spc="-20">
                <a:latin typeface="Arial MT"/>
                <a:cs typeface="Arial MT"/>
              </a:rPr>
              <a:t> </a:t>
            </a:r>
            <a:r>
              <a:rPr dirty="0" sz="2000" spc="-10">
                <a:latin typeface="Arial MT"/>
                <a:cs typeface="Arial MT"/>
              </a:rPr>
              <a:t>Distribución.</a:t>
            </a:r>
            <a:endParaRPr sz="2000">
              <a:latin typeface="Arial MT"/>
              <a:cs typeface="Arial MT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1745604" y="3116579"/>
            <a:ext cx="7528559" cy="3503929"/>
            <a:chOff x="1745604" y="3116579"/>
            <a:chExt cx="7528559" cy="3503929"/>
          </a:xfrm>
        </p:grpSpPr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82930" y="3116579"/>
              <a:ext cx="4343400" cy="3223260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1764654" y="3270503"/>
              <a:ext cx="7490459" cy="3167380"/>
            </a:xfrm>
            <a:custGeom>
              <a:avLst/>
              <a:gdLst/>
              <a:ahLst/>
              <a:cxnLst/>
              <a:rect l="l" t="t" r="r" b="b"/>
              <a:pathLst>
                <a:path w="7490459" h="3167379">
                  <a:moveTo>
                    <a:pt x="1517903" y="0"/>
                  </a:moveTo>
                  <a:lnTo>
                    <a:pt x="1517903" y="2895599"/>
                  </a:lnTo>
                </a:path>
                <a:path w="7490459" h="3167379">
                  <a:moveTo>
                    <a:pt x="1327403" y="1429511"/>
                  </a:moveTo>
                  <a:lnTo>
                    <a:pt x="5647943" y="1429511"/>
                  </a:lnTo>
                </a:path>
                <a:path w="7490459" h="3167379">
                  <a:moveTo>
                    <a:pt x="0" y="1972055"/>
                  </a:moveTo>
                  <a:lnTo>
                    <a:pt x="7490459" y="1981199"/>
                  </a:lnTo>
                </a:path>
                <a:path w="7490459" h="3167379">
                  <a:moveTo>
                    <a:pt x="166115" y="3166871"/>
                  </a:moveTo>
                  <a:lnTo>
                    <a:pt x="160019" y="609599"/>
                  </a:lnTo>
                </a:path>
              </a:pathLst>
            </a:custGeom>
            <a:ln w="3809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1967362" y="3240023"/>
              <a:ext cx="7260590" cy="3377565"/>
            </a:xfrm>
            <a:custGeom>
              <a:avLst/>
              <a:gdLst/>
              <a:ahLst/>
              <a:cxnLst/>
              <a:rect l="l" t="t" r="r" b="b"/>
              <a:pathLst>
                <a:path w="7260590" h="3377565">
                  <a:moveTo>
                    <a:pt x="932688" y="0"/>
                  </a:moveTo>
                  <a:lnTo>
                    <a:pt x="950976" y="0"/>
                  </a:lnTo>
                </a:path>
                <a:path w="7260590" h="3377565">
                  <a:moveTo>
                    <a:pt x="932688" y="6096"/>
                  </a:moveTo>
                  <a:lnTo>
                    <a:pt x="950976" y="6096"/>
                  </a:lnTo>
                </a:path>
                <a:path w="7260590" h="3377565">
                  <a:moveTo>
                    <a:pt x="932688" y="12191"/>
                  </a:moveTo>
                  <a:lnTo>
                    <a:pt x="950976" y="12191"/>
                  </a:lnTo>
                </a:path>
                <a:path w="7260590" h="3377565">
                  <a:moveTo>
                    <a:pt x="932688" y="18287"/>
                  </a:moveTo>
                  <a:lnTo>
                    <a:pt x="950976" y="18287"/>
                  </a:lnTo>
                </a:path>
                <a:path w="7260590" h="3377565">
                  <a:moveTo>
                    <a:pt x="932688" y="24383"/>
                  </a:moveTo>
                  <a:lnTo>
                    <a:pt x="950976" y="24383"/>
                  </a:lnTo>
                </a:path>
                <a:path w="7260590" h="3377565">
                  <a:moveTo>
                    <a:pt x="932688" y="30479"/>
                  </a:moveTo>
                  <a:lnTo>
                    <a:pt x="950976" y="30479"/>
                  </a:lnTo>
                </a:path>
                <a:path w="7260590" h="3377565">
                  <a:moveTo>
                    <a:pt x="932688" y="36575"/>
                  </a:moveTo>
                  <a:lnTo>
                    <a:pt x="950976" y="36575"/>
                  </a:lnTo>
                </a:path>
                <a:path w="7260590" h="3377565">
                  <a:moveTo>
                    <a:pt x="932688" y="42671"/>
                  </a:moveTo>
                  <a:lnTo>
                    <a:pt x="950976" y="42671"/>
                  </a:lnTo>
                </a:path>
                <a:path w="7260590" h="3377565">
                  <a:moveTo>
                    <a:pt x="932688" y="48767"/>
                  </a:moveTo>
                  <a:lnTo>
                    <a:pt x="950976" y="48767"/>
                  </a:lnTo>
                </a:path>
                <a:path w="7260590" h="3377565">
                  <a:moveTo>
                    <a:pt x="932688" y="54863"/>
                  </a:moveTo>
                  <a:lnTo>
                    <a:pt x="950976" y="54863"/>
                  </a:lnTo>
                </a:path>
                <a:path w="7260590" h="3377565">
                  <a:moveTo>
                    <a:pt x="932688" y="60959"/>
                  </a:moveTo>
                  <a:lnTo>
                    <a:pt x="950976" y="60959"/>
                  </a:lnTo>
                </a:path>
                <a:path w="7260590" h="3377565">
                  <a:moveTo>
                    <a:pt x="932688" y="67055"/>
                  </a:moveTo>
                  <a:lnTo>
                    <a:pt x="950976" y="67055"/>
                  </a:lnTo>
                </a:path>
                <a:path w="7260590" h="3377565">
                  <a:moveTo>
                    <a:pt x="932688" y="73151"/>
                  </a:moveTo>
                  <a:lnTo>
                    <a:pt x="950976" y="73151"/>
                  </a:lnTo>
                </a:path>
                <a:path w="7260590" h="3377565">
                  <a:moveTo>
                    <a:pt x="932688" y="79247"/>
                  </a:moveTo>
                  <a:lnTo>
                    <a:pt x="950976" y="79247"/>
                  </a:lnTo>
                </a:path>
                <a:path w="7260590" h="3377565">
                  <a:moveTo>
                    <a:pt x="932688" y="85343"/>
                  </a:moveTo>
                  <a:lnTo>
                    <a:pt x="950976" y="85343"/>
                  </a:lnTo>
                </a:path>
                <a:path w="7260590" h="3377565">
                  <a:moveTo>
                    <a:pt x="932688" y="91439"/>
                  </a:moveTo>
                  <a:lnTo>
                    <a:pt x="950976" y="91439"/>
                  </a:lnTo>
                </a:path>
                <a:path w="7260590" h="3377565">
                  <a:moveTo>
                    <a:pt x="932688" y="97535"/>
                  </a:moveTo>
                  <a:lnTo>
                    <a:pt x="950976" y="97535"/>
                  </a:lnTo>
                </a:path>
                <a:path w="7260590" h="3377565">
                  <a:moveTo>
                    <a:pt x="932688" y="103631"/>
                  </a:moveTo>
                  <a:lnTo>
                    <a:pt x="950976" y="103631"/>
                  </a:lnTo>
                </a:path>
                <a:path w="7260590" h="3377565">
                  <a:moveTo>
                    <a:pt x="932688" y="109727"/>
                  </a:moveTo>
                  <a:lnTo>
                    <a:pt x="950976" y="109727"/>
                  </a:lnTo>
                </a:path>
                <a:path w="7260590" h="3377565">
                  <a:moveTo>
                    <a:pt x="932688" y="115824"/>
                  </a:moveTo>
                  <a:lnTo>
                    <a:pt x="950976" y="115824"/>
                  </a:lnTo>
                </a:path>
                <a:path w="7260590" h="3377565">
                  <a:moveTo>
                    <a:pt x="932688" y="121919"/>
                  </a:moveTo>
                  <a:lnTo>
                    <a:pt x="950976" y="121919"/>
                  </a:lnTo>
                </a:path>
                <a:path w="7260590" h="3377565">
                  <a:moveTo>
                    <a:pt x="932688" y="128015"/>
                  </a:moveTo>
                  <a:lnTo>
                    <a:pt x="950976" y="128015"/>
                  </a:lnTo>
                </a:path>
                <a:path w="7260590" h="3377565">
                  <a:moveTo>
                    <a:pt x="932688" y="134112"/>
                  </a:moveTo>
                  <a:lnTo>
                    <a:pt x="950976" y="134112"/>
                  </a:lnTo>
                </a:path>
                <a:path w="7260590" h="3377565">
                  <a:moveTo>
                    <a:pt x="932688" y="140207"/>
                  </a:moveTo>
                  <a:lnTo>
                    <a:pt x="950976" y="140207"/>
                  </a:lnTo>
                </a:path>
                <a:path w="7260590" h="3377565">
                  <a:moveTo>
                    <a:pt x="932688" y="146303"/>
                  </a:moveTo>
                  <a:lnTo>
                    <a:pt x="950976" y="146303"/>
                  </a:lnTo>
                </a:path>
                <a:path w="7260590" h="3377565">
                  <a:moveTo>
                    <a:pt x="932688" y="152400"/>
                  </a:moveTo>
                  <a:lnTo>
                    <a:pt x="950976" y="152400"/>
                  </a:lnTo>
                </a:path>
                <a:path w="7260590" h="3377565">
                  <a:moveTo>
                    <a:pt x="932688" y="158495"/>
                  </a:moveTo>
                  <a:lnTo>
                    <a:pt x="950976" y="158495"/>
                  </a:lnTo>
                </a:path>
                <a:path w="7260590" h="3377565">
                  <a:moveTo>
                    <a:pt x="932688" y="164591"/>
                  </a:moveTo>
                  <a:lnTo>
                    <a:pt x="950976" y="164591"/>
                  </a:lnTo>
                </a:path>
                <a:path w="7260590" h="3377565">
                  <a:moveTo>
                    <a:pt x="932688" y="170687"/>
                  </a:moveTo>
                  <a:lnTo>
                    <a:pt x="950976" y="170687"/>
                  </a:lnTo>
                </a:path>
                <a:path w="7260590" h="3377565">
                  <a:moveTo>
                    <a:pt x="932688" y="176783"/>
                  </a:moveTo>
                  <a:lnTo>
                    <a:pt x="950976" y="176783"/>
                  </a:lnTo>
                </a:path>
                <a:path w="7260590" h="3377565">
                  <a:moveTo>
                    <a:pt x="932688" y="182879"/>
                  </a:moveTo>
                  <a:lnTo>
                    <a:pt x="950976" y="182879"/>
                  </a:lnTo>
                </a:path>
                <a:path w="7260590" h="3377565">
                  <a:moveTo>
                    <a:pt x="932688" y="188975"/>
                  </a:moveTo>
                  <a:lnTo>
                    <a:pt x="950976" y="188975"/>
                  </a:lnTo>
                </a:path>
                <a:path w="7260590" h="3377565">
                  <a:moveTo>
                    <a:pt x="932688" y="195071"/>
                  </a:moveTo>
                  <a:lnTo>
                    <a:pt x="950976" y="195071"/>
                  </a:lnTo>
                </a:path>
                <a:path w="7260590" h="3377565">
                  <a:moveTo>
                    <a:pt x="932688" y="201167"/>
                  </a:moveTo>
                  <a:lnTo>
                    <a:pt x="950976" y="201167"/>
                  </a:lnTo>
                </a:path>
                <a:path w="7260590" h="3377565">
                  <a:moveTo>
                    <a:pt x="932688" y="207263"/>
                  </a:moveTo>
                  <a:lnTo>
                    <a:pt x="950976" y="207263"/>
                  </a:lnTo>
                </a:path>
                <a:path w="7260590" h="3377565">
                  <a:moveTo>
                    <a:pt x="932688" y="213359"/>
                  </a:moveTo>
                  <a:lnTo>
                    <a:pt x="950976" y="213359"/>
                  </a:lnTo>
                </a:path>
                <a:path w="7260590" h="3377565">
                  <a:moveTo>
                    <a:pt x="932688" y="219455"/>
                  </a:moveTo>
                  <a:lnTo>
                    <a:pt x="950976" y="219455"/>
                  </a:lnTo>
                </a:path>
                <a:path w="7260590" h="3377565">
                  <a:moveTo>
                    <a:pt x="932688" y="225551"/>
                  </a:moveTo>
                  <a:lnTo>
                    <a:pt x="950976" y="225551"/>
                  </a:lnTo>
                </a:path>
                <a:path w="7260590" h="3377565">
                  <a:moveTo>
                    <a:pt x="932688" y="231647"/>
                  </a:moveTo>
                  <a:lnTo>
                    <a:pt x="950976" y="231647"/>
                  </a:lnTo>
                </a:path>
                <a:path w="7260590" h="3377565">
                  <a:moveTo>
                    <a:pt x="932688" y="237743"/>
                  </a:moveTo>
                  <a:lnTo>
                    <a:pt x="950976" y="237743"/>
                  </a:lnTo>
                </a:path>
                <a:path w="7260590" h="3377565">
                  <a:moveTo>
                    <a:pt x="932688" y="243839"/>
                  </a:moveTo>
                  <a:lnTo>
                    <a:pt x="950976" y="243839"/>
                  </a:lnTo>
                </a:path>
                <a:path w="7260590" h="3377565">
                  <a:moveTo>
                    <a:pt x="932688" y="249935"/>
                  </a:moveTo>
                  <a:lnTo>
                    <a:pt x="950976" y="249935"/>
                  </a:lnTo>
                </a:path>
                <a:path w="7260590" h="3377565">
                  <a:moveTo>
                    <a:pt x="932688" y="256031"/>
                  </a:moveTo>
                  <a:lnTo>
                    <a:pt x="950976" y="256031"/>
                  </a:lnTo>
                </a:path>
                <a:path w="7260590" h="3377565">
                  <a:moveTo>
                    <a:pt x="932688" y="262127"/>
                  </a:moveTo>
                  <a:lnTo>
                    <a:pt x="950976" y="262127"/>
                  </a:lnTo>
                </a:path>
                <a:path w="7260590" h="3377565">
                  <a:moveTo>
                    <a:pt x="932688" y="268224"/>
                  </a:moveTo>
                  <a:lnTo>
                    <a:pt x="950976" y="268224"/>
                  </a:lnTo>
                </a:path>
                <a:path w="7260590" h="3377565">
                  <a:moveTo>
                    <a:pt x="932688" y="274319"/>
                  </a:moveTo>
                  <a:lnTo>
                    <a:pt x="950976" y="274319"/>
                  </a:lnTo>
                </a:path>
                <a:path w="7260590" h="3377565">
                  <a:moveTo>
                    <a:pt x="932688" y="280415"/>
                  </a:moveTo>
                  <a:lnTo>
                    <a:pt x="950976" y="280415"/>
                  </a:lnTo>
                </a:path>
                <a:path w="7260590" h="3377565">
                  <a:moveTo>
                    <a:pt x="932688" y="286512"/>
                  </a:moveTo>
                  <a:lnTo>
                    <a:pt x="950976" y="286512"/>
                  </a:lnTo>
                </a:path>
                <a:path w="7260590" h="3377565">
                  <a:moveTo>
                    <a:pt x="932688" y="292607"/>
                  </a:moveTo>
                  <a:lnTo>
                    <a:pt x="950976" y="292607"/>
                  </a:lnTo>
                </a:path>
                <a:path w="7260590" h="3377565">
                  <a:moveTo>
                    <a:pt x="932688" y="298703"/>
                  </a:moveTo>
                  <a:lnTo>
                    <a:pt x="950976" y="298703"/>
                  </a:lnTo>
                </a:path>
                <a:path w="7260590" h="3377565">
                  <a:moveTo>
                    <a:pt x="932688" y="304800"/>
                  </a:moveTo>
                  <a:lnTo>
                    <a:pt x="950976" y="304800"/>
                  </a:lnTo>
                </a:path>
                <a:path w="7260590" h="3377565">
                  <a:moveTo>
                    <a:pt x="932688" y="310895"/>
                  </a:moveTo>
                  <a:lnTo>
                    <a:pt x="950976" y="310895"/>
                  </a:lnTo>
                </a:path>
                <a:path w="7260590" h="3377565">
                  <a:moveTo>
                    <a:pt x="932688" y="316991"/>
                  </a:moveTo>
                  <a:lnTo>
                    <a:pt x="950976" y="316991"/>
                  </a:lnTo>
                </a:path>
                <a:path w="7260590" h="3377565">
                  <a:moveTo>
                    <a:pt x="932688" y="323088"/>
                  </a:moveTo>
                  <a:lnTo>
                    <a:pt x="950976" y="323088"/>
                  </a:lnTo>
                </a:path>
                <a:path w="7260590" h="3377565">
                  <a:moveTo>
                    <a:pt x="932688" y="329183"/>
                  </a:moveTo>
                  <a:lnTo>
                    <a:pt x="950976" y="329183"/>
                  </a:lnTo>
                </a:path>
                <a:path w="7260590" h="3377565">
                  <a:moveTo>
                    <a:pt x="932688" y="335279"/>
                  </a:moveTo>
                  <a:lnTo>
                    <a:pt x="950976" y="335279"/>
                  </a:lnTo>
                </a:path>
                <a:path w="7260590" h="3377565">
                  <a:moveTo>
                    <a:pt x="932688" y="341375"/>
                  </a:moveTo>
                  <a:lnTo>
                    <a:pt x="950976" y="341375"/>
                  </a:lnTo>
                </a:path>
                <a:path w="7260590" h="3377565">
                  <a:moveTo>
                    <a:pt x="932688" y="347471"/>
                  </a:moveTo>
                  <a:lnTo>
                    <a:pt x="950976" y="347471"/>
                  </a:lnTo>
                </a:path>
                <a:path w="7260590" h="3377565">
                  <a:moveTo>
                    <a:pt x="932688" y="353567"/>
                  </a:moveTo>
                  <a:lnTo>
                    <a:pt x="950976" y="353567"/>
                  </a:lnTo>
                </a:path>
                <a:path w="7260590" h="3377565">
                  <a:moveTo>
                    <a:pt x="932688" y="359663"/>
                  </a:moveTo>
                  <a:lnTo>
                    <a:pt x="950976" y="359663"/>
                  </a:lnTo>
                </a:path>
                <a:path w="7260590" h="3377565">
                  <a:moveTo>
                    <a:pt x="932688" y="365759"/>
                  </a:moveTo>
                  <a:lnTo>
                    <a:pt x="950976" y="365759"/>
                  </a:lnTo>
                </a:path>
                <a:path w="7260590" h="3377565">
                  <a:moveTo>
                    <a:pt x="932688" y="371855"/>
                  </a:moveTo>
                  <a:lnTo>
                    <a:pt x="950976" y="371855"/>
                  </a:lnTo>
                </a:path>
                <a:path w="7260590" h="3377565">
                  <a:moveTo>
                    <a:pt x="932688" y="377951"/>
                  </a:moveTo>
                  <a:lnTo>
                    <a:pt x="950976" y="377951"/>
                  </a:lnTo>
                </a:path>
                <a:path w="7260590" h="3377565">
                  <a:moveTo>
                    <a:pt x="932688" y="384047"/>
                  </a:moveTo>
                  <a:lnTo>
                    <a:pt x="950976" y="384047"/>
                  </a:lnTo>
                </a:path>
                <a:path w="7260590" h="3377565">
                  <a:moveTo>
                    <a:pt x="932688" y="390143"/>
                  </a:moveTo>
                  <a:lnTo>
                    <a:pt x="950976" y="390143"/>
                  </a:lnTo>
                </a:path>
                <a:path w="7260590" h="3377565">
                  <a:moveTo>
                    <a:pt x="932688" y="396239"/>
                  </a:moveTo>
                  <a:lnTo>
                    <a:pt x="950976" y="396239"/>
                  </a:lnTo>
                </a:path>
                <a:path w="7260590" h="3377565">
                  <a:moveTo>
                    <a:pt x="932688" y="402335"/>
                  </a:moveTo>
                  <a:lnTo>
                    <a:pt x="950976" y="402335"/>
                  </a:lnTo>
                </a:path>
                <a:path w="7260590" h="3377565">
                  <a:moveTo>
                    <a:pt x="932688" y="408431"/>
                  </a:moveTo>
                  <a:lnTo>
                    <a:pt x="950976" y="408431"/>
                  </a:lnTo>
                </a:path>
                <a:path w="7260590" h="3377565">
                  <a:moveTo>
                    <a:pt x="932688" y="414527"/>
                  </a:moveTo>
                  <a:lnTo>
                    <a:pt x="950976" y="414527"/>
                  </a:lnTo>
                </a:path>
                <a:path w="7260590" h="3377565">
                  <a:moveTo>
                    <a:pt x="932688" y="420623"/>
                  </a:moveTo>
                  <a:lnTo>
                    <a:pt x="950976" y="420623"/>
                  </a:lnTo>
                </a:path>
                <a:path w="7260590" h="3377565">
                  <a:moveTo>
                    <a:pt x="932688" y="426719"/>
                  </a:moveTo>
                  <a:lnTo>
                    <a:pt x="950976" y="426719"/>
                  </a:lnTo>
                </a:path>
                <a:path w="7260590" h="3377565">
                  <a:moveTo>
                    <a:pt x="932688" y="432815"/>
                  </a:moveTo>
                  <a:lnTo>
                    <a:pt x="950976" y="432815"/>
                  </a:lnTo>
                </a:path>
                <a:path w="7260590" h="3377565">
                  <a:moveTo>
                    <a:pt x="932688" y="438912"/>
                  </a:moveTo>
                  <a:lnTo>
                    <a:pt x="950976" y="438912"/>
                  </a:lnTo>
                </a:path>
                <a:path w="7260590" h="3377565">
                  <a:moveTo>
                    <a:pt x="932688" y="445007"/>
                  </a:moveTo>
                  <a:lnTo>
                    <a:pt x="950976" y="445007"/>
                  </a:lnTo>
                </a:path>
                <a:path w="7260590" h="3377565">
                  <a:moveTo>
                    <a:pt x="932688" y="451103"/>
                  </a:moveTo>
                  <a:lnTo>
                    <a:pt x="950976" y="451103"/>
                  </a:lnTo>
                </a:path>
                <a:path w="7260590" h="3377565">
                  <a:moveTo>
                    <a:pt x="932688" y="457200"/>
                  </a:moveTo>
                  <a:lnTo>
                    <a:pt x="950976" y="457200"/>
                  </a:lnTo>
                </a:path>
                <a:path w="7260590" h="3377565">
                  <a:moveTo>
                    <a:pt x="932688" y="463295"/>
                  </a:moveTo>
                  <a:lnTo>
                    <a:pt x="950976" y="463295"/>
                  </a:lnTo>
                </a:path>
                <a:path w="7260590" h="3377565">
                  <a:moveTo>
                    <a:pt x="932688" y="469391"/>
                  </a:moveTo>
                  <a:lnTo>
                    <a:pt x="950976" y="469391"/>
                  </a:lnTo>
                </a:path>
                <a:path w="7260590" h="3377565">
                  <a:moveTo>
                    <a:pt x="932688" y="475488"/>
                  </a:moveTo>
                  <a:lnTo>
                    <a:pt x="950976" y="475488"/>
                  </a:lnTo>
                </a:path>
                <a:path w="7260590" h="3377565">
                  <a:moveTo>
                    <a:pt x="932688" y="481583"/>
                  </a:moveTo>
                  <a:lnTo>
                    <a:pt x="950976" y="481583"/>
                  </a:lnTo>
                </a:path>
                <a:path w="7260590" h="3377565">
                  <a:moveTo>
                    <a:pt x="932688" y="487679"/>
                  </a:moveTo>
                  <a:lnTo>
                    <a:pt x="950976" y="487679"/>
                  </a:lnTo>
                </a:path>
                <a:path w="7260590" h="3377565">
                  <a:moveTo>
                    <a:pt x="932688" y="493775"/>
                  </a:moveTo>
                  <a:lnTo>
                    <a:pt x="950976" y="493775"/>
                  </a:lnTo>
                </a:path>
                <a:path w="7260590" h="3377565">
                  <a:moveTo>
                    <a:pt x="932688" y="499871"/>
                  </a:moveTo>
                  <a:lnTo>
                    <a:pt x="950976" y="499871"/>
                  </a:lnTo>
                </a:path>
                <a:path w="7260590" h="3377565">
                  <a:moveTo>
                    <a:pt x="932688" y="505967"/>
                  </a:moveTo>
                  <a:lnTo>
                    <a:pt x="950976" y="505967"/>
                  </a:lnTo>
                </a:path>
                <a:path w="7260590" h="3377565">
                  <a:moveTo>
                    <a:pt x="932688" y="512063"/>
                  </a:moveTo>
                  <a:lnTo>
                    <a:pt x="950976" y="512063"/>
                  </a:lnTo>
                </a:path>
                <a:path w="7260590" h="3377565">
                  <a:moveTo>
                    <a:pt x="932688" y="518159"/>
                  </a:moveTo>
                  <a:lnTo>
                    <a:pt x="950976" y="518159"/>
                  </a:lnTo>
                </a:path>
                <a:path w="7260590" h="3377565">
                  <a:moveTo>
                    <a:pt x="932688" y="524255"/>
                  </a:moveTo>
                  <a:lnTo>
                    <a:pt x="950976" y="524255"/>
                  </a:lnTo>
                </a:path>
                <a:path w="7260590" h="3377565">
                  <a:moveTo>
                    <a:pt x="932688" y="530351"/>
                  </a:moveTo>
                  <a:lnTo>
                    <a:pt x="950976" y="530351"/>
                  </a:lnTo>
                </a:path>
                <a:path w="7260590" h="3377565">
                  <a:moveTo>
                    <a:pt x="932688" y="536447"/>
                  </a:moveTo>
                  <a:lnTo>
                    <a:pt x="950976" y="536447"/>
                  </a:lnTo>
                </a:path>
                <a:path w="7260590" h="3377565">
                  <a:moveTo>
                    <a:pt x="932688" y="542543"/>
                  </a:moveTo>
                  <a:lnTo>
                    <a:pt x="950976" y="542543"/>
                  </a:lnTo>
                </a:path>
                <a:path w="7260590" h="3377565">
                  <a:moveTo>
                    <a:pt x="932688" y="548639"/>
                  </a:moveTo>
                  <a:lnTo>
                    <a:pt x="950976" y="548639"/>
                  </a:lnTo>
                </a:path>
                <a:path w="7260590" h="3377565">
                  <a:moveTo>
                    <a:pt x="932688" y="554735"/>
                  </a:moveTo>
                  <a:lnTo>
                    <a:pt x="950976" y="554735"/>
                  </a:lnTo>
                </a:path>
                <a:path w="7260590" h="3377565">
                  <a:moveTo>
                    <a:pt x="932688" y="560831"/>
                  </a:moveTo>
                  <a:lnTo>
                    <a:pt x="950976" y="560831"/>
                  </a:lnTo>
                </a:path>
                <a:path w="7260590" h="3377565">
                  <a:moveTo>
                    <a:pt x="932688" y="566927"/>
                  </a:moveTo>
                  <a:lnTo>
                    <a:pt x="950976" y="566927"/>
                  </a:lnTo>
                </a:path>
                <a:path w="7260590" h="3377565">
                  <a:moveTo>
                    <a:pt x="932688" y="573023"/>
                  </a:moveTo>
                  <a:lnTo>
                    <a:pt x="950976" y="573023"/>
                  </a:lnTo>
                </a:path>
                <a:path w="7260590" h="3377565">
                  <a:moveTo>
                    <a:pt x="932688" y="579119"/>
                  </a:moveTo>
                  <a:lnTo>
                    <a:pt x="950976" y="579119"/>
                  </a:lnTo>
                </a:path>
                <a:path w="7260590" h="3377565">
                  <a:moveTo>
                    <a:pt x="932688" y="585215"/>
                  </a:moveTo>
                  <a:lnTo>
                    <a:pt x="950976" y="585215"/>
                  </a:lnTo>
                </a:path>
                <a:path w="7260590" h="3377565">
                  <a:moveTo>
                    <a:pt x="932688" y="591312"/>
                  </a:moveTo>
                  <a:lnTo>
                    <a:pt x="950976" y="591312"/>
                  </a:lnTo>
                </a:path>
                <a:path w="7260590" h="3377565">
                  <a:moveTo>
                    <a:pt x="932688" y="597407"/>
                  </a:moveTo>
                  <a:lnTo>
                    <a:pt x="950976" y="597407"/>
                  </a:lnTo>
                </a:path>
                <a:path w="7260590" h="3377565">
                  <a:moveTo>
                    <a:pt x="932688" y="603503"/>
                  </a:moveTo>
                  <a:lnTo>
                    <a:pt x="950976" y="603503"/>
                  </a:lnTo>
                </a:path>
                <a:path w="7260590" h="3377565">
                  <a:moveTo>
                    <a:pt x="1773935" y="603503"/>
                  </a:moveTo>
                  <a:lnTo>
                    <a:pt x="1783080" y="603503"/>
                  </a:lnTo>
                </a:path>
                <a:path w="7260590" h="3377565">
                  <a:moveTo>
                    <a:pt x="932688" y="609600"/>
                  </a:moveTo>
                  <a:lnTo>
                    <a:pt x="950976" y="609600"/>
                  </a:lnTo>
                </a:path>
                <a:path w="7260590" h="3377565">
                  <a:moveTo>
                    <a:pt x="1764791" y="609600"/>
                  </a:moveTo>
                  <a:lnTo>
                    <a:pt x="1783080" y="609600"/>
                  </a:lnTo>
                </a:path>
                <a:path w="7260590" h="3377565">
                  <a:moveTo>
                    <a:pt x="4224527" y="609599"/>
                  </a:moveTo>
                  <a:lnTo>
                    <a:pt x="4261104" y="609599"/>
                  </a:lnTo>
                </a:path>
                <a:path w="7260590" h="3377565">
                  <a:moveTo>
                    <a:pt x="932688" y="615695"/>
                  </a:moveTo>
                  <a:lnTo>
                    <a:pt x="950976" y="615695"/>
                  </a:lnTo>
                </a:path>
                <a:path w="7260590" h="3377565">
                  <a:moveTo>
                    <a:pt x="1764791" y="615695"/>
                  </a:moveTo>
                  <a:lnTo>
                    <a:pt x="1792224" y="615695"/>
                  </a:lnTo>
                </a:path>
                <a:path w="7260590" h="3377565">
                  <a:moveTo>
                    <a:pt x="4224527" y="615695"/>
                  </a:moveTo>
                  <a:lnTo>
                    <a:pt x="4270247" y="615695"/>
                  </a:lnTo>
                </a:path>
                <a:path w="7260590" h="3377565">
                  <a:moveTo>
                    <a:pt x="932688" y="621791"/>
                  </a:moveTo>
                  <a:lnTo>
                    <a:pt x="950976" y="621791"/>
                  </a:lnTo>
                </a:path>
                <a:path w="7260590" h="3377565">
                  <a:moveTo>
                    <a:pt x="1764791" y="621791"/>
                  </a:moveTo>
                  <a:lnTo>
                    <a:pt x="1792224" y="621791"/>
                  </a:lnTo>
                </a:path>
                <a:path w="7260590" h="3377565">
                  <a:moveTo>
                    <a:pt x="4224527" y="621791"/>
                  </a:moveTo>
                  <a:lnTo>
                    <a:pt x="4270247" y="621791"/>
                  </a:lnTo>
                </a:path>
                <a:path w="7260590" h="3377565">
                  <a:moveTo>
                    <a:pt x="932688" y="627888"/>
                  </a:moveTo>
                  <a:lnTo>
                    <a:pt x="950976" y="627888"/>
                  </a:lnTo>
                </a:path>
                <a:path w="7260590" h="3377565">
                  <a:moveTo>
                    <a:pt x="1755647" y="627888"/>
                  </a:moveTo>
                  <a:lnTo>
                    <a:pt x="1792224" y="627888"/>
                  </a:lnTo>
                </a:path>
                <a:path w="7260590" h="3377565">
                  <a:moveTo>
                    <a:pt x="4215383" y="627887"/>
                  </a:moveTo>
                  <a:lnTo>
                    <a:pt x="4242816" y="627887"/>
                  </a:lnTo>
                </a:path>
                <a:path w="7260590" h="3377565">
                  <a:moveTo>
                    <a:pt x="4251959" y="627887"/>
                  </a:moveTo>
                  <a:lnTo>
                    <a:pt x="4270248" y="627887"/>
                  </a:lnTo>
                </a:path>
                <a:path w="7260590" h="3377565">
                  <a:moveTo>
                    <a:pt x="932688" y="633983"/>
                  </a:moveTo>
                  <a:lnTo>
                    <a:pt x="950976" y="633983"/>
                  </a:lnTo>
                </a:path>
                <a:path w="7260590" h="3377565">
                  <a:moveTo>
                    <a:pt x="1755647" y="633983"/>
                  </a:moveTo>
                  <a:lnTo>
                    <a:pt x="1792224" y="633983"/>
                  </a:lnTo>
                </a:path>
                <a:path w="7260590" h="3377565">
                  <a:moveTo>
                    <a:pt x="4215383" y="633983"/>
                  </a:moveTo>
                  <a:lnTo>
                    <a:pt x="4233672" y="633983"/>
                  </a:lnTo>
                </a:path>
                <a:path w="7260590" h="3377565">
                  <a:moveTo>
                    <a:pt x="4251959" y="633983"/>
                  </a:moveTo>
                  <a:lnTo>
                    <a:pt x="4279392" y="633983"/>
                  </a:lnTo>
                </a:path>
                <a:path w="7260590" h="3377565">
                  <a:moveTo>
                    <a:pt x="932688" y="640079"/>
                  </a:moveTo>
                  <a:lnTo>
                    <a:pt x="950976" y="640079"/>
                  </a:lnTo>
                </a:path>
                <a:path w="7260590" h="3377565">
                  <a:moveTo>
                    <a:pt x="1755647" y="640079"/>
                  </a:moveTo>
                  <a:lnTo>
                    <a:pt x="1792224" y="640079"/>
                  </a:lnTo>
                </a:path>
                <a:path w="7260590" h="3377565">
                  <a:moveTo>
                    <a:pt x="4206239" y="640079"/>
                  </a:moveTo>
                  <a:lnTo>
                    <a:pt x="4233672" y="640079"/>
                  </a:lnTo>
                </a:path>
                <a:path w="7260590" h="3377565">
                  <a:moveTo>
                    <a:pt x="4261103" y="640079"/>
                  </a:moveTo>
                  <a:lnTo>
                    <a:pt x="4279392" y="640079"/>
                  </a:lnTo>
                </a:path>
                <a:path w="7260590" h="3377565">
                  <a:moveTo>
                    <a:pt x="932688" y="646176"/>
                  </a:moveTo>
                  <a:lnTo>
                    <a:pt x="950976" y="646176"/>
                  </a:lnTo>
                </a:path>
                <a:path w="7260590" h="3377565">
                  <a:moveTo>
                    <a:pt x="1755647" y="646176"/>
                  </a:moveTo>
                  <a:lnTo>
                    <a:pt x="1792224" y="646176"/>
                  </a:lnTo>
                </a:path>
                <a:path w="7260590" h="3377565">
                  <a:moveTo>
                    <a:pt x="4206239" y="646175"/>
                  </a:moveTo>
                  <a:lnTo>
                    <a:pt x="4224528" y="646175"/>
                  </a:lnTo>
                </a:path>
                <a:path w="7260590" h="3377565">
                  <a:moveTo>
                    <a:pt x="4261103" y="646175"/>
                  </a:moveTo>
                  <a:lnTo>
                    <a:pt x="4288536" y="646175"/>
                  </a:lnTo>
                </a:path>
                <a:path w="7260590" h="3377565">
                  <a:moveTo>
                    <a:pt x="932688" y="652271"/>
                  </a:moveTo>
                  <a:lnTo>
                    <a:pt x="950976" y="652271"/>
                  </a:lnTo>
                </a:path>
                <a:path w="7260590" h="3377565">
                  <a:moveTo>
                    <a:pt x="1755647" y="652271"/>
                  </a:moveTo>
                  <a:lnTo>
                    <a:pt x="1792224" y="652271"/>
                  </a:lnTo>
                </a:path>
                <a:path w="7260590" h="3377565">
                  <a:moveTo>
                    <a:pt x="4206239" y="652271"/>
                  </a:moveTo>
                  <a:lnTo>
                    <a:pt x="4224528" y="652271"/>
                  </a:lnTo>
                </a:path>
                <a:path w="7260590" h="3377565">
                  <a:moveTo>
                    <a:pt x="4261103" y="652271"/>
                  </a:moveTo>
                  <a:lnTo>
                    <a:pt x="4288536" y="652271"/>
                  </a:lnTo>
                </a:path>
                <a:path w="7260590" h="3377565">
                  <a:moveTo>
                    <a:pt x="932688" y="658367"/>
                  </a:moveTo>
                  <a:lnTo>
                    <a:pt x="950976" y="658367"/>
                  </a:lnTo>
                </a:path>
                <a:path w="7260590" h="3377565">
                  <a:moveTo>
                    <a:pt x="1755647" y="658367"/>
                  </a:moveTo>
                  <a:lnTo>
                    <a:pt x="1792224" y="658367"/>
                  </a:lnTo>
                </a:path>
                <a:path w="7260590" h="3377565">
                  <a:moveTo>
                    <a:pt x="4206239" y="658367"/>
                  </a:moveTo>
                  <a:lnTo>
                    <a:pt x="4224528" y="658367"/>
                  </a:lnTo>
                </a:path>
                <a:path w="7260590" h="3377565">
                  <a:moveTo>
                    <a:pt x="4270247" y="658367"/>
                  </a:moveTo>
                  <a:lnTo>
                    <a:pt x="4297680" y="658367"/>
                  </a:lnTo>
                </a:path>
                <a:path w="7260590" h="3377565">
                  <a:moveTo>
                    <a:pt x="932688" y="664463"/>
                  </a:moveTo>
                  <a:lnTo>
                    <a:pt x="950976" y="664463"/>
                  </a:lnTo>
                </a:path>
                <a:path w="7260590" h="3377565">
                  <a:moveTo>
                    <a:pt x="1755647" y="664463"/>
                  </a:moveTo>
                  <a:lnTo>
                    <a:pt x="1801367" y="664463"/>
                  </a:lnTo>
                </a:path>
                <a:path w="7260590" h="3377565">
                  <a:moveTo>
                    <a:pt x="4197095" y="664463"/>
                  </a:moveTo>
                  <a:lnTo>
                    <a:pt x="4215384" y="664463"/>
                  </a:lnTo>
                </a:path>
                <a:path w="7260590" h="3377565">
                  <a:moveTo>
                    <a:pt x="4270247" y="664463"/>
                  </a:moveTo>
                  <a:lnTo>
                    <a:pt x="4297680" y="664463"/>
                  </a:lnTo>
                </a:path>
                <a:path w="7260590" h="3377565">
                  <a:moveTo>
                    <a:pt x="932688" y="670559"/>
                  </a:moveTo>
                  <a:lnTo>
                    <a:pt x="950976" y="670559"/>
                  </a:lnTo>
                </a:path>
                <a:path w="7260590" h="3377565">
                  <a:moveTo>
                    <a:pt x="1755647" y="670559"/>
                  </a:moveTo>
                  <a:lnTo>
                    <a:pt x="1801367" y="670559"/>
                  </a:lnTo>
                </a:path>
                <a:path w="7260590" h="3377565">
                  <a:moveTo>
                    <a:pt x="4197095" y="670559"/>
                  </a:moveTo>
                  <a:lnTo>
                    <a:pt x="4215384" y="670559"/>
                  </a:lnTo>
                </a:path>
                <a:path w="7260590" h="3377565">
                  <a:moveTo>
                    <a:pt x="4270247" y="670559"/>
                  </a:moveTo>
                  <a:lnTo>
                    <a:pt x="4297680" y="670559"/>
                  </a:lnTo>
                </a:path>
                <a:path w="7260590" h="3377565">
                  <a:moveTo>
                    <a:pt x="932688" y="676655"/>
                  </a:moveTo>
                  <a:lnTo>
                    <a:pt x="950976" y="676655"/>
                  </a:lnTo>
                </a:path>
                <a:path w="7260590" h="3377565">
                  <a:moveTo>
                    <a:pt x="1755647" y="676655"/>
                  </a:moveTo>
                  <a:lnTo>
                    <a:pt x="1801367" y="676655"/>
                  </a:lnTo>
                </a:path>
                <a:path w="7260590" h="3377565">
                  <a:moveTo>
                    <a:pt x="4197095" y="676655"/>
                  </a:moveTo>
                  <a:lnTo>
                    <a:pt x="4215384" y="676655"/>
                  </a:lnTo>
                </a:path>
                <a:path w="7260590" h="3377565">
                  <a:moveTo>
                    <a:pt x="4279392" y="676655"/>
                  </a:moveTo>
                  <a:lnTo>
                    <a:pt x="4297680" y="676655"/>
                  </a:lnTo>
                </a:path>
                <a:path w="7260590" h="3377565">
                  <a:moveTo>
                    <a:pt x="932688" y="682751"/>
                  </a:moveTo>
                  <a:lnTo>
                    <a:pt x="950976" y="682751"/>
                  </a:lnTo>
                </a:path>
                <a:path w="7260590" h="3377565">
                  <a:moveTo>
                    <a:pt x="1755647" y="682751"/>
                  </a:moveTo>
                  <a:lnTo>
                    <a:pt x="1801367" y="682751"/>
                  </a:lnTo>
                </a:path>
                <a:path w="7260590" h="3377565">
                  <a:moveTo>
                    <a:pt x="4197095" y="682751"/>
                  </a:moveTo>
                  <a:lnTo>
                    <a:pt x="4215384" y="682751"/>
                  </a:lnTo>
                </a:path>
                <a:path w="7260590" h="3377565">
                  <a:moveTo>
                    <a:pt x="4279392" y="682751"/>
                  </a:moveTo>
                  <a:lnTo>
                    <a:pt x="4297680" y="682751"/>
                  </a:lnTo>
                </a:path>
                <a:path w="7260590" h="3377565">
                  <a:moveTo>
                    <a:pt x="932688" y="688847"/>
                  </a:moveTo>
                  <a:lnTo>
                    <a:pt x="950976" y="688847"/>
                  </a:lnTo>
                </a:path>
                <a:path w="7260590" h="3377565">
                  <a:moveTo>
                    <a:pt x="1755647" y="688847"/>
                  </a:moveTo>
                  <a:lnTo>
                    <a:pt x="1801367" y="688847"/>
                  </a:lnTo>
                </a:path>
                <a:path w="7260590" h="3377565">
                  <a:moveTo>
                    <a:pt x="4187951" y="688847"/>
                  </a:moveTo>
                  <a:lnTo>
                    <a:pt x="4215384" y="688847"/>
                  </a:lnTo>
                </a:path>
                <a:path w="7260590" h="3377565">
                  <a:moveTo>
                    <a:pt x="4279392" y="688847"/>
                  </a:moveTo>
                  <a:lnTo>
                    <a:pt x="4297680" y="688847"/>
                  </a:lnTo>
                </a:path>
                <a:path w="7260590" h="3377565">
                  <a:moveTo>
                    <a:pt x="932688" y="694943"/>
                  </a:moveTo>
                  <a:lnTo>
                    <a:pt x="950976" y="694943"/>
                  </a:lnTo>
                </a:path>
                <a:path w="7260590" h="3377565">
                  <a:moveTo>
                    <a:pt x="1755647" y="694943"/>
                  </a:moveTo>
                  <a:lnTo>
                    <a:pt x="1801367" y="694943"/>
                  </a:lnTo>
                </a:path>
                <a:path w="7260590" h="3377565">
                  <a:moveTo>
                    <a:pt x="4187951" y="694943"/>
                  </a:moveTo>
                  <a:lnTo>
                    <a:pt x="4206240" y="694943"/>
                  </a:lnTo>
                </a:path>
                <a:path w="7260590" h="3377565">
                  <a:moveTo>
                    <a:pt x="4279392" y="694943"/>
                  </a:moveTo>
                  <a:lnTo>
                    <a:pt x="4297680" y="694943"/>
                  </a:lnTo>
                </a:path>
                <a:path w="7260590" h="3377565">
                  <a:moveTo>
                    <a:pt x="932688" y="701039"/>
                  </a:moveTo>
                  <a:lnTo>
                    <a:pt x="950976" y="701039"/>
                  </a:lnTo>
                </a:path>
                <a:path w="7260590" h="3377565">
                  <a:moveTo>
                    <a:pt x="1755647" y="701039"/>
                  </a:moveTo>
                  <a:lnTo>
                    <a:pt x="1801367" y="701039"/>
                  </a:lnTo>
                </a:path>
                <a:path w="7260590" h="3377565">
                  <a:moveTo>
                    <a:pt x="4187951" y="701039"/>
                  </a:moveTo>
                  <a:lnTo>
                    <a:pt x="4206240" y="701039"/>
                  </a:lnTo>
                </a:path>
                <a:path w="7260590" h="3377565">
                  <a:moveTo>
                    <a:pt x="4279392" y="701039"/>
                  </a:moveTo>
                  <a:lnTo>
                    <a:pt x="4297680" y="701039"/>
                  </a:lnTo>
                </a:path>
                <a:path w="7260590" h="3377565">
                  <a:moveTo>
                    <a:pt x="932688" y="707135"/>
                  </a:moveTo>
                  <a:lnTo>
                    <a:pt x="950976" y="707135"/>
                  </a:lnTo>
                </a:path>
                <a:path w="7260590" h="3377565">
                  <a:moveTo>
                    <a:pt x="1755647" y="707135"/>
                  </a:moveTo>
                  <a:lnTo>
                    <a:pt x="1801367" y="707135"/>
                  </a:lnTo>
                </a:path>
                <a:path w="7260590" h="3377565">
                  <a:moveTo>
                    <a:pt x="4187951" y="707135"/>
                  </a:moveTo>
                  <a:lnTo>
                    <a:pt x="4206240" y="707135"/>
                  </a:lnTo>
                </a:path>
                <a:path w="7260590" h="3377565">
                  <a:moveTo>
                    <a:pt x="4279392" y="707135"/>
                  </a:moveTo>
                  <a:lnTo>
                    <a:pt x="4297680" y="707135"/>
                  </a:lnTo>
                </a:path>
                <a:path w="7260590" h="3377565">
                  <a:moveTo>
                    <a:pt x="932688" y="713231"/>
                  </a:moveTo>
                  <a:lnTo>
                    <a:pt x="950976" y="713231"/>
                  </a:lnTo>
                </a:path>
                <a:path w="7260590" h="3377565">
                  <a:moveTo>
                    <a:pt x="1755647" y="713231"/>
                  </a:moveTo>
                  <a:lnTo>
                    <a:pt x="1773936" y="713231"/>
                  </a:lnTo>
                </a:path>
                <a:path w="7260590" h="3377565">
                  <a:moveTo>
                    <a:pt x="1783079" y="713231"/>
                  </a:moveTo>
                  <a:lnTo>
                    <a:pt x="1801368" y="713231"/>
                  </a:lnTo>
                </a:path>
                <a:path w="7260590" h="3377565">
                  <a:moveTo>
                    <a:pt x="4187951" y="713231"/>
                  </a:moveTo>
                  <a:lnTo>
                    <a:pt x="4206240" y="713231"/>
                  </a:lnTo>
                </a:path>
                <a:path w="7260590" h="3377565">
                  <a:moveTo>
                    <a:pt x="4288535" y="713231"/>
                  </a:moveTo>
                  <a:lnTo>
                    <a:pt x="4306824" y="713231"/>
                  </a:lnTo>
                </a:path>
                <a:path w="7260590" h="3377565">
                  <a:moveTo>
                    <a:pt x="932688" y="719327"/>
                  </a:moveTo>
                  <a:lnTo>
                    <a:pt x="950976" y="719327"/>
                  </a:lnTo>
                </a:path>
                <a:path w="7260590" h="3377565">
                  <a:moveTo>
                    <a:pt x="1755647" y="719327"/>
                  </a:moveTo>
                  <a:lnTo>
                    <a:pt x="1773936" y="719327"/>
                  </a:lnTo>
                </a:path>
                <a:path w="7260590" h="3377565">
                  <a:moveTo>
                    <a:pt x="1783079" y="719327"/>
                  </a:moveTo>
                  <a:lnTo>
                    <a:pt x="1801368" y="719327"/>
                  </a:lnTo>
                </a:path>
                <a:path w="7260590" h="3377565">
                  <a:moveTo>
                    <a:pt x="4178807" y="719327"/>
                  </a:moveTo>
                  <a:lnTo>
                    <a:pt x="4197096" y="719327"/>
                  </a:lnTo>
                </a:path>
                <a:path w="7260590" h="3377565">
                  <a:moveTo>
                    <a:pt x="4288535" y="719327"/>
                  </a:moveTo>
                  <a:lnTo>
                    <a:pt x="4306824" y="719327"/>
                  </a:lnTo>
                </a:path>
                <a:path w="7260590" h="3377565">
                  <a:moveTo>
                    <a:pt x="932688" y="725423"/>
                  </a:moveTo>
                  <a:lnTo>
                    <a:pt x="950976" y="725423"/>
                  </a:lnTo>
                </a:path>
                <a:path w="7260590" h="3377565">
                  <a:moveTo>
                    <a:pt x="1755647" y="725423"/>
                  </a:moveTo>
                  <a:lnTo>
                    <a:pt x="1773936" y="725423"/>
                  </a:lnTo>
                </a:path>
                <a:path w="7260590" h="3377565">
                  <a:moveTo>
                    <a:pt x="1783079" y="725423"/>
                  </a:moveTo>
                  <a:lnTo>
                    <a:pt x="1801368" y="725423"/>
                  </a:lnTo>
                </a:path>
                <a:path w="7260590" h="3377565">
                  <a:moveTo>
                    <a:pt x="4178807" y="725423"/>
                  </a:moveTo>
                  <a:lnTo>
                    <a:pt x="4197096" y="725423"/>
                  </a:lnTo>
                </a:path>
                <a:path w="7260590" h="3377565">
                  <a:moveTo>
                    <a:pt x="4288535" y="725423"/>
                  </a:moveTo>
                  <a:lnTo>
                    <a:pt x="4306824" y="725423"/>
                  </a:lnTo>
                </a:path>
                <a:path w="7260590" h="3377565">
                  <a:moveTo>
                    <a:pt x="932688" y="731519"/>
                  </a:moveTo>
                  <a:lnTo>
                    <a:pt x="950976" y="731519"/>
                  </a:lnTo>
                </a:path>
                <a:path w="7260590" h="3377565">
                  <a:moveTo>
                    <a:pt x="1755647" y="731519"/>
                  </a:moveTo>
                  <a:lnTo>
                    <a:pt x="1773936" y="731519"/>
                  </a:lnTo>
                </a:path>
                <a:path w="7260590" h="3377565">
                  <a:moveTo>
                    <a:pt x="1783079" y="731519"/>
                  </a:moveTo>
                  <a:lnTo>
                    <a:pt x="1801368" y="731519"/>
                  </a:lnTo>
                </a:path>
                <a:path w="7260590" h="3377565">
                  <a:moveTo>
                    <a:pt x="4178807" y="731519"/>
                  </a:moveTo>
                  <a:lnTo>
                    <a:pt x="4197096" y="731519"/>
                  </a:lnTo>
                </a:path>
                <a:path w="7260590" h="3377565">
                  <a:moveTo>
                    <a:pt x="4288535" y="731519"/>
                  </a:moveTo>
                  <a:lnTo>
                    <a:pt x="4306824" y="731519"/>
                  </a:lnTo>
                </a:path>
                <a:path w="7260590" h="3377565">
                  <a:moveTo>
                    <a:pt x="932688" y="737615"/>
                  </a:moveTo>
                  <a:lnTo>
                    <a:pt x="950976" y="737615"/>
                  </a:lnTo>
                </a:path>
                <a:path w="7260590" h="3377565">
                  <a:moveTo>
                    <a:pt x="1755647" y="737615"/>
                  </a:moveTo>
                  <a:lnTo>
                    <a:pt x="1773936" y="737615"/>
                  </a:lnTo>
                </a:path>
                <a:path w="7260590" h="3377565">
                  <a:moveTo>
                    <a:pt x="1783079" y="737615"/>
                  </a:moveTo>
                  <a:lnTo>
                    <a:pt x="1801368" y="737615"/>
                  </a:lnTo>
                </a:path>
                <a:path w="7260590" h="3377565">
                  <a:moveTo>
                    <a:pt x="4178807" y="737615"/>
                  </a:moveTo>
                  <a:lnTo>
                    <a:pt x="4197096" y="737615"/>
                  </a:lnTo>
                </a:path>
                <a:path w="7260590" h="3377565">
                  <a:moveTo>
                    <a:pt x="4288535" y="737615"/>
                  </a:moveTo>
                  <a:lnTo>
                    <a:pt x="4306824" y="737615"/>
                  </a:lnTo>
                </a:path>
                <a:path w="7260590" h="3377565">
                  <a:moveTo>
                    <a:pt x="932688" y="743712"/>
                  </a:moveTo>
                  <a:lnTo>
                    <a:pt x="950976" y="743712"/>
                  </a:lnTo>
                </a:path>
                <a:path w="7260590" h="3377565">
                  <a:moveTo>
                    <a:pt x="1755647" y="743712"/>
                  </a:moveTo>
                  <a:lnTo>
                    <a:pt x="1773936" y="743712"/>
                  </a:lnTo>
                </a:path>
                <a:path w="7260590" h="3377565">
                  <a:moveTo>
                    <a:pt x="1783079" y="743712"/>
                  </a:moveTo>
                  <a:lnTo>
                    <a:pt x="1801368" y="743712"/>
                  </a:lnTo>
                </a:path>
                <a:path w="7260590" h="3377565">
                  <a:moveTo>
                    <a:pt x="1847087" y="743712"/>
                  </a:moveTo>
                  <a:lnTo>
                    <a:pt x="1856232" y="743712"/>
                  </a:lnTo>
                </a:path>
                <a:path w="7260590" h="3377565">
                  <a:moveTo>
                    <a:pt x="4178807" y="743711"/>
                  </a:moveTo>
                  <a:lnTo>
                    <a:pt x="4197096" y="743711"/>
                  </a:lnTo>
                </a:path>
                <a:path w="7260590" h="3377565">
                  <a:moveTo>
                    <a:pt x="4297680" y="743711"/>
                  </a:moveTo>
                  <a:lnTo>
                    <a:pt x="4315968" y="743711"/>
                  </a:lnTo>
                </a:path>
                <a:path w="7260590" h="3377565">
                  <a:moveTo>
                    <a:pt x="932688" y="749807"/>
                  </a:moveTo>
                  <a:lnTo>
                    <a:pt x="950976" y="749807"/>
                  </a:lnTo>
                </a:path>
                <a:path w="7260590" h="3377565">
                  <a:moveTo>
                    <a:pt x="1755647" y="749807"/>
                  </a:moveTo>
                  <a:lnTo>
                    <a:pt x="1773936" y="749807"/>
                  </a:lnTo>
                </a:path>
                <a:path w="7260590" h="3377565">
                  <a:moveTo>
                    <a:pt x="1783079" y="749807"/>
                  </a:moveTo>
                  <a:lnTo>
                    <a:pt x="1801368" y="749807"/>
                  </a:lnTo>
                </a:path>
                <a:path w="7260590" h="3377565">
                  <a:moveTo>
                    <a:pt x="1837943" y="749807"/>
                  </a:moveTo>
                  <a:lnTo>
                    <a:pt x="1856232" y="749807"/>
                  </a:lnTo>
                </a:path>
                <a:path w="7260590" h="3377565">
                  <a:moveTo>
                    <a:pt x="4178807" y="749807"/>
                  </a:moveTo>
                  <a:lnTo>
                    <a:pt x="4197096" y="749807"/>
                  </a:lnTo>
                </a:path>
                <a:path w="7260590" h="3377565">
                  <a:moveTo>
                    <a:pt x="4297680" y="749807"/>
                  </a:moveTo>
                  <a:lnTo>
                    <a:pt x="4315968" y="749807"/>
                  </a:lnTo>
                </a:path>
                <a:path w="7260590" h="3377565">
                  <a:moveTo>
                    <a:pt x="932688" y="755903"/>
                  </a:moveTo>
                  <a:lnTo>
                    <a:pt x="950976" y="755903"/>
                  </a:lnTo>
                </a:path>
                <a:path w="7260590" h="3377565">
                  <a:moveTo>
                    <a:pt x="1755647" y="755903"/>
                  </a:moveTo>
                  <a:lnTo>
                    <a:pt x="1773936" y="755903"/>
                  </a:lnTo>
                </a:path>
                <a:path w="7260590" h="3377565">
                  <a:moveTo>
                    <a:pt x="1783079" y="755903"/>
                  </a:moveTo>
                  <a:lnTo>
                    <a:pt x="1801368" y="755903"/>
                  </a:lnTo>
                </a:path>
                <a:path w="7260590" h="3377565">
                  <a:moveTo>
                    <a:pt x="1828799" y="755903"/>
                  </a:moveTo>
                  <a:lnTo>
                    <a:pt x="1856232" y="755903"/>
                  </a:lnTo>
                </a:path>
                <a:path w="7260590" h="3377565">
                  <a:moveTo>
                    <a:pt x="4178807" y="755903"/>
                  </a:moveTo>
                  <a:lnTo>
                    <a:pt x="4187952" y="755903"/>
                  </a:lnTo>
                </a:path>
                <a:path w="7260590" h="3377565">
                  <a:moveTo>
                    <a:pt x="4297680" y="755903"/>
                  </a:moveTo>
                  <a:lnTo>
                    <a:pt x="4315968" y="755903"/>
                  </a:lnTo>
                </a:path>
                <a:path w="7260590" h="3377565">
                  <a:moveTo>
                    <a:pt x="932688" y="762000"/>
                  </a:moveTo>
                  <a:lnTo>
                    <a:pt x="950976" y="762000"/>
                  </a:lnTo>
                </a:path>
                <a:path w="7260590" h="3377565">
                  <a:moveTo>
                    <a:pt x="1755647" y="762000"/>
                  </a:moveTo>
                  <a:lnTo>
                    <a:pt x="1773936" y="762000"/>
                  </a:lnTo>
                </a:path>
                <a:path w="7260590" h="3377565">
                  <a:moveTo>
                    <a:pt x="1783079" y="762000"/>
                  </a:moveTo>
                  <a:lnTo>
                    <a:pt x="1801368" y="762000"/>
                  </a:lnTo>
                </a:path>
                <a:path w="7260590" h="3377565">
                  <a:moveTo>
                    <a:pt x="1828799" y="762000"/>
                  </a:moveTo>
                  <a:lnTo>
                    <a:pt x="1856232" y="762000"/>
                  </a:lnTo>
                </a:path>
                <a:path w="7260590" h="3377565">
                  <a:moveTo>
                    <a:pt x="4178807" y="761999"/>
                  </a:moveTo>
                  <a:lnTo>
                    <a:pt x="4187952" y="761999"/>
                  </a:lnTo>
                </a:path>
                <a:path w="7260590" h="3377565">
                  <a:moveTo>
                    <a:pt x="4297680" y="761999"/>
                  </a:moveTo>
                  <a:lnTo>
                    <a:pt x="4315968" y="761999"/>
                  </a:lnTo>
                </a:path>
                <a:path w="7260590" h="3377565">
                  <a:moveTo>
                    <a:pt x="932688" y="768095"/>
                  </a:moveTo>
                  <a:lnTo>
                    <a:pt x="950976" y="768095"/>
                  </a:lnTo>
                </a:path>
                <a:path w="7260590" h="3377565">
                  <a:moveTo>
                    <a:pt x="1755647" y="768095"/>
                  </a:moveTo>
                  <a:lnTo>
                    <a:pt x="1773936" y="768095"/>
                  </a:lnTo>
                </a:path>
                <a:path w="7260590" h="3377565">
                  <a:moveTo>
                    <a:pt x="1783079" y="768095"/>
                  </a:moveTo>
                  <a:lnTo>
                    <a:pt x="1801368" y="768095"/>
                  </a:lnTo>
                </a:path>
                <a:path w="7260590" h="3377565">
                  <a:moveTo>
                    <a:pt x="1828799" y="768095"/>
                  </a:moveTo>
                  <a:lnTo>
                    <a:pt x="1856232" y="768095"/>
                  </a:lnTo>
                </a:path>
                <a:path w="7260590" h="3377565">
                  <a:moveTo>
                    <a:pt x="4178807" y="768095"/>
                  </a:moveTo>
                  <a:lnTo>
                    <a:pt x="4187952" y="768095"/>
                  </a:lnTo>
                </a:path>
                <a:path w="7260590" h="3377565">
                  <a:moveTo>
                    <a:pt x="4297680" y="768095"/>
                  </a:moveTo>
                  <a:lnTo>
                    <a:pt x="4325112" y="768095"/>
                  </a:lnTo>
                </a:path>
                <a:path w="7260590" h="3377565">
                  <a:moveTo>
                    <a:pt x="932688" y="774191"/>
                  </a:moveTo>
                  <a:lnTo>
                    <a:pt x="950976" y="774191"/>
                  </a:lnTo>
                </a:path>
                <a:path w="7260590" h="3377565">
                  <a:moveTo>
                    <a:pt x="1755647" y="774191"/>
                  </a:moveTo>
                  <a:lnTo>
                    <a:pt x="1773936" y="774191"/>
                  </a:lnTo>
                </a:path>
                <a:path w="7260590" h="3377565">
                  <a:moveTo>
                    <a:pt x="1783079" y="774191"/>
                  </a:moveTo>
                  <a:lnTo>
                    <a:pt x="1801368" y="774191"/>
                  </a:lnTo>
                </a:path>
                <a:path w="7260590" h="3377565">
                  <a:moveTo>
                    <a:pt x="1828799" y="774191"/>
                  </a:moveTo>
                  <a:lnTo>
                    <a:pt x="1856232" y="774191"/>
                  </a:lnTo>
                </a:path>
                <a:path w="7260590" h="3377565">
                  <a:moveTo>
                    <a:pt x="4178807" y="774191"/>
                  </a:moveTo>
                  <a:lnTo>
                    <a:pt x="4187952" y="774191"/>
                  </a:lnTo>
                </a:path>
                <a:path w="7260590" h="3377565">
                  <a:moveTo>
                    <a:pt x="4297680" y="774191"/>
                  </a:moveTo>
                  <a:lnTo>
                    <a:pt x="4325112" y="774191"/>
                  </a:lnTo>
                </a:path>
                <a:path w="7260590" h="3377565">
                  <a:moveTo>
                    <a:pt x="932688" y="780288"/>
                  </a:moveTo>
                  <a:lnTo>
                    <a:pt x="950976" y="780288"/>
                  </a:lnTo>
                </a:path>
                <a:path w="7260590" h="3377565">
                  <a:moveTo>
                    <a:pt x="1755647" y="780288"/>
                  </a:moveTo>
                  <a:lnTo>
                    <a:pt x="1773936" y="780288"/>
                  </a:lnTo>
                </a:path>
                <a:path w="7260590" h="3377565">
                  <a:moveTo>
                    <a:pt x="1783079" y="780288"/>
                  </a:moveTo>
                  <a:lnTo>
                    <a:pt x="1801368" y="780288"/>
                  </a:lnTo>
                </a:path>
                <a:path w="7260590" h="3377565">
                  <a:moveTo>
                    <a:pt x="1828799" y="780288"/>
                  </a:moveTo>
                  <a:lnTo>
                    <a:pt x="1856232" y="780288"/>
                  </a:lnTo>
                </a:path>
                <a:path w="7260590" h="3377565">
                  <a:moveTo>
                    <a:pt x="4178807" y="780287"/>
                  </a:moveTo>
                  <a:lnTo>
                    <a:pt x="4187952" y="780287"/>
                  </a:lnTo>
                </a:path>
                <a:path w="7260590" h="3377565">
                  <a:moveTo>
                    <a:pt x="4297680" y="780287"/>
                  </a:moveTo>
                  <a:lnTo>
                    <a:pt x="4325112" y="780287"/>
                  </a:lnTo>
                </a:path>
                <a:path w="7260590" h="3377565">
                  <a:moveTo>
                    <a:pt x="932688" y="786383"/>
                  </a:moveTo>
                  <a:lnTo>
                    <a:pt x="950976" y="786383"/>
                  </a:lnTo>
                </a:path>
                <a:path w="7260590" h="3377565">
                  <a:moveTo>
                    <a:pt x="1755647" y="786383"/>
                  </a:moveTo>
                  <a:lnTo>
                    <a:pt x="1773936" y="786383"/>
                  </a:lnTo>
                </a:path>
                <a:path w="7260590" h="3377565">
                  <a:moveTo>
                    <a:pt x="1783079" y="786383"/>
                  </a:moveTo>
                  <a:lnTo>
                    <a:pt x="1801368" y="786383"/>
                  </a:lnTo>
                </a:path>
                <a:path w="7260590" h="3377565">
                  <a:moveTo>
                    <a:pt x="1828799" y="786383"/>
                  </a:moveTo>
                  <a:lnTo>
                    <a:pt x="1856232" y="786383"/>
                  </a:lnTo>
                </a:path>
                <a:path w="7260590" h="3377565">
                  <a:moveTo>
                    <a:pt x="4169663" y="786383"/>
                  </a:moveTo>
                  <a:lnTo>
                    <a:pt x="4178808" y="786383"/>
                  </a:lnTo>
                </a:path>
                <a:path w="7260590" h="3377565">
                  <a:moveTo>
                    <a:pt x="4297680" y="786383"/>
                  </a:moveTo>
                  <a:lnTo>
                    <a:pt x="4325112" y="786383"/>
                  </a:lnTo>
                </a:path>
                <a:path w="7260590" h="3377565">
                  <a:moveTo>
                    <a:pt x="932688" y="792479"/>
                  </a:moveTo>
                  <a:lnTo>
                    <a:pt x="950976" y="792479"/>
                  </a:lnTo>
                </a:path>
                <a:path w="7260590" h="3377565">
                  <a:moveTo>
                    <a:pt x="1755647" y="792479"/>
                  </a:moveTo>
                  <a:lnTo>
                    <a:pt x="1773936" y="792479"/>
                  </a:lnTo>
                </a:path>
                <a:path w="7260590" h="3377565">
                  <a:moveTo>
                    <a:pt x="1783079" y="792479"/>
                  </a:moveTo>
                  <a:lnTo>
                    <a:pt x="1801368" y="792479"/>
                  </a:lnTo>
                </a:path>
                <a:path w="7260590" h="3377565">
                  <a:moveTo>
                    <a:pt x="1828799" y="792479"/>
                  </a:moveTo>
                  <a:lnTo>
                    <a:pt x="1856232" y="792479"/>
                  </a:lnTo>
                </a:path>
                <a:path w="7260590" h="3377565">
                  <a:moveTo>
                    <a:pt x="4169663" y="792479"/>
                  </a:moveTo>
                  <a:lnTo>
                    <a:pt x="4178808" y="792479"/>
                  </a:lnTo>
                </a:path>
                <a:path w="7260590" h="3377565">
                  <a:moveTo>
                    <a:pt x="4297680" y="792479"/>
                  </a:moveTo>
                  <a:lnTo>
                    <a:pt x="4325112" y="792479"/>
                  </a:lnTo>
                </a:path>
                <a:path w="7260590" h="3377565">
                  <a:moveTo>
                    <a:pt x="932688" y="798576"/>
                  </a:moveTo>
                  <a:lnTo>
                    <a:pt x="950976" y="798576"/>
                  </a:lnTo>
                </a:path>
                <a:path w="7260590" h="3377565">
                  <a:moveTo>
                    <a:pt x="1755647" y="798576"/>
                  </a:moveTo>
                  <a:lnTo>
                    <a:pt x="1773936" y="798576"/>
                  </a:lnTo>
                </a:path>
                <a:path w="7260590" h="3377565">
                  <a:moveTo>
                    <a:pt x="1783079" y="798576"/>
                  </a:moveTo>
                  <a:lnTo>
                    <a:pt x="1801368" y="798576"/>
                  </a:lnTo>
                </a:path>
                <a:path w="7260590" h="3377565">
                  <a:moveTo>
                    <a:pt x="1828799" y="798576"/>
                  </a:moveTo>
                  <a:lnTo>
                    <a:pt x="1856232" y="798576"/>
                  </a:lnTo>
                </a:path>
                <a:path w="7260590" h="3377565">
                  <a:moveTo>
                    <a:pt x="4169663" y="798575"/>
                  </a:moveTo>
                  <a:lnTo>
                    <a:pt x="4178808" y="798575"/>
                  </a:lnTo>
                </a:path>
                <a:path w="7260590" h="3377565">
                  <a:moveTo>
                    <a:pt x="4297680" y="798575"/>
                  </a:moveTo>
                  <a:lnTo>
                    <a:pt x="4325112" y="798575"/>
                  </a:lnTo>
                </a:path>
                <a:path w="7260590" h="3377565">
                  <a:moveTo>
                    <a:pt x="932688" y="804671"/>
                  </a:moveTo>
                  <a:lnTo>
                    <a:pt x="950976" y="804671"/>
                  </a:lnTo>
                </a:path>
                <a:path w="7260590" h="3377565">
                  <a:moveTo>
                    <a:pt x="1755647" y="804671"/>
                  </a:moveTo>
                  <a:lnTo>
                    <a:pt x="1773936" y="804671"/>
                  </a:lnTo>
                </a:path>
                <a:path w="7260590" h="3377565">
                  <a:moveTo>
                    <a:pt x="1783079" y="804671"/>
                  </a:moveTo>
                  <a:lnTo>
                    <a:pt x="1801368" y="804671"/>
                  </a:lnTo>
                </a:path>
                <a:path w="7260590" h="3377565">
                  <a:moveTo>
                    <a:pt x="1828799" y="804671"/>
                  </a:moveTo>
                  <a:lnTo>
                    <a:pt x="1856232" y="804671"/>
                  </a:lnTo>
                </a:path>
                <a:path w="7260590" h="3377565">
                  <a:moveTo>
                    <a:pt x="4169663" y="804671"/>
                  </a:moveTo>
                  <a:lnTo>
                    <a:pt x="4178808" y="804671"/>
                  </a:lnTo>
                </a:path>
                <a:path w="7260590" h="3377565">
                  <a:moveTo>
                    <a:pt x="4297680" y="804671"/>
                  </a:moveTo>
                  <a:lnTo>
                    <a:pt x="4325112" y="804671"/>
                  </a:lnTo>
                </a:path>
                <a:path w="7260590" h="3377565">
                  <a:moveTo>
                    <a:pt x="932688" y="810767"/>
                  </a:moveTo>
                  <a:lnTo>
                    <a:pt x="950976" y="810767"/>
                  </a:lnTo>
                </a:path>
                <a:path w="7260590" h="3377565">
                  <a:moveTo>
                    <a:pt x="1755647" y="810767"/>
                  </a:moveTo>
                  <a:lnTo>
                    <a:pt x="1773936" y="810767"/>
                  </a:lnTo>
                </a:path>
                <a:path w="7260590" h="3377565">
                  <a:moveTo>
                    <a:pt x="1783079" y="810767"/>
                  </a:moveTo>
                  <a:lnTo>
                    <a:pt x="1801368" y="810767"/>
                  </a:lnTo>
                </a:path>
                <a:path w="7260590" h="3377565">
                  <a:moveTo>
                    <a:pt x="1828799" y="810767"/>
                  </a:moveTo>
                  <a:lnTo>
                    <a:pt x="1856232" y="810767"/>
                  </a:lnTo>
                </a:path>
                <a:path w="7260590" h="3377565">
                  <a:moveTo>
                    <a:pt x="4169663" y="810767"/>
                  </a:moveTo>
                  <a:lnTo>
                    <a:pt x="4178808" y="810767"/>
                  </a:lnTo>
                </a:path>
                <a:path w="7260590" h="3377565">
                  <a:moveTo>
                    <a:pt x="4297680" y="810767"/>
                  </a:moveTo>
                  <a:lnTo>
                    <a:pt x="4325112" y="810767"/>
                  </a:lnTo>
                </a:path>
                <a:path w="7260590" h="3377565">
                  <a:moveTo>
                    <a:pt x="932688" y="816863"/>
                  </a:moveTo>
                  <a:lnTo>
                    <a:pt x="950976" y="816863"/>
                  </a:lnTo>
                </a:path>
                <a:path w="7260590" h="3377565">
                  <a:moveTo>
                    <a:pt x="1755647" y="816863"/>
                  </a:moveTo>
                  <a:lnTo>
                    <a:pt x="1773936" y="816863"/>
                  </a:lnTo>
                </a:path>
                <a:path w="7260590" h="3377565">
                  <a:moveTo>
                    <a:pt x="1783079" y="816863"/>
                  </a:moveTo>
                  <a:lnTo>
                    <a:pt x="1801368" y="816863"/>
                  </a:lnTo>
                </a:path>
                <a:path w="7260590" h="3377565">
                  <a:moveTo>
                    <a:pt x="1828799" y="816863"/>
                  </a:moveTo>
                  <a:lnTo>
                    <a:pt x="1856232" y="816863"/>
                  </a:lnTo>
                </a:path>
                <a:path w="7260590" h="3377565">
                  <a:moveTo>
                    <a:pt x="4169663" y="816863"/>
                  </a:moveTo>
                  <a:lnTo>
                    <a:pt x="4178808" y="816863"/>
                  </a:lnTo>
                </a:path>
                <a:path w="7260590" h="3377565">
                  <a:moveTo>
                    <a:pt x="4306823" y="816863"/>
                  </a:moveTo>
                  <a:lnTo>
                    <a:pt x="4334256" y="816863"/>
                  </a:lnTo>
                </a:path>
                <a:path w="7260590" h="3377565">
                  <a:moveTo>
                    <a:pt x="932688" y="822959"/>
                  </a:moveTo>
                  <a:lnTo>
                    <a:pt x="950976" y="822959"/>
                  </a:lnTo>
                </a:path>
                <a:path w="7260590" h="3377565">
                  <a:moveTo>
                    <a:pt x="1755647" y="822959"/>
                  </a:moveTo>
                  <a:lnTo>
                    <a:pt x="1773936" y="822959"/>
                  </a:lnTo>
                </a:path>
                <a:path w="7260590" h="3377565">
                  <a:moveTo>
                    <a:pt x="1783079" y="822959"/>
                  </a:moveTo>
                  <a:lnTo>
                    <a:pt x="1801368" y="822959"/>
                  </a:lnTo>
                </a:path>
                <a:path w="7260590" h="3377565">
                  <a:moveTo>
                    <a:pt x="1828799" y="822959"/>
                  </a:moveTo>
                  <a:lnTo>
                    <a:pt x="1856232" y="822959"/>
                  </a:lnTo>
                </a:path>
                <a:path w="7260590" h="3377565">
                  <a:moveTo>
                    <a:pt x="4169663" y="822959"/>
                  </a:moveTo>
                  <a:lnTo>
                    <a:pt x="4178808" y="822959"/>
                  </a:lnTo>
                </a:path>
                <a:path w="7260590" h="3377565">
                  <a:moveTo>
                    <a:pt x="4306823" y="822959"/>
                  </a:moveTo>
                  <a:lnTo>
                    <a:pt x="4334256" y="822959"/>
                  </a:lnTo>
                </a:path>
                <a:path w="7260590" h="3377565">
                  <a:moveTo>
                    <a:pt x="932688" y="829055"/>
                  </a:moveTo>
                  <a:lnTo>
                    <a:pt x="950976" y="829055"/>
                  </a:lnTo>
                </a:path>
                <a:path w="7260590" h="3377565">
                  <a:moveTo>
                    <a:pt x="1755647" y="829055"/>
                  </a:moveTo>
                  <a:lnTo>
                    <a:pt x="1773936" y="829055"/>
                  </a:lnTo>
                </a:path>
                <a:path w="7260590" h="3377565">
                  <a:moveTo>
                    <a:pt x="1783079" y="829055"/>
                  </a:moveTo>
                  <a:lnTo>
                    <a:pt x="1801368" y="829055"/>
                  </a:lnTo>
                </a:path>
                <a:path w="7260590" h="3377565">
                  <a:moveTo>
                    <a:pt x="1828799" y="829055"/>
                  </a:moveTo>
                  <a:lnTo>
                    <a:pt x="1856232" y="829055"/>
                  </a:lnTo>
                </a:path>
                <a:path w="7260590" h="3377565">
                  <a:moveTo>
                    <a:pt x="4169663" y="829055"/>
                  </a:moveTo>
                  <a:lnTo>
                    <a:pt x="4178808" y="829055"/>
                  </a:lnTo>
                </a:path>
                <a:path w="7260590" h="3377565">
                  <a:moveTo>
                    <a:pt x="4306823" y="829055"/>
                  </a:moveTo>
                  <a:lnTo>
                    <a:pt x="4334256" y="829055"/>
                  </a:lnTo>
                </a:path>
                <a:path w="7260590" h="3377565">
                  <a:moveTo>
                    <a:pt x="932688" y="835151"/>
                  </a:moveTo>
                  <a:lnTo>
                    <a:pt x="950976" y="835151"/>
                  </a:lnTo>
                </a:path>
                <a:path w="7260590" h="3377565">
                  <a:moveTo>
                    <a:pt x="1755647" y="835151"/>
                  </a:moveTo>
                  <a:lnTo>
                    <a:pt x="1773936" y="835151"/>
                  </a:lnTo>
                </a:path>
                <a:path w="7260590" h="3377565">
                  <a:moveTo>
                    <a:pt x="1783079" y="835151"/>
                  </a:moveTo>
                  <a:lnTo>
                    <a:pt x="1801368" y="835151"/>
                  </a:lnTo>
                </a:path>
                <a:path w="7260590" h="3377565">
                  <a:moveTo>
                    <a:pt x="1828799" y="835151"/>
                  </a:moveTo>
                  <a:lnTo>
                    <a:pt x="1856232" y="835151"/>
                  </a:lnTo>
                </a:path>
                <a:path w="7260590" h="3377565">
                  <a:moveTo>
                    <a:pt x="4160519" y="835151"/>
                  </a:moveTo>
                  <a:lnTo>
                    <a:pt x="4178808" y="835151"/>
                  </a:lnTo>
                </a:path>
                <a:path w="7260590" h="3377565">
                  <a:moveTo>
                    <a:pt x="4306823" y="835151"/>
                  </a:moveTo>
                  <a:lnTo>
                    <a:pt x="4334256" y="835151"/>
                  </a:lnTo>
                </a:path>
                <a:path w="7260590" h="3377565">
                  <a:moveTo>
                    <a:pt x="932688" y="841247"/>
                  </a:moveTo>
                  <a:lnTo>
                    <a:pt x="950976" y="841247"/>
                  </a:lnTo>
                </a:path>
                <a:path w="7260590" h="3377565">
                  <a:moveTo>
                    <a:pt x="1755647" y="841247"/>
                  </a:moveTo>
                  <a:lnTo>
                    <a:pt x="1773936" y="841247"/>
                  </a:lnTo>
                </a:path>
                <a:path w="7260590" h="3377565">
                  <a:moveTo>
                    <a:pt x="1783079" y="841247"/>
                  </a:moveTo>
                  <a:lnTo>
                    <a:pt x="1801368" y="841247"/>
                  </a:lnTo>
                </a:path>
                <a:path w="7260590" h="3377565">
                  <a:moveTo>
                    <a:pt x="1828799" y="841247"/>
                  </a:moveTo>
                  <a:lnTo>
                    <a:pt x="1856232" y="841247"/>
                  </a:lnTo>
                </a:path>
                <a:path w="7260590" h="3377565">
                  <a:moveTo>
                    <a:pt x="4160519" y="841247"/>
                  </a:moveTo>
                  <a:lnTo>
                    <a:pt x="4178808" y="841247"/>
                  </a:lnTo>
                </a:path>
                <a:path w="7260590" h="3377565">
                  <a:moveTo>
                    <a:pt x="4306823" y="841247"/>
                  </a:moveTo>
                  <a:lnTo>
                    <a:pt x="4334256" y="841247"/>
                  </a:lnTo>
                </a:path>
                <a:path w="7260590" h="3377565">
                  <a:moveTo>
                    <a:pt x="932688" y="847343"/>
                  </a:moveTo>
                  <a:lnTo>
                    <a:pt x="950976" y="847343"/>
                  </a:lnTo>
                </a:path>
                <a:path w="7260590" h="3377565">
                  <a:moveTo>
                    <a:pt x="1755647" y="847343"/>
                  </a:moveTo>
                  <a:lnTo>
                    <a:pt x="1773936" y="847343"/>
                  </a:lnTo>
                </a:path>
                <a:path w="7260590" h="3377565">
                  <a:moveTo>
                    <a:pt x="1783079" y="847343"/>
                  </a:moveTo>
                  <a:lnTo>
                    <a:pt x="1801368" y="847343"/>
                  </a:lnTo>
                </a:path>
                <a:path w="7260590" h="3377565">
                  <a:moveTo>
                    <a:pt x="1819655" y="847343"/>
                  </a:moveTo>
                  <a:lnTo>
                    <a:pt x="1856232" y="847343"/>
                  </a:lnTo>
                </a:path>
                <a:path w="7260590" h="3377565">
                  <a:moveTo>
                    <a:pt x="4160519" y="847343"/>
                  </a:moveTo>
                  <a:lnTo>
                    <a:pt x="4178808" y="847343"/>
                  </a:lnTo>
                </a:path>
                <a:path w="7260590" h="3377565">
                  <a:moveTo>
                    <a:pt x="4306823" y="847343"/>
                  </a:moveTo>
                  <a:lnTo>
                    <a:pt x="4334256" y="847343"/>
                  </a:lnTo>
                </a:path>
                <a:path w="7260590" h="3377565">
                  <a:moveTo>
                    <a:pt x="932688" y="853439"/>
                  </a:moveTo>
                  <a:lnTo>
                    <a:pt x="950976" y="853439"/>
                  </a:lnTo>
                </a:path>
                <a:path w="7260590" h="3377565">
                  <a:moveTo>
                    <a:pt x="1755647" y="853439"/>
                  </a:moveTo>
                  <a:lnTo>
                    <a:pt x="1773936" y="853439"/>
                  </a:lnTo>
                </a:path>
                <a:path w="7260590" h="3377565">
                  <a:moveTo>
                    <a:pt x="1783079" y="853439"/>
                  </a:moveTo>
                  <a:lnTo>
                    <a:pt x="1801368" y="853439"/>
                  </a:lnTo>
                </a:path>
                <a:path w="7260590" h="3377565">
                  <a:moveTo>
                    <a:pt x="1819655" y="853439"/>
                  </a:moveTo>
                  <a:lnTo>
                    <a:pt x="1856232" y="853439"/>
                  </a:lnTo>
                </a:path>
                <a:path w="7260590" h="3377565">
                  <a:moveTo>
                    <a:pt x="4160519" y="853439"/>
                  </a:moveTo>
                  <a:lnTo>
                    <a:pt x="4178808" y="853439"/>
                  </a:lnTo>
                </a:path>
                <a:path w="7260590" h="3377565">
                  <a:moveTo>
                    <a:pt x="4306823" y="853439"/>
                  </a:moveTo>
                  <a:lnTo>
                    <a:pt x="4334256" y="853439"/>
                  </a:lnTo>
                </a:path>
                <a:path w="7260590" h="3377565">
                  <a:moveTo>
                    <a:pt x="932688" y="859535"/>
                  </a:moveTo>
                  <a:lnTo>
                    <a:pt x="950976" y="859535"/>
                  </a:lnTo>
                </a:path>
                <a:path w="7260590" h="3377565">
                  <a:moveTo>
                    <a:pt x="1755647" y="859535"/>
                  </a:moveTo>
                  <a:lnTo>
                    <a:pt x="1773936" y="859535"/>
                  </a:lnTo>
                </a:path>
                <a:path w="7260590" h="3377565">
                  <a:moveTo>
                    <a:pt x="1783079" y="859535"/>
                  </a:moveTo>
                  <a:lnTo>
                    <a:pt x="1801368" y="859535"/>
                  </a:lnTo>
                </a:path>
                <a:path w="7260590" h="3377565">
                  <a:moveTo>
                    <a:pt x="1819655" y="859535"/>
                  </a:moveTo>
                  <a:lnTo>
                    <a:pt x="1856232" y="859535"/>
                  </a:lnTo>
                </a:path>
                <a:path w="7260590" h="3377565">
                  <a:moveTo>
                    <a:pt x="4160519" y="859535"/>
                  </a:moveTo>
                  <a:lnTo>
                    <a:pt x="4178808" y="859535"/>
                  </a:lnTo>
                </a:path>
                <a:path w="7260590" h="3377565">
                  <a:moveTo>
                    <a:pt x="4306823" y="859535"/>
                  </a:moveTo>
                  <a:lnTo>
                    <a:pt x="4334256" y="859535"/>
                  </a:lnTo>
                </a:path>
                <a:path w="7260590" h="3377565">
                  <a:moveTo>
                    <a:pt x="932688" y="865631"/>
                  </a:moveTo>
                  <a:lnTo>
                    <a:pt x="950976" y="865631"/>
                  </a:lnTo>
                </a:path>
                <a:path w="7260590" h="3377565">
                  <a:moveTo>
                    <a:pt x="1755647" y="865631"/>
                  </a:moveTo>
                  <a:lnTo>
                    <a:pt x="1773936" y="865631"/>
                  </a:lnTo>
                </a:path>
                <a:path w="7260590" h="3377565">
                  <a:moveTo>
                    <a:pt x="1783079" y="865631"/>
                  </a:moveTo>
                  <a:lnTo>
                    <a:pt x="1801368" y="865631"/>
                  </a:lnTo>
                </a:path>
                <a:path w="7260590" h="3377565">
                  <a:moveTo>
                    <a:pt x="1819655" y="865631"/>
                  </a:moveTo>
                  <a:lnTo>
                    <a:pt x="1856232" y="865631"/>
                  </a:lnTo>
                </a:path>
                <a:path w="7260590" h="3377565">
                  <a:moveTo>
                    <a:pt x="4160519" y="865631"/>
                  </a:moveTo>
                  <a:lnTo>
                    <a:pt x="4178808" y="865631"/>
                  </a:lnTo>
                </a:path>
                <a:path w="7260590" h="3377565">
                  <a:moveTo>
                    <a:pt x="4315968" y="865631"/>
                  </a:moveTo>
                  <a:lnTo>
                    <a:pt x="4334256" y="865631"/>
                  </a:lnTo>
                </a:path>
                <a:path w="7260590" h="3377565">
                  <a:moveTo>
                    <a:pt x="932688" y="871727"/>
                  </a:moveTo>
                  <a:lnTo>
                    <a:pt x="950976" y="871727"/>
                  </a:lnTo>
                </a:path>
                <a:path w="7260590" h="3377565">
                  <a:moveTo>
                    <a:pt x="1755647" y="871727"/>
                  </a:moveTo>
                  <a:lnTo>
                    <a:pt x="1773936" y="871727"/>
                  </a:lnTo>
                </a:path>
                <a:path w="7260590" h="3377565">
                  <a:moveTo>
                    <a:pt x="1783079" y="871727"/>
                  </a:moveTo>
                  <a:lnTo>
                    <a:pt x="1801368" y="871727"/>
                  </a:lnTo>
                </a:path>
                <a:path w="7260590" h="3377565">
                  <a:moveTo>
                    <a:pt x="1819655" y="871727"/>
                  </a:moveTo>
                  <a:lnTo>
                    <a:pt x="1856232" y="871727"/>
                  </a:lnTo>
                </a:path>
                <a:path w="7260590" h="3377565">
                  <a:moveTo>
                    <a:pt x="4160519" y="871727"/>
                  </a:moveTo>
                  <a:lnTo>
                    <a:pt x="4178808" y="871727"/>
                  </a:lnTo>
                </a:path>
                <a:path w="7260590" h="3377565">
                  <a:moveTo>
                    <a:pt x="4315968" y="871727"/>
                  </a:moveTo>
                  <a:lnTo>
                    <a:pt x="4334256" y="871727"/>
                  </a:lnTo>
                </a:path>
                <a:path w="7260590" h="3377565">
                  <a:moveTo>
                    <a:pt x="932688" y="877823"/>
                  </a:moveTo>
                  <a:lnTo>
                    <a:pt x="950976" y="877823"/>
                  </a:lnTo>
                </a:path>
                <a:path w="7260590" h="3377565">
                  <a:moveTo>
                    <a:pt x="1755647" y="877823"/>
                  </a:moveTo>
                  <a:lnTo>
                    <a:pt x="1773936" y="877823"/>
                  </a:lnTo>
                </a:path>
                <a:path w="7260590" h="3377565">
                  <a:moveTo>
                    <a:pt x="1783079" y="877823"/>
                  </a:moveTo>
                  <a:lnTo>
                    <a:pt x="1801368" y="877823"/>
                  </a:lnTo>
                </a:path>
                <a:path w="7260590" h="3377565">
                  <a:moveTo>
                    <a:pt x="1819655" y="877823"/>
                  </a:moveTo>
                  <a:lnTo>
                    <a:pt x="1856232" y="877823"/>
                  </a:lnTo>
                </a:path>
                <a:path w="7260590" h="3377565">
                  <a:moveTo>
                    <a:pt x="4151375" y="877823"/>
                  </a:moveTo>
                  <a:lnTo>
                    <a:pt x="4178808" y="877823"/>
                  </a:lnTo>
                </a:path>
                <a:path w="7260590" h="3377565">
                  <a:moveTo>
                    <a:pt x="4315968" y="877823"/>
                  </a:moveTo>
                  <a:lnTo>
                    <a:pt x="4343400" y="877823"/>
                  </a:lnTo>
                </a:path>
                <a:path w="7260590" h="3377565">
                  <a:moveTo>
                    <a:pt x="932688" y="883919"/>
                  </a:moveTo>
                  <a:lnTo>
                    <a:pt x="950976" y="883919"/>
                  </a:lnTo>
                </a:path>
                <a:path w="7260590" h="3377565">
                  <a:moveTo>
                    <a:pt x="1755647" y="883919"/>
                  </a:moveTo>
                  <a:lnTo>
                    <a:pt x="1773936" y="883919"/>
                  </a:lnTo>
                </a:path>
                <a:path w="7260590" h="3377565">
                  <a:moveTo>
                    <a:pt x="1783079" y="883919"/>
                  </a:moveTo>
                  <a:lnTo>
                    <a:pt x="1801368" y="883919"/>
                  </a:lnTo>
                </a:path>
                <a:path w="7260590" h="3377565">
                  <a:moveTo>
                    <a:pt x="1819655" y="883919"/>
                  </a:moveTo>
                  <a:lnTo>
                    <a:pt x="1856232" y="883919"/>
                  </a:lnTo>
                </a:path>
                <a:path w="7260590" h="3377565">
                  <a:moveTo>
                    <a:pt x="4151375" y="883919"/>
                  </a:moveTo>
                  <a:lnTo>
                    <a:pt x="4178808" y="883919"/>
                  </a:lnTo>
                </a:path>
                <a:path w="7260590" h="3377565">
                  <a:moveTo>
                    <a:pt x="4315968" y="883919"/>
                  </a:moveTo>
                  <a:lnTo>
                    <a:pt x="4343400" y="883919"/>
                  </a:lnTo>
                </a:path>
                <a:path w="7260590" h="3377565">
                  <a:moveTo>
                    <a:pt x="932688" y="890015"/>
                  </a:moveTo>
                  <a:lnTo>
                    <a:pt x="950976" y="890015"/>
                  </a:lnTo>
                </a:path>
                <a:path w="7260590" h="3377565">
                  <a:moveTo>
                    <a:pt x="1755647" y="890015"/>
                  </a:moveTo>
                  <a:lnTo>
                    <a:pt x="1773936" y="890015"/>
                  </a:lnTo>
                </a:path>
                <a:path w="7260590" h="3377565">
                  <a:moveTo>
                    <a:pt x="1783079" y="890015"/>
                  </a:moveTo>
                  <a:lnTo>
                    <a:pt x="1801368" y="890015"/>
                  </a:lnTo>
                </a:path>
                <a:path w="7260590" h="3377565">
                  <a:moveTo>
                    <a:pt x="1819655" y="890015"/>
                  </a:moveTo>
                  <a:lnTo>
                    <a:pt x="1856232" y="890015"/>
                  </a:lnTo>
                </a:path>
                <a:path w="7260590" h="3377565">
                  <a:moveTo>
                    <a:pt x="4151375" y="890015"/>
                  </a:moveTo>
                  <a:lnTo>
                    <a:pt x="4169664" y="890015"/>
                  </a:lnTo>
                </a:path>
                <a:path w="7260590" h="3377565">
                  <a:moveTo>
                    <a:pt x="4325111" y="890015"/>
                  </a:moveTo>
                  <a:lnTo>
                    <a:pt x="4343400" y="890015"/>
                  </a:lnTo>
                </a:path>
                <a:path w="7260590" h="3377565">
                  <a:moveTo>
                    <a:pt x="932688" y="896112"/>
                  </a:moveTo>
                  <a:lnTo>
                    <a:pt x="950976" y="896112"/>
                  </a:lnTo>
                </a:path>
                <a:path w="7260590" h="3377565">
                  <a:moveTo>
                    <a:pt x="1755647" y="896112"/>
                  </a:moveTo>
                  <a:lnTo>
                    <a:pt x="1773936" y="896112"/>
                  </a:lnTo>
                </a:path>
                <a:path w="7260590" h="3377565">
                  <a:moveTo>
                    <a:pt x="1783079" y="896112"/>
                  </a:moveTo>
                  <a:lnTo>
                    <a:pt x="1801368" y="896112"/>
                  </a:lnTo>
                </a:path>
                <a:path w="7260590" h="3377565">
                  <a:moveTo>
                    <a:pt x="1819655" y="896112"/>
                  </a:moveTo>
                  <a:lnTo>
                    <a:pt x="1856232" y="896112"/>
                  </a:lnTo>
                </a:path>
                <a:path w="7260590" h="3377565">
                  <a:moveTo>
                    <a:pt x="4151375" y="896111"/>
                  </a:moveTo>
                  <a:lnTo>
                    <a:pt x="4169664" y="896111"/>
                  </a:lnTo>
                </a:path>
                <a:path w="7260590" h="3377565">
                  <a:moveTo>
                    <a:pt x="4325111" y="896111"/>
                  </a:moveTo>
                  <a:lnTo>
                    <a:pt x="4343400" y="896111"/>
                  </a:lnTo>
                </a:path>
                <a:path w="7260590" h="3377565">
                  <a:moveTo>
                    <a:pt x="932688" y="902207"/>
                  </a:moveTo>
                  <a:lnTo>
                    <a:pt x="950976" y="902207"/>
                  </a:lnTo>
                </a:path>
                <a:path w="7260590" h="3377565">
                  <a:moveTo>
                    <a:pt x="1755647" y="902207"/>
                  </a:moveTo>
                  <a:lnTo>
                    <a:pt x="1773936" y="902207"/>
                  </a:lnTo>
                </a:path>
                <a:path w="7260590" h="3377565">
                  <a:moveTo>
                    <a:pt x="1783079" y="902207"/>
                  </a:moveTo>
                  <a:lnTo>
                    <a:pt x="1801368" y="902207"/>
                  </a:lnTo>
                </a:path>
                <a:path w="7260590" h="3377565">
                  <a:moveTo>
                    <a:pt x="1819655" y="902207"/>
                  </a:moveTo>
                  <a:lnTo>
                    <a:pt x="1856232" y="902207"/>
                  </a:lnTo>
                </a:path>
                <a:path w="7260590" h="3377565">
                  <a:moveTo>
                    <a:pt x="4142231" y="902207"/>
                  </a:moveTo>
                  <a:lnTo>
                    <a:pt x="4169664" y="902207"/>
                  </a:lnTo>
                </a:path>
                <a:path w="7260590" h="3377565">
                  <a:moveTo>
                    <a:pt x="4325111" y="902207"/>
                  </a:moveTo>
                  <a:lnTo>
                    <a:pt x="4343400" y="902207"/>
                  </a:lnTo>
                </a:path>
                <a:path w="7260590" h="3377565">
                  <a:moveTo>
                    <a:pt x="932688" y="908303"/>
                  </a:moveTo>
                  <a:lnTo>
                    <a:pt x="950976" y="908303"/>
                  </a:lnTo>
                </a:path>
                <a:path w="7260590" h="3377565">
                  <a:moveTo>
                    <a:pt x="1755647" y="908303"/>
                  </a:moveTo>
                  <a:lnTo>
                    <a:pt x="1773936" y="908303"/>
                  </a:lnTo>
                </a:path>
                <a:path w="7260590" h="3377565">
                  <a:moveTo>
                    <a:pt x="1783079" y="908303"/>
                  </a:moveTo>
                  <a:lnTo>
                    <a:pt x="1801368" y="908303"/>
                  </a:lnTo>
                </a:path>
                <a:path w="7260590" h="3377565">
                  <a:moveTo>
                    <a:pt x="1819655" y="908303"/>
                  </a:moveTo>
                  <a:lnTo>
                    <a:pt x="1856232" y="908303"/>
                  </a:lnTo>
                </a:path>
                <a:path w="7260590" h="3377565">
                  <a:moveTo>
                    <a:pt x="4142231" y="908303"/>
                  </a:moveTo>
                  <a:lnTo>
                    <a:pt x="4169664" y="908303"/>
                  </a:lnTo>
                </a:path>
                <a:path w="7260590" h="3377565">
                  <a:moveTo>
                    <a:pt x="4325111" y="908303"/>
                  </a:moveTo>
                  <a:lnTo>
                    <a:pt x="4343400" y="908303"/>
                  </a:lnTo>
                </a:path>
                <a:path w="7260590" h="3377565">
                  <a:moveTo>
                    <a:pt x="932688" y="914400"/>
                  </a:moveTo>
                  <a:lnTo>
                    <a:pt x="950976" y="914400"/>
                  </a:lnTo>
                </a:path>
                <a:path w="7260590" h="3377565">
                  <a:moveTo>
                    <a:pt x="1755647" y="914400"/>
                  </a:moveTo>
                  <a:lnTo>
                    <a:pt x="1773936" y="914400"/>
                  </a:lnTo>
                </a:path>
                <a:path w="7260590" h="3377565">
                  <a:moveTo>
                    <a:pt x="1783079" y="914400"/>
                  </a:moveTo>
                  <a:lnTo>
                    <a:pt x="1801368" y="914400"/>
                  </a:lnTo>
                </a:path>
                <a:path w="7260590" h="3377565">
                  <a:moveTo>
                    <a:pt x="1819655" y="914400"/>
                  </a:moveTo>
                  <a:lnTo>
                    <a:pt x="1847088" y="914400"/>
                  </a:lnTo>
                </a:path>
                <a:path w="7260590" h="3377565">
                  <a:moveTo>
                    <a:pt x="4142231" y="914399"/>
                  </a:moveTo>
                  <a:lnTo>
                    <a:pt x="4169664" y="914399"/>
                  </a:lnTo>
                </a:path>
                <a:path w="7260590" h="3377565">
                  <a:moveTo>
                    <a:pt x="4325111" y="914399"/>
                  </a:moveTo>
                  <a:lnTo>
                    <a:pt x="4343400" y="914399"/>
                  </a:lnTo>
                </a:path>
                <a:path w="7260590" h="3377565">
                  <a:moveTo>
                    <a:pt x="932688" y="920495"/>
                  </a:moveTo>
                  <a:lnTo>
                    <a:pt x="950976" y="920495"/>
                  </a:lnTo>
                </a:path>
                <a:path w="7260590" h="3377565">
                  <a:moveTo>
                    <a:pt x="1755647" y="920495"/>
                  </a:moveTo>
                  <a:lnTo>
                    <a:pt x="1773936" y="920495"/>
                  </a:lnTo>
                </a:path>
                <a:path w="7260590" h="3377565">
                  <a:moveTo>
                    <a:pt x="1783079" y="920495"/>
                  </a:moveTo>
                  <a:lnTo>
                    <a:pt x="1801368" y="920495"/>
                  </a:lnTo>
                </a:path>
                <a:path w="7260590" h="3377565">
                  <a:moveTo>
                    <a:pt x="1819655" y="920495"/>
                  </a:moveTo>
                  <a:lnTo>
                    <a:pt x="1847088" y="920495"/>
                  </a:lnTo>
                </a:path>
                <a:path w="7260590" h="3377565">
                  <a:moveTo>
                    <a:pt x="4142231" y="920495"/>
                  </a:moveTo>
                  <a:lnTo>
                    <a:pt x="4169664" y="920495"/>
                  </a:lnTo>
                </a:path>
                <a:path w="7260590" h="3377565">
                  <a:moveTo>
                    <a:pt x="4325111" y="920495"/>
                  </a:moveTo>
                  <a:lnTo>
                    <a:pt x="4343400" y="920495"/>
                  </a:lnTo>
                </a:path>
                <a:path w="7260590" h="3377565">
                  <a:moveTo>
                    <a:pt x="932688" y="926591"/>
                  </a:moveTo>
                  <a:lnTo>
                    <a:pt x="950976" y="926591"/>
                  </a:lnTo>
                </a:path>
                <a:path w="7260590" h="3377565">
                  <a:moveTo>
                    <a:pt x="1755647" y="926591"/>
                  </a:moveTo>
                  <a:lnTo>
                    <a:pt x="1773936" y="926591"/>
                  </a:lnTo>
                </a:path>
                <a:path w="7260590" h="3377565">
                  <a:moveTo>
                    <a:pt x="1783079" y="926591"/>
                  </a:moveTo>
                  <a:lnTo>
                    <a:pt x="1801368" y="926591"/>
                  </a:lnTo>
                </a:path>
                <a:path w="7260590" h="3377565">
                  <a:moveTo>
                    <a:pt x="1819655" y="926591"/>
                  </a:moveTo>
                  <a:lnTo>
                    <a:pt x="1847088" y="926591"/>
                  </a:lnTo>
                </a:path>
                <a:path w="7260590" h="3377565">
                  <a:moveTo>
                    <a:pt x="4142231" y="926591"/>
                  </a:moveTo>
                  <a:lnTo>
                    <a:pt x="4169664" y="926591"/>
                  </a:lnTo>
                </a:path>
                <a:path w="7260590" h="3377565">
                  <a:moveTo>
                    <a:pt x="4325111" y="926591"/>
                  </a:moveTo>
                  <a:lnTo>
                    <a:pt x="4343400" y="926591"/>
                  </a:lnTo>
                </a:path>
                <a:path w="7260590" h="3377565">
                  <a:moveTo>
                    <a:pt x="932688" y="932688"/>
                  </a:moveTo>
                  <a:lnTo>
                    <a:pt x="950976" y="932688"/>
                  </a:lnTo>
                </a:path>
                <a:path w="7260590" h="3377565">
                  <a:moveTo>
                    <a:pt x="1755647" y="932688"/>
                  </a:moveTo>
                  <a:lnTo>
                    <a:pt x="1773936" y="932688"/>
                  </a:lnTo>
                </a:path>
                <a:path w="7260590" h="3377565">
                  <a:moveTo>
                    <a:pt x="1783079" y="932688"/>
                  </a:moveTo>
                  <a:lnTo>
                    <a:pt x="1801368" y="932688"/>
                  </a:lnTo>
                </a:path>
                <a:path w="7260590" h="3377565">
                  <a:moveTo>
                    <a:pt x="1819655" y="932688"/>
                  </a:moveTo>
                  <a:lnTo>
                    <a:pt x="1847088" y="932688"/>
                  </a:lnTo>
                </a:path>
                <a:path w="7260590" h="3377565">
                  <a:moveTo>
                    <a:pt x="4142231" y="932687"/>
                  </a:moveTo>
                  <a:lnTo>
                    <a:pt x="4169664" y="932687"/>
                  </a:lnTo>
                </a:path>
                <a:path w="7260590" h="3377565">
                  <a:moveTo>
                    <a:pt x="4325111" y="932687"/>
                  </a:moveTo>
                  <a:lnTo>
                    <a:pt x="4343400" y="932687"/>
                  </a:lnTo>
                </a:path>
                <a:path w="7260590" h="3377565">
                  <a:moveTo>
                    <a:pt x="932688" y="938783"/>
                  </a:moveTo>
                  <a:lnTo>
                    <a:pt x="950976" y="938783"/>
                  </a:lnTo>
                </a:path>
                <a:path w="7260590" h="3377565">
                  <a:moveTo>
                    <a:pt x="1755647" y="938783"/>
                  </a:moveTo>
                  <a:lnTo>
                    <a:pt x="1773936" y="938783"/>
                  </a:lnTo>
                </a:path>
                <a:path w="7260590" h="3377565">
                  <a:moveTo>
                    <a:pt x="1783079" y="938783"/>
                  </a:moveTo>
                  <a:lnTo>
                    <a:pt x="1801368" y="938783"/>
                  </a:lnTo>
                </a:path>
                <a:path w="7260590" h="3377565">
                  <a:moveTo>
                    <a:pt x="1819655" y="938783"/>
                  </a:moveTo>
                  <a:lnTo>
                    <a:pt x="1847088" y="938783"/>
                  </a:lnTo>
                </a:path>
                <a:path w="7260590" h="3377565">
                  <a:moveTo>
                    <a:pt x="4142231" y="938783"/>
                  </a:moveTo>
                  <a:lnTo>
                    <a:pt x="4169664" y="938783"/>
                  </a:lnTo>
                </a:path>
                <a:path w="7260590" h="3377565">
                  <a:moveTo>
                    <a:pt x="4334256" y="938783"/>
                  </a:moveTo>
                  <a:lnTo>
                    <a:pt x="4352544" y="938783"/>
                  </a:lnTo>
                </a:path>
                <a:path w="7260590" h="3377565">
                  <a:moveTo>
                    <a:pt x="6638544" y="938783"/>
                  </a:moveTo>
                  <a:lnTo>
                    <a:pt x="6656832" y="938783"/>
                  </a:lnTo>
                </a:path>
                <a:path w="7260590" h="3377565">
                  <a:moveTo>
                    <a:pt x="932688" y="944879"/>
                  </a:moveTo>
                  <a:lnTo>
                    <a:pt x="950976" y="944879"/>
                  </a:lnTo>
                </a:path>
                <a:path w="7260590" h="3377565">
                  <a:moveTo>
                    <a:pt x="1755647" y="944879"/>
                  </a:moveTo>
                  <a:lnTo>
                    <a:pt x="1773936" y="944879"/>
                  </a:lnTo>
                </a:path>
                <a:path w="7260590" h="3377565">
                  <a:moveTo>
                    <a:pt x="1783079" y="944879"/>
                  </a:moveTo>
                  <a:lnTo>
                    <a:pt x="1801368" y="944879"/>
                  </a:lnTo>
                </a:path>
                <a:path w="7260590" h="3377565">
                  <a:moveTo>
                    <a:pt x="1819655" y="944879"/>
                  </a:moveTo>
                  <a:lnTo>
                    <a:pt x="1837944" y="944879"/>
                  </a:lnTo>
                </a:path>
                <a:path w="7260590" h="3377565">
                  <a:moveTo>
                    <a:pt x="4142231" y="944879"/>
                  </a:moveTo>
                  <a:lnTo>
                    <a:pt x="4169664" y="944879"/>
                  </a:lnTo>
                </a:path>
                <a:path w="7260590" h="3377565">
                  <a:moveTo>
                    <a:pt x="4334256" y="944879"/>
                  </a:moveTo>
                  <a:lnTo>
                    <a:pt x="4352544" y="944879"/>
                  </a:lnTo>
                </a:path>
                <a:path w="7260590" h="3377565">
                  <a:moveTo>
                    <a:pt x="6629400" y="944879"/>
                  </a:moveTo>
                  <a:lnTo>
                    <a:pt x="6656832" y="944879"/>
                  </a:lnTo>
                </a:path>
                <a:path w="7260590" h="3377565">
                  <a:moveTo>
                    <a:pt x="210312" y="950976"/>
                  </a:moveTo>
                  <a:lnTo>
                    <a:pt x="228600" y="950976"/>
                  </a:lnTo>
                </a:path>
                <a:path w="7260590" h="3377565">
                  <a:moveTo>
                    <a:pt x="932688" y="950976"/>
                  </a:moveTo>
                  <a:lnTo>
                    <a:pt x="950976" y="950976"/>
                  </a:lnTo>
                </a:path>
                <a:path w="7260590" h="3377565">
                  <a:moveTo>
                    <a:pt x="1755647" y="950976"/>
                  </a:moveTo>
                  <a:lnTo>
                    <a:pt x="1773936" y="950976"/>
                  </a:lnTo>
                </a:path>
                <a:path w="7260590" h="3377565">
                  <a:moveTo>
                    <a:pt x="1783079" y="950976"/>
                  </a:moveTo>
                  <a:lnTo>
                    <a:pt x="1801368" y="950976"/>
                  </a:lnTo>
                </a:path>
                <a:path w="7260590" h="3377565">
                  <a:moveTo>
                    <a:pt x="1819655" y="950976"/>
                  </a:moveTo>
                  <a:lnTo>
                    <a:pt x="1837944" y="950976"/>
                  </a:lnTo>
                </a:path>
                <a:path w="7260590" h="3377565">
                  <a:moveTo>
                    <a:pt x="4133087" y="950975"/>
                  </a:moveTo>
                  <a:lnTo>
                    <a:pt x="4160520" y="950975"/>
                  </a:lnTo>
                </a:path>
                <a:path w="7260590" h="3377565">
                  <a:moveTo>
                    <a:pt x="4334256" y="950975"/>
                  </a:moveTo>
                  <a:lnTo>
                    <a:pt x="4352544" y="950975"/>
                  </a:lnTo>
                </a:path>
                <a:path w="7260590" h="3377565">
                  <a:moveTo>
                    <a:pt x="6620256" y="950975"/>
                  </a:moveTo>
                  <a:lnTo>
                    <a:pt x="6665975" y="950975"/>
                  </a:lnTo>
                </a:path>
                <a:path w="7260590" h="3377565">
                  <a:moveTo>
                    <a:pt x="192024" y="957071"/>
                  </a:moveTo>
                  <a:lnTo>
                    <a:pt x="237743" y="957071"/>
                  </a:lnTo>
                </a:path>
                <a:path w="7260590" h="3377565">
                  <a:moveTo>
                    <a:pt x="932688" y="957071"/>
                  </a:moveTo>
                  <a:lnTo>
                    <a:pt x="950976" y="957071"/>
                  </a:lnTo>
                </a:path>
                <a:path w="7260590" h="3377565">
                  <a:moveTo>
                    <a:pt x="1005839" y="957071"/>
                  </a:moveTo>
                  <a:lnTo>
                    <a:pt x="1033272" y="957071"/>
                  </a:lnTo>
                </a:path>
                <a:path w="7260590" h="3377565">
                  <a:moveTo>
                    <a:pt x="1755647" y="957071"/>
                  </a:moveTo>
                  <a:lnTo>
                    <a:pt x="1773936" y="957071"/>
                  </a:lnTo>
                </a:path>
                <a:path w="7260590" h="3377565">
                  <a:moveTo>
                    <a:pt x="1783079" y="957071"/>
                  </a:moveTo>
                  <a:lnTo>
                    <a:pt x="1801368" y="957071"/>
                  </a:lnTo>
                </a:path>
                <a:path w="7260590" h="3377565">
                  <a:moveTo>
                    <a:pt x="1819655" y="957071"/>
                  </a:moveTo>
                  <a:lnTo>
                    <a:pt x="1837944" y="957071"/>
                  </a:lnTo>
                </a:path>
                <a:path w="7260590" h="3377565">
                  <a:moveTo>
                    <a:pt x="4133087" y="957071"/>
                  </a:moveTo>
                  <a:lnTo>
                    <a:pt x="4160520" y="957071"/>
                  </a:lnTo>
                </a:path>
                <a:path w="7260590" h="3377565">
                  <a:moveTo>
                    <a:pt x="4334256" y="957071"/>
                  </a:moveTo>
                  <a:lnTo>
                    <a:pt x="4352544" y="957071"/>
                  </a:lnTo>
                </a:path>
                <a:path w="7260590" h="3377565">
                  <a:moveTo>
                    <a:pt x="5020055" y="957071"/>
                  </a:moveTo>
                  <a:lnTo>
                    <a:pt x="5029200" y="957071"/>
                  </a:lnTo>
                </a:path>
                <a:path w="7260590" h="3377565">
                  <a:moveTo>
                    <a:pt x="5074920" y="957071"/>
                  </a:moveTo>
                  <a:lnTo>
                    <a:pt x="5084064" y="957071"/>
                  </a:lnTo>
                </a:path>
                <a:path w="7260590" h="3377565">
                  <a:moveTo>
                    <a:pt x="5833871" y="957071"/>
                  </a:moveTo>
                  <a:lnTo>
                    <a:pt x="5852160" y="957071"/>
                  </a:lnTo>
                </a:path>
                <a:path w="7260590" h="3377565">
                  <a:moveTo>
                    <a:pt x="6620256" y="957071"/>
                  </a:moveTo>
                  <a:lnTo>
                    <a:pt x="6629400" y="957071"/>
                  </a:lnTo>
                </a:path>
                <a:path w="7260590" h="3377565">
                  <a:moveTo>
                    <a:pt x="6656831" y="957071"/>
                  </a:moveTo>
                  <a:lnTo>
                    <a:pt x="6675120" y="957071"/>
                  </a:lnTo>
                </a:path>
                <a:path w="7260590" h="3377565">
                  <a:moveTo>
                    <a:pt x="192024" y="963167"/>
                  </a:moveTo>
                  <a:lnTo>
                    <a:pt x="246888" y="963167"/>
                  </a:lnTo>
                </a:path>
                <a:path w="7260590" h="3377565">
                  <a:moveTo>
                    <a:pt x="932688" y="963167"/>
                  </a:moveTo>
                  <a:lnTo>
                    <a:pt x="950976" y="963167"/>
                  </a:lnTo>
                </a:path>
                <a:path w="7260590" h="3377565">
                  <a:moveTo>
                    <a:pt x="987551" y="963167"/>
                  </a:moveTo>
                  <a:lnTo>
                    <a:pt x="1042416" y="963167"/>
                  </a:lnTo>
                </a:path>
                <a:path w="7260590" h="3377565">
                  <a:moveTo>
                    <a:pt x="1755647" y="963167"/>
                  </a:moveTo>
                  <a:lnTo>
                    <a:pt x="1773936" y="963167"/>
                  </a:lnTo>
                </a:path>
                <a:path w="7260590" h="3377565">
                  <a:moveTo>
                    <a:pt x="1783079" y="963167"/>
                  </a:moveTo>
                  <a:lnTo>
                    <a:pt x="1801368" y="963167"/>
                  </a:lnTo>
                </a:path>
                <a:path w="7260590" h="3377565">
                  <a:moveTo>
                    <a:pt x="1819655" y="963167"/>
                  </a:moveTo>
                  <a:lnTo>
                    <a:pt x="1837944" y="963167"/>
                  </a:lnTo>
                </a:path>
                <a:path w="7260590" h="3377565">
                  <a:moveTo>
                    <a:pt x="4133087" y="963167"/>
                  </a:moveTo>
                  <a:lnTo>
                    <a:pt x="4160520" y="963167"/>
                  </a:lnTo>
                </a:path>
                <a:path w="7260590" h="3377565">
                  <a:moveTo>
                    <a:pt x="4334256" y="963167"/>
                  </a:moveTo>
                  <a:lnTo>
                    <a:pt x="4352544" y="963167"/>
                  </a:lnTo>
                </a:path>
                <a:path w="7260590" h="3377565">
                  <a:moveTo>
                    <a:pt x="5010912" y="963167"/>
                  </a:moveTo>
                  <a:lnTo>
                    <a:pt x="5029200" y="963167"/>
                  </a:lnTo>
                </a:path>
                <a:path w="7260590" h="3377565">
                  <a:moveTo>
                    <a:pt x="5065775" y="963167"/>
                  </a:moveTo>
                  <a:lnTo>
                    <a:pt x="5093208" y="963167"/>
                  </a:lnTo>
                </a:path>
                <a:path w="7260590" h="3377565">
                  <a:moveTo>
                    <a:pt x="5824727" y="963167"/>
                  </a:moveTo>
                  <a:lnTo>
                    <a:pt x="5870447" y="963167"/>
                  </a:lnTo>
                </a:path>
                <a:path w="7260590" h="3377565">
                  <a:moveTo>
                    <a:pt x="6611111" y="963167"/>
                  </a:moveTo>
                  <a:lnTo>
                    <a:pt x="6629400" y="963167"/>
                  </a:lnTo>
                </a:path>
                <a:path w="7260590" h="3377565">
                  <a:moveTo>
                    <a:pt x="6656831" y="963167"/>
                  </a:moveTo>
                  <a:lnTo>
                    <a:pt x="6675120" y="963167"/>
                  </a:lnTo>
                </a:path>
                <a:path w="7260590" h="3377565">
                  <a:moveTo>
                    <a:pt x="192024" y="969263"/>
                  </a:moveTo>
                  <a:lnTo>
                    <a:pt x="246888" y="969263"/>
                  </a:lnTo>
                </a:path>
                <a:path w="7260590" h="3377565">
                  <a:moveTo>
                    <a:pt x="932688" y="969263"/>
                  </a:moveTo>
                  <a:lnTo>
                    <a:pt x="950976" y="969263"/>
                  </a:lnTo>
                </a:path>
                <a:path w="7260590" h="3377565">
                  <a:moveTo>
                    <a:pt x="987551" y="969263"/>
                  </a:moveTo>
                  <a:lnTo>
                    <a:pt x="1042416" y="969263"/>
                  </a:lnTo>
                </a:path>
                <a:path w="7260590" h="3377565">
                  <a:moveTo>
                    <a:pt x="1755647" y="969263"/>
                  </a:moveTo>
                  <a:lnTo>
                    <a:pt x="1773936" y="969263"/>
                  </a:lnTo>
                </a:path>
                <a:path w="7260590" h="3377565">
                  <a:moveTo>
                    <a:pt x="1783079" y="969263"/>
                  </a:moveTo>
                  <a:lnTo>
                    <a:pt x="1801368" y="969263"/>
                  </a:lnTo>
                </a:path>
                <a:path w="7260590" h="3377565">
                  <a:moveTo>
                    <a:pt x="1819655" y="969263"/>
                  </a:moveTo>
                  <a:lnTo>
                    <a:pt x="1837944" y="969263"/>
                  </a:lnTo>
                </a:path>
                <a:path w="7260590" h="3377565">
                  <a:moveTo>
                    <a:pt x="4133087" y="969263"/>
                  </a:moveTo>
                  <a:lnTo>
                    <a:pt x="4160520" y="969263"/>
                  </a:lnTo>
                </a:path>
                <a:path w="7260590" h="3377565">
                  <a:moveTo>
                    <a:pt x="4334256" y="969263"/>
                  </a:moveTo>
                  <a:lnTo>
                    <a:pt x="4352544" y="969263"/>
                  </a:lnTo>
                </a:path>
                <a:path w="7260590" h="3377565">
                  <a:moveTo>
                    <a:pt x="5010912" y="969263"/>
                  </a:moveTo>
                  <a:lnTo>
                    <a:pt x="5029200" y="969263"/>
                  </a:lnTo>
                </a:path>
                <a:path w="7260590" h="3377565">
                  <a:moveTo>
                    <a:pt x="5065775" y="969263"/>
                  </a:moveTo>
                  <a:lnTo>
                    <a:pt x="5093208" y="969263"/>
                  </a:lnTo>
                </a:path>
                <a:path w="7260590" h="3377565">
                  <a:moveTo>
                    <a:pt x="5824727" y="969263"/>
                  </a:moveTo>
                  <a:lnTo>
                    <a:pt x="5870447" y="969263"/>
                  </a:lnTo>
                </a:path>
                <a:path w="7260590" h="3377565">
                  <a:moveTo>
                    <a:pt x="6611111" y="969263"/>
                  </a:moveTo>
                  <a:lnTo>
                    <a:pt x="6629400" y="969263"/>
                  </a:lnTo>
                </a:path>
                <a:path w="7260590" h="3377565">
                  <a:moveTo>
                    <a:pt x="6656831" y="969263"/>
                  </a:moveTo>
                  <a:lnTo>
                    <a:pt x="6675120" y="969263"/>
                  </a:lnTo>
                </a:path>
                <a:path w="7260590" h="3377565">
                  <a:moveTo>
                    <a:pt x="182880" y="975359"/>
                  </a:moveTo>
                  <a:lnTo>
                    <a:pt x="201168" y="975359"/>
                  </a:lnTo>
                </a:path>
                <a:path w="7260590" h="3377565">
                  <a:moveTo>
                    <a:pt x="228600" y="975359"/>
                  </a:moveTo>
                  <a:lnTo>
                    <a:pt x="256032" y="975359"/>
                  </a:lnTo>
                </a:path>
                <a:path w="7260590" h="3377565">
                  <a:moveTo>
                    <a:pt x="932688" y="975359"/>
                  </a:moveTo>
                  <a:lnTo>
                    <a:pt x="950976" y="975359"/>
                  </a:lnTo>
                </a:path>
                <a:path w="7260590" h="3377565">
                  <a:moveTo>
                    <a:pt x="978407" y="975359"/>
                  </a:moveTo>
                  <a:lnTo>
                    <a:pt x="1005840" y="975359"/>
                  </a:lnTo>
                </a:path>
                <a:path w="7260590" h="3377565">
                  <a:moveTo>
                    <a:pt x="1024127" y="975359"/>
                  </a:moveTo>
                  <a:lnTo>
                    <a:pt x="1051560" y="975359"/>
                  </a:lnTo>
                </a:path>
                <a:path w="7260590" h="3377565">
                  <a:moveTo>
                    <a:pt x="1755647" y="975359"/>
                  </a:moveTo>
                  <a:lnTo>
                    <a:pt x="1773936" y="975359"/>
                  </a:lnTo>
                </a:path>
                <a:path w="7260590" h="3377565">
                  <a:moveTo>
                    <a:pt x="1783079" y="975359"/>
                  </a:moveTo>
                  <a:lnTo>
                    <a:pt x="1801368" y="975359"/>
                  </a:lnTo>
                </a:path>
                <a:path w="7260590" h="3377565">
                  <a:moveTo>
                    <a:pt x="1819655" y="975359"/>
                  </a:moveTo>
                  <a:lnTo>
                    <a:pt x="1837944" y="975359"/>
                  </a:lnTo>
                </a:path>
                <a:path w="7260590" h="3377565">
                  <a:moveTo>
                    <a:pt x="4133087" y="975359"/>
                  </a:moveTo>
                  <a:lnTo>
                    <a:pt x="4160520" y="975359"/>
                  </a:lnTo>
                </a:path>
                <a:path w="7260590" h="3377565">
                  <a:moveTo>
                    <a:pt x="4334256" y="975359"/>
                  </a:moveTo>
                  <a:lnTo>
                    <a:pt x="4352544" y="975359"/>
                  </a:lnTo>
                </a:path>
                <a:path w="7260590" h="3377565">
                  <a:moveTo>
                    <a:pt x="5001768" y="975359"/>
                  </a:moveTo>
                  <a:lnTo>
                    <a:pt x="5038344" y="975359"/>
                  </a:lnTo>
                </a:path>
                <a:path w="7260590" h="3377565">
                  <a:moveTo>
                    <a:pt x="5065775" y="975359"/>
                  </a:moveTo>
                  <a:lnTo>
                    <a:pt x="5102352" y="975359"/>
                  </a:lnTo>
                </a:path>
                <a:path w="7260590" h="3377565">
                  <a:moveTo>
                    <a:pt x="5815583" y="975359"/>
                  </a:moveTo>
                  <a:lnTo>
                    <a:pt x="5833872" y="975359"/>
                  </a:lnTo>
                </a:path>
                <a:path w="7260590" h="3377565">
                  <a:moveTo>
                    <a:pt x="5852159" y="975359"/>
                  </a:moveTo>
                  <a:lnTo>
                    <a:pt x="5879592" y="975359"/>
                  </a:lnTo>
                </a:path>
                <a:path w="7260590" h="3377565">
                  <a:moveTo>
                    <a:pt x="6611111" y="975359"/>
                  </a:moveTo>
                  <a:lnTo>
                    <a:pt x="6629400" y="975359"/>
                  </a:lnTo>
                </a:path>
                <a:path w="7260590" h="3377565">
                  <a:moveTo>
                    <a:pt x="6656831" y="975359"/>
                  </a:moveTo>
                  <a:lnTo>
                    <a:pt x="6675120" y="975359"/>
                  </a:lnTo>
                </a:path>
                <a:path w="7260590" h="3377565">
                  <a:moveTo>
                    <a:pt x="182880" y="981455"/>
                  </a:moveTo>
                  <a:lnTo>
                    <a:pt x="192024" y="981455"/>
                  </a:lnTo>
                </a:path>
                <a:path w="7260590" h="3377565">
                  <a:moveTo>
                    <a:pt x="237744" y="981455"/>
                  </a:moveTo>
                  <a:lnTo>
                    <a:pt x="256032" y="981455"/>
                  </a:lnTo>
                </a:path>
                <a:path w="7260590" h="3377565">
                  <a:moveTo>
                    <a:pt x="932688" y="981455"/>
                  </a:moveTo>
                  <a:lnTo>
                    <a:pt x="950976" y="981455"/>
                  </a:lnTo>
                </a:path>
                <a:path w="7260590" h="3377565">
                  <a:moveTo>
                    <a:pt x="978407" y="981455"/>
                  </a:moveTo>
                  <a:lnTo>
                    <a:pt x="1005840" y="981455"/>
                  </a:lnTo>
                </a:path>
                <a:path w="7260590" h="3377565">
                  <a:moveTo>
                    <a:pt x="1033271" y="981455"/>
                  </a:moveTo>
                  <a:lnTo>
                    <a:pt x="1060704" y="981455"/>
                  </a:lnTo>
                </a:path>
                <a:path w="7260590" h="3377565">
                  <a:moveTo>
                    <a:pt x="1755647" y="981455"/>
                  </a:moveTo>
                  <a:lnTo>
                    <a:pt x="1773936" y="981455"/>
                  </a:lnTo>
                </a:path>
                <a:path w="7260590" h="3377565">
                  <a:moveTo>
                    <a:pt x="1783079" y="981455"/>
                  </a:moveTo>
                  <a:lnTo>
                    <a:pt x="1801368" y="981455"/>
                  </a:lnTo>
                </a:path>
                <a:path w="7260590" h="3377565">
                  <a:moveTo>
                    <a:pt x="1819655" y="981455"/>
                  </a:moveTo>
                  <a:lnTo>
                    <a:pt x="1837944" y="981455"/>
                  </a:lnTo>
                </a:path>
                <a:path w="7260590" h="3377565">
                  <a:moveTo>
                    <a:pt x="4133087" y="981455"/>
                  </a:moveTo>
                  <a:lnTo>
                    <a:pt x="4160520" y="981455"/>
                  </a:lnTo>
                </a:path>
                <a:path w="7260590" h="3377565">
                  <a:moveTo>
                    <a:pt x="4334256" y="981455"/>
                  </a:moveTo>
                  <a:lnTo>
                    <a:pt x="4352544" y="981455"/>
                  </a:lnTo>
                </a:path>
                <a:path w="7260590" h="3377565">
                  <a:moveTo>
                    <a:pt x="5001768" y="981455"/>
                  </a:moveTo>
                  <a:lnTo>
                    <a:pt x="5038344" y="981455"/>
                  </a:lnTo>
                </a:path>
                <a:path w="7260590" h="3377565">
                  <a:moveTo>
                    <a:pt x="5065775" y="981455"/>
                  </a:moveTo>
                  <a:lnTo>
                    <a:pt x="5102352" y="981455"/>
                  </a:lnTo>
                </a:path>
                <a:path w="7260590" h="3377565">
                  <a:moveTo>
                    <a:pt x="5806440" y="981455"/>
                  </a:moveTo>
                  <a:lnTo>
                    <a:pt x="5833872" y="981455"/>
                  </a:lnTo>
                </a:path>
                <a:path w="7260590" h="3377565">
                  <a:moveTo>
                    <a:pt x="5852159" y="981455"/>
                  </a:moveTo>
                  <a:lnTo>
                    <a:pt x="5879592" y="981455"/>
                  </a:lnTo>
                </a:path>
                <a:path w="7260590" h="3377565">
                  <a:moveTo>
                    <a:pt x="6601967" y="981455"/>
                  </a:moveTo>
                  <a:lnTo>
                    <a:pt x="6629400" y="981455"/>
                  </a:lnTo>
                </a:path>
                <a:path w="7260590" h="3377565">
                  <a:moveTo>
                    <a:pt x="6665975" y="981455"/>
                  </a:moveTo>
                  <a:lnTo>
                    <a:pt x="6684264" y="981455"/>
                  </a:lnTo>
                </a:path>
                <a:path w="7260590" h="3377565">
                  <a:moveTo>
                    <a:pt x="182880" y="987551"/>
                  </a:moveTo>
                  <a:lnTo>
                    <a:pt x="192024" y="987551"/>
                  </a:lnTo>
                </a:path>
                <a:path w="7260590" h="3377565">
                  <a:moveTo>
                    <a:pt x="237744" y="987551"/>
                  </a:moveTo>
                  <a:lnTo>
                    <a:pt x="256032" y="987551"/>
                  </a:lnTo>
                </a:path>
                <a:path w="7260590" h="3377565">
                  <a:moveTo>
                    <a:pt x="932688" y="987551"/>
                  </a:moveTo>
                  <a:lnTo>
                    <a:pt x="950976" y="987551"/>
                  </a:lnTo>
                </a:path>
                <a:path w="7260590" h="3377565">
                  <a:moveTo>
                    <a:pt x="978407" y="987551"/>
                  </a:moveTo>
                  <a:lnTo>
                    <a:pt x="996696" y="987551"/>
                  </a:lnTo>
                </a:path>
                <a:path w="7260590" h="3377565">
                  <a:moveTo>
                    <a:pt x="1033271" y="987551"/>
                  </a:moveTo>
                  <a:lnTo>
                    <a:pt x="1060704" y="987551"/>
                  </a:lnTo>
                </a:path>
                <a:path w="7260590" h="3377565">
                  <a:moveTo>
                    <a:pt x="1755647" y="987551"/>
                  </a:moveTo>
                  <a:lnTo>
                    <a:pt x="1773936" y="987551"/>
                  </a:lnTo>
                </a:path>
                <a:path w="7260590" h="3377565">
                  <a:moveTo>
                    <a:pt x="1783079" y="987551"/>
                  </a:moveTo>
                  <a:lnTo>
                    <a:pt x="1801368" y="987551"/>
                  </a:lnTo>
                </a:path>
                <a:path w="7260590" h="3377565">
                  <a:moveTo>
                    <a:pt x="1819655" y="987551"/>
                  </a:moveTo>
                  <a:lnTo>
                    <a:pt x="1837944" y="987551"/>
                  </a:lnTo>
                </a:path>
                <a:path w="7260590" h="3377565">
                  <a:moveTo>
                    <a:pt x="4133087" y="987551"/>
                  </a:moveTo>
                  <a:lnTo>
                    <a:pt x="4160520" y="987551"/>
                  </a:lnTo>
                </a:path>
                <a:path w="7260590" h="3377565">
                  <a:moveTo>
                    <a:pt x="4334256" y="987551"/>
                  </a:moveTo>
                  <a:lnTo>
                    <a:pt x="4352544" y="987551"/>
                  </a:lnTo>
                </a:path>
                <a:path w="7260590" h="3377565">
                  <a:moveTo>
                    <a:pt x="5001768" y="987551"/>
                  </a:moveTo>
                  <a:lnTo>
                    <a:pt x="5038344" y="987551"/>
                  </a:lnTo>
                </a:path>
                <a:path w="7260590" h="3377565">
                  <a:moveTo>
                    <a:pt x="5065775" y="987551"/>
                  </a:moveTo>
                  <a:lnTo>
                    <a:pt x="5074920" y="987551"/>
                  </a:lnTo>
                </a:path>
                <a:path w="7260590" h="3377565">
                  <a:moveTo>
                    <a:pt x="5084064" y="987551"/>
                  </a:moveTo>
                  <a:lnTo>
                    <a:pt x="5102352" y="987551"/>
                  </a:lnTo>
                </a:path>
                <a:path w="7260590" h="3377565">
                  <a:moveTo>
                    <a:pt x="5806440" y="987551"/>
                  </a:moveTo>
                  <a:lnTo>
                    <a:pt x="5824728" y="987551"/>
                  </a:lnTo>
                </a:path>
                <a:path w="7260590" h="3377565">
                  <a:moveTo>
                    <a:pt x="5861303" y="987551"/>
                  </a:moveTo>
                  <a:lnTo>
                    <a:pt x="5879592" y="987551"/>
                  </a:lnTo>
                </a:path>
                <a:path w="7260590" h="3377565">
                  <a:moveTo>
                    <a:pt x="6601967" y="987551"/>
                  </a:moveTo>
                  <a:lnTo>
                    <a:pt x="6620256" y="987551"/>
                  </a:lnTo>
                </a:path>
                <a:path w="7260590" h="3377565">
                  <a:moveTo>
                    <a:pt x="6665975" y="987551"/>
                  </a:moveTo>
                  <a:lnTo>
                    <a:pt x="6684264" y="987551"/>
                  </a:lnTo>
                </a:path>
                <a:path w="7260590" h="3377565">
                  <a:moveTo>
                    <a:pt x="173736" y="993647"/>
                  </a:moveTo>
                  <a:lnTo>
                    <a:pt x="192024" y="993647"/>
                  </a:lnTo>
                </a:path>
                <a:path w="7260590" h="3377565">
                  <a:moveTo>
                    <a:pt x="246887" y="993647"/>
                  </a:moveTo>
                  <a:lnTo>
                    <a:pt x="256032" y="993647"/>
                  </a:lnTo>
                </a:path>
                <a:path w="7260590" h="3377565">
                  <a:moveTo>
                    <a:pt x="932688" y="993647"/>
                  </a:moveTo>
                  <a:lnTo>
                    <a:pt x="950976" y="993647"/>
                  </a:lnTo>
                </a:path>
                <a:path w="7260590" h="3377565">
                  <a:moveTo>
                    <a:pt x="969263" y="993647"/>
                  </a:moveTo>
                  <a:lnTo>
                    <a:pt x="996696" y="993647"/>
                  </a:lnTo>
                </a:path>
                <a:path w="7260590" h="3377565">
                  <a:moveTo>
                    <a:pt x="1042415" y="993647"/>
                  </a:moveTo>
                  <a:lnTo>
                    <a:pt x="1069848" y="993647"/>
                  </a:lnTo>
                </a:path>
                <a:path w="7260590" h="3377565">
                  <a:moveTo>
                    <a:pt x="1746503" y="993647"/>
                  </a:moveTo>
                  <a:lnTo>
                    <a:pt x="1773936" y="993647"/>
                  </a:lnTo>
                </a:path>
                <a:path w="7260590" h="3377565">
                  <a:moveTo>
                    <a:pt x="1783079" y="993647"/>
                  </a:moveTo>
                  <a:lnTo>
                    <a:pt x="1801368" y="993647"/>
                  </a:lnTo>
                </a:path>
                <a:path w="7260590" h="3377565">
                  <a:moveTo>
                    <a:pt x="1819655" y="993647"/>
                  </a:moveTo>
                  <a:lnTo>
                    <a:pt x="1837944" y="993647"/>
                  </a:lnTo>
                </a:path>
                <a:path w="7260590" h="3377565">
                  <a:moveTo>
                    <a:pt x="4133087" y="993647"/>
                  </a:moveTo>
                  <a:lnTo>
                    <a:pt x="4160520" y="993647"/>
                  </a:lnTo>
                </a:path>
                <a:path w="7260590" h="3377565">
                  <a:moveTo>
                    <a:pt x="4334256" y="993647"/>
                  </a:moveTo>
                  <a:lnTo>
                    <a:pt x="4352544" y="993647"/>
                  </a:lnTo>
                </a:path>
                <a:path w="7260590" h="3377565">
                  <a:moveTo>
                    <a:pt x="4992623" y="993647"/>
                  </a:moveTo>
                  <a:lnTo>
                    <a:pt x="5038343" y="993647"/>
                  </a:lnTo>
                </a:path>
                <a:path w="7260590" h="3377565">
                  <a:moveTo>
                    <a:pt x="5065775" y="993647"/>
                  </a:moveTo>
                  <a:lnTo>
                    <a:pt x="5074920" y="993647"/>
                  </a:lnTo>
                </a:path>
                <a:path w="7260590" h="3377565">
                  <a:moveTo>
                    <a:pt x="5084064" y="993647"/>
                  </a:moveTo>
                  <a:lnTo>
                    <a:pt x="5111496" y="993647"/>
                  </a:lnTo>
                </a:path>
                <a:path w="7260590" h="3377565">
                  <a:moveTo>
                    <a:pt x="5797295" y="993647"/>
                  </a:moveTo>
                  <a:lnTo>
                    <a:pt x="5824728" y="993647"/>
                  </a:lnTo>
                </a:path>
                <a:path w="7260590" h="3377565">
                  <a:moveTo>
                    <a:pt x="5861303" y="993647"/>
                  </a:moveTo>
                  <a:lnTo>
                    <a:pt x="5888736" y="993647"/>
                  </a:lnTo>
                </a:path>
                <a:path w="7260590" h="3377565">
                  <a:moveTo>
                    <a:pt x="6601967" y="993647"/>
                  </a:moveTo>
                  <a:lnTo>
                    <a:pt x="6620256" y="993647"/>
                  </a:lnTo>
                </a:path>
                <a:path w="7260590" h="3377565">
                  <a:moveTo>
                    <a:pt x="6665975" y="993647"/>
                  </a:moveTo>
                  <a:lnTo>
                    <a:pt x="6693408" y="993647"/>
                  </a:lnTo>
                </a:path>
                <a:path w="7260590" h="3377565">
                  <a:moveTo>
                    <a:pt x="173736" y="999743"/>
                  </a:moveTo>
                  <a:lnTo>
                    <a:pt x="192024" y="999743"/>
                  </a:lnTo>
                </a:path>
                <a:path w="7260590" h="3377565">
                  <a:moveTo>
                    <a:pt x="246887" y="999743"/>
                  </a:moveTo>
                  <a:lnTo>
                    <a:pt x="256032" y="999743"/>
                  </a:lnTo>
                </a:path>
                <a:path w="7260590" h="3377565">
                  <a:moveTo>
                    <a:pt x="932688" y="999743"/>
                  </a:moveTo>
                  <a:lnTo>
                    <a:pt x="950976" y="999743"/>
                  </a:lnTo>
                </a:path>
                <a:path w="7260590" h="3377565">
                  <a:moveTo>
                    <a:pt x="969263" y="999743"/>
                  </a:moveTo>
                  <a:lnTo>
                    <a:pt x="987552" y="999743"/>
                  </a:lnTo>
                </a:path>
                <a:path w="7260590" h="3377565">
                  <a:moveTo>
                    <a:pt x="1042415" y="999743"/>
                  </a:moveTo>
                  <a:lnTo>
                    <a:pt x="1069848" y="999743"/>
                  </a:lnTo>
                </a:path>
                <a:path w="7260590" h="3377565">
                  <a:moveTo>
                    <a:pt x="1746503" y="999743"/>
                  </a:moveTo>
                  <a:lnTo>
                    <a:pt x="1773936" y="999743"/>
                  </a:lnTo>
                </a:path>
                <a:path w="7260590" h="3377565">
                  <a:moveTo>
                    <a:pt x="1783079" y="999743"/>
                  </a:moveTo>
                  <a:lnTo>
                    <a:pt x="1801368" y="999743"/>
                  </a:lnTo>
                </a:path>
                <a:path w="7260590" h="3377565">
                  <a:moveTo>
                    <a:pt x="1819655" y="999743"/>
                  </a:moveTo>
                  <a:lnTo>
                    <a:pt x="1837944" y="999743"/>
                  </a:lnTo>
                </a:path>
                <a:path w="7260590" h="3377565">
                  <a:moveTo>
                    <a:pt x="4133087" y="999743"/>
                  </a:moveTo>
                  <a:lnTo>
                    <a:pt x="4151376" y="999743"/>
                  </a:lnTo>
                </a:path>
                <a:path w="7260590" h="3377565">
                  <a:moveTo>
                    <a:pt x="4334256" y="999743"/>
                  </a:moveTo>
                  <a:lnTo>
                    <a:pt x="4352544" y="999743"/>
                  </a:lnTo>
                </a:path>
                <a:path w="7260590" h="3377565">
                  <a:moveTo>
                    <a:pt x="4992623" y="999743"/>
                  </a:moveTo>
                  <a:lnTo>
                    <a:pt x="5010912" y="999743"/>
                  </a:lnTo>
                </a:path>
                <a:path w="7260590" h="3377565">
                  <a:moveTo>
                    <a:pt x="5020055" y="999743"/>
                  </a:moveTo>
                  <a:lnTo>
                    <a:pt x="5038344" y="999743"/>
                  </a:lnTo>
                </a:path>
                <a:path w="7260590" h="3377565">
                  <a:moveTo>
                    <a:pt x="5065775" y="999743"/>
                  </a:moveTo>
                  <a:lnTo>
                    <a:pt x="5074920" y="999743"/>
                  </a:lnTo>
                </a:path>
                <a:path w="7260590" h="3377565">
                  <a:moveTo>
                    <a:pt x="5084064" y="999743"/>
                  </a:moveTo>
                  <a:lnTo>
                    <a:pt x="5111496" y="999743"/>
                  </a:lnTo>
                </a:path>
                <a:path w="7260590" h="3377565">
                  <a:moveTo>
                    <a:pt x="5797295" y="999743"/>
                  </a:moveTo>
                  <a:lnTo>
                    <a:pt x="5824728" y="999743"/>
                  </a:lnTo>
                </a:path>
                <a:path w="7260590" h="3377565">
                  <a:moveTo>
                    <a:pt x="5870447" y="999743"/>
                  </a:moveTo>
                  <a:lnTo>
                    <a:pt x="5888736" y="999743"/>
                  </a:lnTo>
                </a:path>
                <a:path w="7260590" h="3377565">
                  <a:moveTo>
                    <a:pt x="6601967" y="999743"/>
                  </a:moveTo>
                  <a:lnTo>
                    <a:pt x="6620256" y="999743"/>
                  </a:lnTo>
                </a:path>
                <a:path w="7260590" h="3377565">
                  <a:moveTo>
                    <a:pt x="6675119" y="999743"/>
                  </a:moveTo>
                  <a:lnTo>
                    <a:pt x="6693408" y="999743"/>
                  </a:lnTo>
                </a:path>
                <a:path w="7260590" h="3377565">
                  <a:moveTo>
                    <a:pt x="173736" y="1005839"/>
                  </a:moveTo>
                  <a:lnTo>
                    <a:pt x="192024" y="1005839"/>
                  </a:lnTo>
                </a:path>
                <a:path w="7260590" h="3377565">
                  <a:moveTo>
                    <a:pt x="246887" y="1005839"/>
                  </a:moveTo>
                  <a:lnTo>
                    <a:pt x="265176" y="1005839"/>
                  </a:lnTo>
                </a:path>
                <a:path w="7260590" h="3377565">
                  <a:moveTo>
                    <a:pt x="932688" y="1005839"/>
                  </a:moveTo>
                  <a:lnTo>
                    <a:pt x="950976" y="1005839"/>
                  </a:lnTo>
                </a:path>
                <a:path w="7260590" h="3377565">
                  <a:moveTo>
                    <a:pt x="969263" y="1005839"/>
                  </a:moveTo>
                  <a:lnTo>
                    <a:pt x="987552" y="1005839"/>
                  </a:lnTo>
                </a:path>
                <a:path w="7260590" h="3377565">
                  <a:moveTo>
                    <a:pt x="1042415" y="1005839"/>
                  </a:moveTo>
                  <a:lnTo>
                    <a:pt x="1078992" y="1005839"/>
                  </a:lnTo>
                </a:path>
                <a:path w="7260590" h="3377565">
                  <a:moveTo>
                    <a:pt x="1746503" y="1005839"/>
                  </a:moveTo>
                  <a:lnTo>
                    <a:pt x="1773936" y="1005839"/>
                  </a:lnTo>
                </a:path>
                <a:path w="7260590" h="3377565">
                  <a:moveTo>
                    <a:pt x="1783079" y="1005839"/>
                  </a:moveTo>
                  <a:lnTo>
                    <a:pt x="1801368" y="1005839"/>
                  </a:lnTo>
                </a:path>
                <a:path w="7260590" h="3377565">
                  <a:moveTo>
                    <a:pt x="1819655" y="1005839"/>
                  </a:moveTo>
                  <a:lnTo>
                    <a:pt x="1837944" y="1005839"/>
                  </a:lnTo>
                </a:path>
                <a:path w="7260590" h="3377565">
                  <a:moveTo>
                    <a:pt x="4133087" y="1005839"/>
                  </a:moveTo>
                  <a:lnTo>
                    <a:pt x="4151376" y="1005839"/>
                  </a:lnTo>
                </a:path>
                <a:path w="7260590" h="3377565">
                  <a:moveTo>
                    <a:pt x="4343399" y="1005839"/>
                  </a:moveTo>
                  <a:lnTo>
                    <a:pt x="4352544" y="1005839"/>
                  </a:lnTo>
                </a:path>
                <a:path w="7260590" h="3377565">
                  <a:moveTo>
                    <a:pt x="4992623" y="1005839"/>
                  </a:moveTo>
                  <a:lnTo>
                    <a:pt x="5010912" y="1005839"/>
                  </a:lnTo>
                </a:path>
                <a:path w="7260590" h="3377565">
                  <a:moveTo>
                    <a:pt x="5020055" y="1005839"/>
                  </a:moveTo>
                  <a:lnTo>
                    <a:pt x="5047488" y="1005839"/>
                  </a:lnTo>
                </a:path>
                <a:path w="7260590" h="3377565">
                  <a:moveTo>
                    <a:pt x="5056631" y="1005839"/>
                  </a:moveTo>
                  <a:lnTo>
                    <a:pt x="5074920" y="1005839"/>
                  </a:lnTo>
                </a:path>
                <a:path w="7260590" h="3377565">
                  <a:moveTo>
                    <a:pt x="5093207" y="1005839"/>
                  </a:moveTo>
                  <a:lnTo>
                    <a:pt x="5111496" y="1005839"/>
                  </a:lnTo>
                </a:path>
                <a:path w="7260590" h="3377565">
                  <a:moveTo>
                    <a:pt x="5788151" y="1005839"/>
                  </a:moveTo>
                  <a:lnTo>
                    <a:pt x="5815584" y="1005839"/>
                  </a:lnTo>
                </a:path>
                <a:path w="7260590" h="3377565">
                  <a:moveTo>
                    <a:pt x="5870447" y="1005839"/>
                  </a:moveTo>
                  <a:lnTo>
                    <a:pt x="5888736" y="1005839"/>
                  </a:lnTo>
                </a:path>
                <a:path w="7260590" h="3377565">
                  <a:moveTo>
                    <a:pt x="6592823" y="1005839"/>
                  </a:moveTo>
                  <a:lnTo>
                    <a:pt x="6620256" y="1005839"/>
                  </a:lnTo>
                </a:path>
                <a:path w="7260590" h="3377565">
                  <a:moveTo>
                    <a:pt x="6675119" y="1005839"/>
                  </a:moveTo>
                  <a:lnTo>
                    <a:pt x="6693408" y="1005839"/>
                  </a:lnTo>
                </a:path>
                <a:path w="7260590" h="3377565">
                  <a:moveTo>
                    <a:pt x="164591" y="1011935"/>
                  </a:moveTo>
                  <a:lnTo>
                    <a:pt x="192024" y="1011935"/>
                  </a:lnTo>
                </a:path>
                <a:path w="7260590" h="3377565">
                  <a:moveTo>
                    <a:pt x="256031" y="1011935"/>
                  </a:moveTo>
                  <a:lnTo>
                    <a:pt x="265176" y="1011935"/>
                  </a:lnTo>
                </a:path>
                <a:path w="7260590" h="3377565">
                  <a:moveTo>
                    <a:pt x="932688" y="1011935"/>
                  </a:moveTo>
                  <a:lnTo>
                    <a:pt x="950976" y="1011935"/>
                  </a:lnTo>
                </a:path>
                <a:path w="7260590" h="3377565">
                  <a:moveTo>
                    <a:pt x="969263" y="1011935"/>
                  </a:moveTo>
                  <a:lnTo>
                    <a:pt x="987552" y="1011935"/>
                  </a:lnTo>
                </a:path>
                <a:path w="7260590" h="3377565">
                  <a:moveTo>
                    <a:pt x="1051559" y="1011935"/>
                  </a:moveTo>
                  <a:lnTo>
                    <a:pt x="1078992" y="1011935"/>
                  </a:lnTo>
                </a:path>
                <a:path w="7260590" h="3377565">
                  <a:moveTo>
                    <a:pt x="1746503" y="1011935"/>
                  </a:moveTo>
                  <a:lnTo>
                    <a:pt x="1773936" y="1011935"/>
                  </a:lnTo>
                </a:path>
                <a:path w="7260590" h="3377565">
                  <a:moveTo>
                    <a:pt x="1783079" y="1011935"/>
                  </a:moveTo>
                  <a:lnTo>
                    <a:pt x="1801368" y="1011935"/>
                  </a:lnTo>
                </a:path>
                <a:path w="7260590" h="3377565">
                  <a:moveTo>
                    <a:pt x="1819655" y="1011935"/>
                  </a:moveTo>
                  <a:lnTo>
                    <a:pt x="1837944" y="1011935"/>
                  </a:lnTo>
                </a:path>
                <a:path w="7260590" h="3377565">
                  <a:moveTo>
                    <a:pt x="4123943" y="1011935"/>
                  </a:moveTo>
                  <a:lnTo>
                    <a:pt x="4151376" y="1011935"/>
                  </a:lnTo>
                </a:path>
                <a:path w="7260590" h="3377565">
                  <a:moveTo>
                    <a:pt x="4343399" y="1011935"/>
                  </a:moveTo>
                  <a:lnTo>
                    <a:pt x="4352544" y="1011935"/>
                  </a:lnTo>
                </a:path>
                <a:path w="7260590" h="3377565">
                  <a:moveTo>
                    <a:pt x="4992623" y="1011935"/>
                  </a:moveTo>
                  <a:lnTo>
                    <a:pt x="5010912" y="1011935"/>
                  </a:lnTo>
                </a:path>
                <a:path w="7260590" h="3377565">
                  <a:moveTo>
                    <a:pt x="5020055" y="1011935"/>
                  </a:moveTo>
                  <a:lnTo>
                    <a:pt x="5047488" y="1011935"/>
                  </a:lnTo>
                </a:path>
                <a:path w="7260590" h="3377565">
                  <a:moveTo>
                    <a:pt x="5056631" y="1011935"/>
                  </a:moveTo>
                  <a:lnTo>
                    <a:pt x="5065776" y="1011935"/>
                  </a:lnTo>
                </a:path>
                <a:path w="7260590" h="3377565">
                  <a:moveTo>
                    <a:pt x="5093207" y="1011935"/>
                  </a:moveTo>
                  <a:lnTo>
                    <a:pt x="5111496" y="1011935"/>
                  </a:lnTo>
                </a:path>
                <a:path w="7260590" h="3377565">
                  <a:moveTo>
                    <a:pt x="5788151" y="1011935"/>
                  </a:moveTo>
                  <a:lnTo>
                    <a:pt x="5815584" y="1011935"/>
                  </a:lnTo>
                </a:path>
                <a:path w="7260590" h="3377565">
                  <a:moveTo>
                    <a:pt x="5879592" y="1011935"/>
                  </a:moveTo>
                  <a:lnTo>
                    <a:pt x="5897880" y="1011935"/>
                  </a:lnTo>
                </a:path>
                <a:path w="7260590" h="3377565">
                  <a:moveTo>
                    <a:pt x="6592823" y="1011935"/>
                  </a:moveTo>
                  <a:lnTo>
                    <a:pt x="6611112" y="1011935"/>
                  </a:lnTo>
                </a:path>
                <a:path w="7260590" h="3377565">
                  <a:moveTo>
                    <a:pt x="6675119" y="1011935"/>
                  </a:moveTo>
                  <a:lnTo>
                    <a:pt x="6702552" y="1011935"/>
                  </a:lnTo>
                </a:path>
                <a:path w="7260590" h="3377565">
                  <a:moveTo>
                    <a:pt x="164591" y="1018031"/>
                  </a:moveTo>
                  <a:lnTo>
                    <a:pt x="182880" y="1018031"/>
                  </a:lnTo>
                </a:path>
                <a:path w="7260590" h="3377565">
                  <a:moveTo>
                    <a:pt x="256031" y="1018031"/>
                  </a:moveTo>
                  <a:lnTo>
                    <a:pt x="265176" y="1018031"/>
                  </a:lnTo>
                </a:path>
                <a:path w="7260590" h="3377565">
                  <a:moveTo>
                    <a:pt x="932688" y="1018031"/>
                  </a:moveTo>
                  <a:lnTo>
                    <a:pt x="950976" y="1018031"/>
                  </a:lnTo>
                </a:path>
                <a:path w="7260590" h="3377565">
                  <a:moveTo>
                    <a:pt x="969263" y="1018031"/>
                  </a:moveTo>
                  <a:lnTo>
                    <a:pt x="978408" y="1018031"/>
                  </a:lnTo>
                </a:path>
                <a:path w="7260590" h="3377565">
                  <a:moveTo>
                    <a:pt x="1051559" y="1018031"/>
                  </a:moveTo>
                  <a:lnTo>
                    <a:pt x="1078992" y="1018031"/>
                  </a:lnTo>
                </a:path>
                <a:path w="7260590" h="3377565">
                  <a:moveTo>
                    <a:pt x="1746503" y="1018031"/>
                  </a:moveTo>
                  <a:lnTo>
                    <a:pt x="1773936" y="1018031"/>
                  </a:lnTo>
                </a:path>
                <a:path w="7260590" h="3377565">
                  <a:moveTo>
                    <a:pt x="1783079" y="1018031"/>
                  </a:moveTo>
                  <a:lnTo>
                    <a:pt x="1801368" y="1018031"/>
                  </a:lnTo>
                </a:path>
                <a:path w="7260590" h="3377565">
                  <a:moveTo>
                    <a:pt x="1819655" y="1018031"/>
                  </a:moveTo>
                  <a:lnTo>
                    <a:pt x="1837944" y="1018031"/>
                  </a:lnTo>
                </a:path>
                <a:path w="7260590" h="3377565">
                  <a:moveTo>
                    <a:pt x="4123943" y="1018031"/>
                  </a:moveTo>
                  <a:lnTo>
                    <a:pt x="4151376" y="1018031"/>
                  </a:lnTo>
                </a:path>
                <a:path w="7260590" h="3377565">
                  <a:moveTo>
                    <a:pt x="4343399" y="1018031"/>
                  </a:moveTo>
                  <a:lnTo>
                    <a:pt x="4352544" y="1018031"/>
                  </a:lnTo>
                </a:path>
                <a:path w="7260590" h="3377565">
                  <a:moveTo>
                    <a:pt x="4992623" y="1018031"/>
                  </a:moveTo>
                  <a:lnTo>
                    <a:pt x="5010912" y="1018031"/>
                  </a:lnTo>
                </a:path>
                <a:path w="7260590" h="3377565">
                  <a:moveTo>
                    <a:pt x="5020055" y="1018031"/>
                  </a:moveTo>
                  <a:lnTo>
                    <a:pt x="5047488" y="1018031"/>
                  </a:lnTo>
                </a:path>
                <a:path w="7260590" h="3377565">
                  <a:moveTo>
                    <a:pt x="5056631" y="1018031"/>
                  </a:moveTo>
                  <a:lnTo>
                    <a:pt x="5065776" y="1018031"/>
                  </a:lnTo>
                </a:path>
                <a:path w="7260590" h="3377565">
                  <a:moveTo>
                    <a:pt x="5093207" y="1018031"/>
                  </a:moveTo>
                  <a:lnTo>
                    <a:pt x="5111496" y="1018031"/>
                  </a:lnTo>
                </a:path>
                <a:path w="7260590" h="3377565">
                  <a:moveTo>
                    <a:pt x="5788151" y="1018031"/>
                  </a:moveTo>
                  <a:lnTo>
                    <a:pt x="5815584" y="1018031"/>
                  </a:lnTo>
                </a:path>
                <a:path w="7260590" h="3377565">
                  <a:moveTo>
                    <a:pt x="5879592" y="1018031"/>
                  </a:moveTo>
                  <a:lnTo>
                    <a:pt x="5907024" y="1018031"/>
                  </a:lnTo>
                </a:path>
                <a:path w="7260590" h="3377565">
                  <a:moveTo>
                    <a:pt x="6592823" y="1018031"/>
                  </a:moveTo>
                  <a:lnTo>
                    <a:pt x="6611112" y="1018031"/>
                  </a:lnTo>
                </a:path>
                <a:path w="7260590" h="3377565">
                  <a:moveTo>
                    <a:pt x="6684263" y="1018031"/>
                  </a:moveTo>
                  <a:lnTo>
                    <a:pt x="6702552" y="1018031"/>
                  </a:lnTo>
                </a:path>
                <a:path w="7260590" h="3377565">
                  <a:moveTo>
                    <a:pt x="164591" y="1024127"/>
                  </a:moveTo>
                  <a:lnTo>
                    <a:pt x="182880" y="1024127"/>
                  </a:lnTo>
                </a:path>
                <a:path w="7260590" h="3377565">
                  <a:moveTo>
                    <a:pt x="256031" y="1024127"/>
                  </a:moveTo>
                  <a:lnTo>
                    <a:pt x="265176" y="1024127"/>
                  </a:lnTo>
                </a:path>
                <a:path w="7260590" h="3377565">
                  <a:moveTo>
                    <a:pt x="932688" y="1024127"/>
                  </a:moveTo>
                  <a:lnTo>
                    <a:pt x="950976" y="1024127"/>
                  </a:lnTo>
                </a:path>
                <a:path w="7260590" h="3377565">
                  <a:moveTo>
                    <a:pt x="969263" y="1024127"/>
                  </a:moveTo>
                  <a:lnTo>
                    <a:pt x="978408" y="1024127"/>
                  </a:lnTo>
                </a:path>
                <a:path w="7260590" h="3377565">
                  <a:moveTo>
                    <a:pt x="1051559" y="1024127"/>
                  </a:moveTo>
                  <a:lnTo>
                    <a:pt x="1078992" y="1024127"/>
                  </a:lnTo>
                </a:path>
                <a:path w="7260590" h="3377565">
                  <a:moveTo>
                    <a:pt x="1746503" y="1024127"/>
                  </a:moveTo>
                  <a:lnTo>
                    <a:pt x="1773936" y="1024127"/>
                  </a:lnTo>
                </a:path>
                <a:path w="7260590" h="3377565">
                  <a:moveTo>
                    <a:pt x="1783079" y="1024127"/>
                  </a:moveTo>
                  <a:lnTo>
                    <a:pt x="1801368" y="1024127"/>
                  </a:lnTo>
                </a:path>
                <a:path w="7260590" h="3377565">
                  <a:moveTo>
                    <a:pt x="1819655" y="1024127"/>
                  </a:moveTo>
                  <a:lnTo>
                    <a:pt x="1837944" y="1024127"/>
                  </a:lnTo>
                </a:path>
                <a:path w="7260590" h="3377565">
                  <a:moveTo>
                    <a:pt x="4123943" y="1024127"/>
                  </a:moveTo>
                  <a:lnTo>
                    <a:pt x="4151376" y="1024127"/>
                  </a:lnTo>
                </a:path>
                <a:path w="7260590" h="3377565">
                  <a:moveTo>
                    <a:pt x="4343399" y="1024127"/>
                  </a:moveTo>
                  <a:lnTo>
                    <a:pt x="4352544" y="1024127"/>
                  </a:lnTo>
                </a:path>
                <a:path w="7260590" h="3377565">
                  <a:moveTo>
                    <a:pt x="4992623" y="1024127"/>
                  </a:moveTo>
                  <a:lnTo>
                    <a:pt x="5010912" y="1024127"/>
                  </a:lnTo>
                </a:path>
                <a:path w="7260590" h="3377565">
                  <a:moveTo>
                    <a:pt x="5020055" y="1024127"/>
                  </a:moveTo>
                  <a:lnTo>
                    <a:pt x="5047488" y="1024127"/>
                  </a:lnTo>
                </a:path>
                <a:path w="7260590" h="3377565">
                  <a:moveTo>
                    <a:pt x="5056631" y="1024127"/>
                  </a:moveTo>
                  <a:lnTo>
                    <a:pt x="5065776" y="1024127"/>
                  </a:lnTo>
                </a:path>
                <a:path w="7260590" h="3377565">
                  <a:moveTo>
                    <a:pt x="5093207" y="1024127"/>
                  </a:moveTo>
                  <a:lnTo>
                    <a:pt x="5111496" y="1024127"/>
                  </a:lnTo>
                </a:path>
                <a:path w="7260590" h="3377565">
                  <a:moveTo>
                    <a:pt x="5788151" y="1024127"/>
                  </a:moveTo>
                  <a:lnTo>
                    <a:pt x="5815584" y="1024127"/>
                  </a:lnTo>
                </a:path>
                <a:path w="7260590" h="3377565">
                  <a:moveTo>
                    <a:pt x="5879592" y="1024127"/>
                  </a:moveTo>
                  <a:lnTo>
                    <a:pt x="5907024" y="1024127"/>
                  </a:lnTo>
                </a:path>
                <a:path w="7260590" h="3377565">
                  <a:moveTo>
                    <a:pt x="6592823" y="1024127"/>
                  </a:moveTo>
                  <a:lnTo>
                    <a:pt x="6611112" y="1024127"/>
                  </a:lnTo>
                </a:path>
                <a:path w="7260590" h="3377565">
                  <a:moveTo>
                    <a:pt x="6684263" y="1024127"/>
                  </a:moveTo>
                  <a:lnTo>
                    <a:pt x="6702552" y="1024127"/>
                  </a:lnTo>
                </a:path>
                <a:path w="7260590" h="3377565">
                  <a:moveTo>
                    <a:pt x="164591" y="1030223"/>
                  </a:moveTo>
                  <a:lnTo>
                    <a:pt x="182880" y="1030223"/>
                  </a:lnTo>
                </a:path>
                <a:path w="7260590" h="3377565">
                  <a:moveTo>
                    <a:pt x="256031" y="1030223"/>
                  </a:moveTo>
                  <a:lnTo>
                    <a:pt x="274320" y="1030223"/>
                  </a:lnTo>
                </a:path>
                <a:path w="7260590" h="3377565">
                  <a:moveTo>
                    <a:pt x="932688" y="1030223"/>
                  </a:moveTo>
                  <a:lnTo>
                    <a:pt x="950976" y="1030223"/>
                  </a:lnTo>
                </a:path>
                <a:path w="7260590" h="3377565">
                  <a:moveTo>
                    <a:pt x="969263" y="1030223"/>
                  </a:moveTo>
                  <a:lnTo>
                    <a:pt x="978408" y="1030223"/>
                  </a:lnTo>
                </a:path>
                <a:path w="7260590" h="3377565">
                  <a:moveTo>
                    <a:pt x="1051559" y="1030223"/>
                  </a:moveTo>
                  <a:lnTo>
                    <a:pt x="1078992" y="1030223"/>
                  </a:lnTo>
                </a:path>
                <a:path w="7260590" h="3377565">
                  <a:moveTo>
                    <a:pt x="1746503" y="1030223"/>
                  </a:moveTo>
                  <a:lnTo>
                    <a:pt x="1773936" y="1030223"/>
                  </a:lnTo>
                </a:path>
                <a:path w="7260590" h="3377565">
                  <a:moveTo>
                    <a:pt x="1783079" y="1030223"/>
                  </a:moveTo>
                  <a:lnTo>
                    <a:pt x="1801368" y="1030223"/>
                  </a:lnTo>
                </a:path>
                <a:path w="7260590" h="3377565">
                  <a:moveTo>
                    <a:pt x="1819655" y="1030223"/>
                  </a:moveTo>
                  <a:lnTo>
                    <a:pt x="1837944" y="1030223"/>
                  </a:lnTo>
                </a:path>
                <a:path w="7260590" h="3377565">
                  <a:moveTo>
                    <a:pt x="4123943" y="1030223"/>
                  </a:moveTo>
                  <a:lnTo>
                    <a:pt x="4142232" y="1030223"/>
                  </a:lnTo>
                </a:path>
                <a:path w="7260590" h="3377565">
                  <a:moveTo>
                    <a:pt x="4343399" y="1030223"/>
                  </a:moveTo>
                  <a:lnTo>
                    <a:pt x="4352544" y="1030223"/>
                  </a:lnTo>
                </a:path>
                <a:path w="7260590" h="3377565">
                  <a:moveTo>
                    <a:pt x="4992623" y="1030223"/>
                  </a:moveTo>
                  <a:lnTo>
                    <a:pt x="5010912" y="1030223"/>
                  </a:lnTo>
                </a:path>
                <a:path w="7260590" h="3377565">
                  <a:moveTo>
                    <a:pt x="5020055" y="1030223"/>
                  </a:moveTo>
                  <a:lnTo>
                    <a:pt x="5047488" y="1030223"/>
                  </a:lnTo>
                </a:path>
                <a:path w="7260590" h="3377565">
                  <a:moveTo>
                    <a:pt x="5056631" y="1030223"/>
                  </a:moveTo>
                  <a:lnTo>
                    <a:pt x="5065776" y="1030223"/>
                  </a:lnTo>
                </a:path>
                <a:path w="7260590" h="3377565">
                  <a:moveTo>
                    <a:pt x="5093207" y="1030223"/>
                  </a:moveTo>
                  <a:lnTo>
                    <a:pt x="5111496" y="1030223"/>
                  </a:lnTo>
                </a:path>
                <a:path w="7260590" h="3377565">
                  <a:moveTo>
                    <a:pt x="5788151" y="1030223"/>
                  </a:moveTo>
                  <a:lnTo>
                    <a:pt x="5806440" y="1030223"/>
                  </a:lnTo>
                </a:path>
                <a:path w="7260590" h="3377565">
                  <a:moveTo>
                    <a:pt x="5879592" y="1030223"/>
                  </a:moveTo>
                  <a:lnTo>
                    <a:pt x="5907024" y="1030223"/>
                  </a:lnTo>
                </a:path>
                <a:path w="7260590" h="3377565">
                  <a:moveTo>
                    <a:pt x="6583679" y="1030223"/>
                  </a:moveTo>
                  <a:lnTo>
                    <a:pt x="6611112" y="1030223"/>
                  </a:lnTo>
                </a:path>
                <a:path w="7260590" h="3377565">
                  <a:moveTo>
                    <a:pt x="6684263" y="1030223"/>
                  </a:moveTo>
                  <a:lnTo>
                    <a:pt x="6702552" y="1030223"/>
                  </a:lnTo>
                </a:path>
                <a:path w="7260590" h="3377565">
                  <a:moveTo>
                    <a:pt x="164591" y="1036319"/>
                  </a:moveTo>
                  <a:lnTo>
                    <a:pt x="182880" y="1036319"/>
                  </a:lnTo>
                </a:path>
                <a:path w="7260590" h="3377565">
                  <a:moveTo>
                    <a:pt x="256031" y="1036319"/>
                  </a:moveTo>
                  <a:lnTo>
                    <a:pt x="274320" y="1036319"/>
                  </a:lnTo>
                </a:path>
                <a:path w="7260590" h="3377565">
                  <a:moveTo>
                    <a:pt x="932688" y="1036319"/>
                  </a:moveTo>
                  <a:lnTo>
                    <a:pt x="950976" y="1036319"/>
                  </a:lnTo>
                </a:path>
                <a:path w="7260590" h="3377565">
                  <a:moveTo>
                    <a:pt x="969263" y="1036319"/>
                  </a:moveTo>
                  <a:lnTo>
                    <a:pt x="978408" y="1036319"/>
                  </a:lnTo>
                </a:path>
                <a:path w="7260590" h="3377565">
                  <a:moveTo>
                    <a:pt x="1060703" y="1036319"/>
                  </a:moveTo>
                  <a:lnTo>
                    <a:pt x="1078992" y="1036319"/>
                  </a:lnTo>
                </a:path>
                <a:path w="7260590" h="3377565">
                  <a:moveTo>
                    <a:pt x="1746503" y="1036319"/>
                  </a:moveTo>
                  <a:lnTo>
                    <a:pt x="1773936" y="1036319"/>
                  </a:lnTo>
                </a:path>
                <a:path w="7260590" h="3377565">
                  <a:moveTo>
                    <a:pt x="1783079" y="1036319"/>
                  </a:moveTo>
                  <a:lnTo>
                    <a:pt x="1801368" y="1036319"/>
                  </a:lnTo>
                </a:path>
                <a:path w="7260590" h="3377565">
                  <a:moveTo>
                    <a:pt x="1819655" y="1036319"/>
                  </a:moveTo>
                  <a:lnTo>
                    <a:pt x="1837944" y="1036319"/>
                  </a:lnTo>
                </a:path>
                <a:path w="7260590" h="3377565">
                  <a:moveTo>
                    <a:pt x="4123943" y="1036319"/>
                  </a:moveTo>
                  <a:lnTo>
                    <a:pt x="4142232" y="1036319"/>
                  </a:lnTo>
                </a:path>
                <a:path w="7260590" h="3377565">
                  <a:moveTo>
                    <a:pt x="4343399" y="1036319"/>
                  </a:moveTo>
                  <a:lnTo>
                    <a:pt x="4352544" y="1036319"/>
                  </a:lnTo>
                </a:path>
                <a:path w="7260590" h="3377565">
                  <a:moveTo>
                    <a:pt x="4992623" y="1036319"/>
                  </a:moveTo>
                  <a:lnTo>
                    <a:pt x="5010912" y="1036319"/>
                  </a:lnTo>
                </a:path>
                <a:path w="7260590" h="3377565">
                  <a:moveTo>
                    <a:pt x="5020055" y="1036319"/>
                  </a:moveTo>
                  <a:lnTo>
                    <a:pt x="5047488" y="1036319"/>
                  </a:lnTo>
                </a:path>
                <a:path w="7260590" h="3377565">
                  <a:moveTo>
                    <a:pt x="5056631" y="1036319"/>
                  </a:moveTo>
                  <a:lnTo>
                    <a:pt x="5065776" y="1036319"/>
                  </a:lnTo>
                </a:path>
                <a:path w="7260590" h="3377565">
                  <a:moveTo>
                    <a:pt x="5102351" y="1036319"/>
                  </a:moveTo>
                  <a:lnTo>
                    <a:pt x="5120640" y="1036319"/>
                  </a:lnTo>
                </a:path>
                <a:path w="7260590" h="3377565">
                  <a:moveTo>
                    <a:pt x="5788151" y="1036319"/>
                  </a:moveTo>
                  <a:lnTo>
                    <a:pt x="5806440" y="1036319"/>
                  </a:lnTo>
                </a:path>
                <a:path w="7260590" h="3377565">
                  <a:moveTo>
                    <a:pt x="5879592" y="1036319"/>
                  </a:moveTo>
                  <a:lnTo>
                    <a:pt x="5907024" y="1036319"/>
                  </a:lnTo>
                </a:path>
                <a:path w="7260590" h="3377565">
                  <a:moveTo>
                    <a:pt x="6583679" y="1036319"/>
                  </a:moveTo>
                  <a:lnTo>
                    <a:pt x="6601968" y="1036319"/>
                  </a:lnTo>
                </a:path>
                <a:path w="7260590" h="3377565">
                  <a:moveTo>
                    <a:pt x="6684263" y="1036319"/>
                  </a:moveTo>
                  <a:lnTo>
                    <a:pt x="6702552" y="1036319"/>
                  </a:lnTo>
                </a:path>
                <a:path w="7260590" h="3377565">
                  <a:moveTo>
                    <a:pt x="155447" y="1042415"/>
                  </a:moveTo>
                  <a:lnTo>
                    <a:pt x="182880" y="1042415"/>
                  </a:lnTo>
                </a:path>
                <a:path w="7260590" h="3377565">
                  <a:moveTo>
                    <a:pt x="256031" y="1042415"/>
                  </a:moveTo>
                  <a:lnTo>
                    <a:pt x="274320" y="1042415"/>
                  </a:lnTo>
                </a:path>
                <a:path w="7260590" h="3377565">
                  <a:moveTo>
                    <a:pt x="932688" y="1042415"/>
                  </a:moveTo>
                  <a:lnTo>
                    <a:pt x="950976" y="1042415"/>
                  </a:lnTo>
                </a:path>
                <a:path w="7260590" h="3377565">
                  <a:moveTo>
                    <a:pt x="960119" y="1042415"/>
                  </a:moveTo>
                  <a:lnTo>
                    <a:pt x="978408" y="1042415"/>
                  </a:lnTo>
                </a:path>
                <a:path w="7260590" h="3377565">
                  <a:moveTo>
                    <a:pt x="1060703" y="1042415"/>
                  </a:moveTo>
                  <a:lnTo>
                    <a:pt x="1078992" y="1042415"/>
                  </a:lnTo>
                </a:path>
                <a:path w="7260590" h="3377565">
                  <a:moveTo>
                    <a:pt x="1746503" y="1042415"/>
                  </a:moveTo>
                  <a:lnTo>
                    <a:pt x="1773936" y="1042415"/>
                  </a:lnTo>
                </a:path>
                <a:path w="7260590" h="3377565">
                  <a:moveTo>
                    <a:pt x="1783079" y="1042415"/>
                  </a:moveTo>
                  <a:lnTo>
                    <a:pt x="1801368" y="1042415"/>
                  </a:lnTo>
                </a:path>
                <a:path w="7260590" h="3377565">
                  <a:moveTo>
                    <a:pt x="1819655" y="1042415"/>
                  </a:moveTo>
                  <a:lnTo>
                    <a:pt x="1837944" y="1042415"/>
                  </a:lnTo>
                </a:path>
                <a:path w="7260590" h="3377565">
                  <a:moveTo>
                    <a:pt x="4123943" y="1042415"/>
                  </a:moveTo>
                  <a:lnTo>
                    <a:pt x="4142232" y="1042415"/>
                  </a:lnTo>
                </a:path>
                <a:path w="7260590" h="3377565">
                  <a:moveTo>
                    <a:pt x="4343399" y="1042415"/>
                  </a:moveTo>
                  <a:lnTo>
                    <a:pt x="4352544" y="1042415"/>
                  </a:lnTo>
                </a:path>
                <a:path w="7260590" h="3377565">
                  <a:moveTo>
                    <a:pt x="4983479" y="1042415"/>
                  </a:moveTo>
                  <a:lnTo>
                    <a:pt x="5001768" y="1042415"/>
                  </a:lnTo>
                </a:path>
                <a:path w="7260590" h="3377565">
                  <a:moveTo>
                    <a:pt x="5020055" y="1042415"/>
                  </a:moveTo>
                  <a:lnTo>
                    <a:pt x="5047488" y="1042415"/>
                  </a:lnTo>
                </a:path>
                <a:path w="7260590" h="3377565">
                  <a:moveTo>
                    <a:pt x="5056631" y="1042415"/>
                  </a:moveTo>
                  <a:lnTo>
                    <a:pt x="5065776" y="1042415"/>
                  </a:lnTo>
                </a:path>
                <a:path w="7260590" h="3377565">
                  <a:moveTo>
                    <a:pt x="5102351" y="1042415"/>
                  </a:moveTo>
                  <a:lnTo>
                    <a:pt x="5120640" y="1042415"/>
                  </a:lnTo>
                </a:path>
                <a:path w="7260590" h="3377565">
                  <a:moveTo>
                    <a:pt x="5788151" y="1042415"/>
                  </a:moveTo>
                  <a:lnTo>
                    <a:pt x="5806440" y="1042415"/>
                  </a:lnTo>
                </a:path>
                <a:path w="7260590" h="3377565">
                  <a:moveTo>
                    <a:pt x="5888735" y="1042415"/>
                  </a:moveTo>
                  <a:lnTo>
                    <a:pt x="5907024" y="1042415"/>
                  </a:lnTo>
                </a:path>
                <a:path w="7260590" h="3377565">
                  <a:moveTo>
                    <a:pt x="6583679" y="1042415"/>
                  </a:moveTo>
                  <a:lnTo>
                    <a:pt x="6601968" y="1042415"/>
                  </a:lnTo>
                </a:path>
                <a:path w="7260590" h="3377565">
                  <a:moveTo>
                    <a:pt x="6684263" y="1042415"/>
                  </a:moveTo>
                  <a:lnTo>
                    <a:pt x="6711696" y="1042415"/>
                  </a:lnTo>
                </a:path>
                <a:path w="7260590" h="3377565">
                  <a:moveTo>
                    <a:pt x="155447" y="1048511"/>
                  </a:moveTo>
                  <a:lnTo>
                    <a:pt x="173736" y="1048511"/>
                  </a:lnTo>
                </a:path>
                <a:path w="7260590" h="3377565">
                  <a:moveTo>
                    <a:pt x="256031" y="1048511"/>
                  </a:moveTo>
                  <a:lnTo>
                    <a:pt x="274320" y="1048511"/>
                  </a:lnTo>
                </a:path>
                <a:path w="7260590" h="3377565">
                  <a:moveTo>
                    <a:pt x="932688" y="1048511"/>
                  </a:moveTo>
                  <a:lnTo>
                    <a:pt x="950976" y="1048511"/>
                  </a:lnTo>
                </a:path>
                <a:path w="7260590" h="3377565">
                  <a:moveTo>
                    <a:pt x="960119" y="1048511"/>
                  </a:moveTo>
                  <a:lnTo>
                    <a:pt x="969264" y="1048511"/>
                  </a:lnTo>
                </a:path>
                <a:path w="7260590" h="3377565">
                  <a:moveTo>
                    <a:pt x="1060703" y="1048511"/>
                  </a:moveTo>
                  <a:lnTo>
                    <a:pt x="1078992" y="1048511"/>
                  </a:lnTo>
                </a:path>
                <a:path w="7260590" h="3377565">
                  <a:moveTo>
                    <a:pt x="1746503" y="1048511"/>
                  </a:moveTo>
                  <a:lnTo>
                    <a:pt x="1773936" y="1048511"/>
                  </a:lnTo>
                </a:path>
                <a:path w="7260590" h="3377565">
                  <a:moveTo>
                    <a:pt x="1783079" y="1048511"/>
                  </a:moveTo>
                  <a:lnTo>
                    <a:pt x="1801368" y="1048511"/>
                  </a:lnTo>
                </a:path>
                <a:path w="7260590" h="3377565">
                  <a:moveTo>
                    <a:pt x="1819655" y="1048511"/>
                  </a:moveTo>
                  <a:lnTo>
                    <a:pt x="1837944" y="1048511"/>
                  </a:lnTo>
                </a:path>
                <a:path w="7260590" h="3377565">
                  <a:moveTo>
                    <a:pt x="4123943" y="1048511"/>
                  </a:moveTo>
                  <a:lnTo>
                    <a:pt x="4142232" y="1048511"/>
                  </a:lnTo>
                </a:path>
                <a:path w="7260590" h="3377565">
                  <a:moveTo>
                    <a:pt x="4343399" y="1048511"/>
                  </a:moveTo>
                  <a:lnTo>
                    <a:pt x="4352544" y="1048511"/>
                  </a:lnTo>
                </a:path>
                <a:path w="7260590" h="3377565">
                  <a:moveTo>
                    <a:pt x="4983479" y="1048511"/>
                  </a:moveTo>
                  <a:lnTo>
                    <a:pt x="5001768" y="1048511"/>
                  </a:lnTo>
                </a:path>
                <a:path w="7260590" h="3377565">
                  <a:moveTo>
                    <a:pt x="5020055" y="1048511"/>
                  </a:moveTo>
                  <a:lnTo>
                    <a:pt x="5047488" y="1048511"/>
                  </a:lnTo>
                </a:path>
                <a:path w="7260590" h="3377565">
                  <a:moveTo>
                    <a:pt x="5056631" y="1048511"/>
                  </a:moveTo>
                  <a:lnTo>
                    <a:pt x="5065776" y="1048511"/>
                  </a:lnTo>
                </a:path>
                <a:path w="7260590" h="3377565">
                  <a:moveTo>
                    <a:pt x="5102351" y="1048511"/>
                  </a:moveTo>
                  <a:lnTo>
                    <a:pt x="5120640" y="1048511"/>
                  </a:lnTo>
                </a:path>
                <a:path w="7260590" h="3377565">
                  <a:moveTo>
                    <a:pt x="5779007" y="1048511"/>
                  </a:moveTo>
                  <a:lnTo>
                    <a:pt x="5806440" y="1048511"/>
                  </a:lnTo>
                </a:path>
                <a:path w="7260590" h="3377565">
                  <a:moveTo>
                    <a:pt x="5888735" y="1048511"/>
                  </a:moveTo>
                  <a:lnTo>
                    <a:pt x="5907024" y="1048511"/>
                  </a:lnTo>
                </a:path>
                <a:path w="7260590" h="3377565">
                  <a:moveTo>
                    <a:pt x="6583679" y="1048511"/>
                  </a:moveTo>
                  <a:lnTo>
                    <a:pt x="6601968" y="1048511"/>
                  </a:lnTo>
                </a:path>
                <a:path w="7260590" h="3377565">
                  <a:moveTo>
                    <a:pt x="6684263" y="1048511"/>
                  </a:moveTo>
                  <a:lnTo>
                    <a:pt x="6711696" y="1048511"/>
                  </a:lnTo>
                </a:path>
                <a:path w="7260590" h="3377565">
                  <a:moveTo>
                    <a:pt x="155447" y="1054607"/>
                  </a:moveTo>
                  <a:lnTo>
                    <a:pt x="173736" y="1054607"/>
                  </a:lnTo>
                </a:path>
                <a:path w="7260590" h="3377565">
                  <a:moveTo>
                    <a:pt x="256031" y="1054607"/>
                  </a:moveTo>
                  <a:lnTo>
                    <a:pt x="274320" y="1054607"/>
                  </a:lnTo>
                </a:path>
                <a:path w="7260590" h="3377565">
                  <a:moveTo>
                    <a:pt x="932688" y="1054607"/>
                  </a:moveTo>
                  <a:lnTo>
                    <a:pt x="950976" y="1054607"/>
                  </a:lnTo>
                </a:path>
                <a:path w="7260590" h="3377565">
                  <a:moveTo>
                    <a:pt x="960119" y="1054607"/>
                  </a:moveTo>
                  <a:lnTo>
                    <a:pt x="969264" y="1054607"/>
                  </a:lnTo>
                </a:path>
                <a:path w="7260590" h="3377565">
                  <a:moveTo>
                    <a:pt x="1069847" y="1054607"/>
                  </a:moveTo>
                  <a:lnTo>
                    <a:pt x="1088136" y="1054607"/>
                  </a:lnTo>
                </a:path>
                <a:path w="7260590" h="3377565">
                  <a:moveTo>
                    <a:pt x="1746503" y="1054607"/>
                  </a:moveTo>
                  <a:lnTo>
                    <a:pt x="1773936" y="1054607"/>
                  </a:lnTo>
                </a:path>
                <a:path w="7260590" h="3377565">
                  <a:moveTo>
                    <a:pt x="1783079" y="1054607"/>
                  </a:moveTo>
                  <a:lnTo>
                    <a:pt x="1801368" y="1054607"/>
                  </a:lnTo>
                </a:path>
                <a:path w="7260590" h="3377565">
                  <a:moveTo>
                    <a:pt x="1819655" y="1054607"/>
                  </a:moveTo>
                  <a:lnTo>
                    <a:pt x="1837944" y="1054607"/>
                  </a:lnTo>
                </a:path>
                <a:path w="7260590" h="3377565">
                  <a:moveTo>
                    <a:pt x="4123943" y="1054607"/>
                  </a:moveTo>
                  <a:lnTo>
                    <a:pt x="4142232" y="1054607"/>
                  </a:lnTo>
                </a:path>
                <a:path w="7260590" h="3377565">
                  <a:moveTo>
                    <a:pt x="4343399" y="1054607"/>
                  </a:moveTo>
                  <a:lnTo>
                    <a:pt x="4352544" y="1054607"/>
                  </a:lnTo>
                </a:path>
                <a:path w="7260590" h="3377565">
                  <a:moveTo>
                    <a:pt x="4983479" y="1054607"/>
                  </a:moveTo>
                  <a:lnTo>
                    <a:pt x="5001768" y="1054607"/>
                  </a:lnTo>
                </a:path>
                <a:path w="7260590" h="3377565">
                  <a:moveTo>
                    <a:pt x="5029199" y="1054607"/>
                  </a:moveTo>
                  <a:lnTo>
                    <a:pt x="5065776" y="1054607"/>
                  </a:lnTo>
                </a:path>
                <a:path w="7260590" h="3377565">
                  <a:moveTo>
                    <a:pt x="5102351" y="1054607"/>
                  </a:moveTo>
                  <a:lnTo>
                    <a:pt x="5120640" y="1054607"/>
                  </a:lnTo>
                </a:path>
                <a:path w="7260590" h="3377565">
                  <a:moveTo>
                    <a:pt x="5779007" y="1054607"/>
                  </a:moveTo>
                  <a:lnTo>
                    <a:pt x="5797296" y="1054607"/>
                  </a:lnTo>
                </a:path>
                <a:path w="7260590" h="3377565">
                  <a:moveTo>
                    <a:pt x="5888735" y="1054607"/>
                  </a:moveTo>
                  <a:lnTo>
                    <a:pt x="5907024" y="1054607"/>
                  </a:lnTo>
                </a:path>
                <a:path w="7260590" h="3377565">
                  <a:moveTo>
                    <a:pt x="6574535" y="1054607"/>
                  </a:moveTo>
                  <a:lnTo>
                    <a:pt x="6601968" y="1054607"/>
                  </a:lnTo>
                </a:path>
                <a:path w="7260590" h="3377565">
                  <a:moveTo>
                    <a:pt x="6693408" y="1054607"/>
                  </a:moveTo>
                  <a:lnTo>
                    <a:pt x="6711696" y="1054607"/>
                  </a:lnTo>
                </a:path>
                <a:path w="7260590" h="3377565">
                  <a:moveTo>
                    <a:pt x="146303" y="1060703"/>
                  </a:moveTo>
                  <a:lnTo>
                    <a:pt x="173736" y="1060703"/>
                  </a:lnTo>
                </a:path>
                <a:path w="7260590" h="3377565">
                  <a:moveTo>
                    <a:pt x="256031" y="1060703"/>
                  </a:moveTo>
                  <a:lnTo>
                    <a:pt x="283464" y="1060703"/>
                  </a:lnTo>
                </a:path>
                <a:path w="7260590" h="3377565">
                  <a:moveTo>
                    <a:pt x="932688" y="1060703"/>
                  </a:moveTo>
                  <a:lnTo>
                    <a:pt x="969264" y="1060703"/>
                  </a:lnTo>
                </a:path>
                <a:path w="7260590" h="3377565">
                  <a:moveTo>
                    <a:pt x="1069847" y="1060703"/>
                  </a:moveTo>
                  <a:lnTo>
                    <a:pt x="1088136" y="1060703"/>
                  </a:lnTo>
                </a:path>
                <a:path w="7260590" h="3377565">
                  <a:moveTo>
                    <a:pt x="1746503" y="1060703"/>
                  </a:moveTo>
                  <a:lnTo>
                    <a:pt x="1764792" y="1060703"/>
                  </a:lnTo>
                </a:path>
                <a:path w="7260590" h="3377565">
                  <a:moveTo>
                    <a:pt x="1783079" y="1060703"/>
                  </a:moveTo>
                  <a:lnTo>
                    <a:pt x="1801368" y="1060703"/>
                  </a:lnTo>
                </a:path>
                <a:path w="7260590" h="3377565">
                  <a:moveTo>
                    <a:pt x="1819655" y="1060703"/>
                  </a:moveTo>
                  <a:lnTo>
                    <a:pt x="1837944" y="1060703"/>
                  </a:lnTo>
                </a:path>
                <a:path w="7260590" h="3377565">
                  <a:moveTo>
                    <a:pt x="4123943" y="1060703"/>
                  </a:moveTo>
                  <a:lnTo>
                    <a:pt x="4142232" y="1060703"/>
                  </a:lnTo>
                </a:path>
                <a:path w="7260590" h="3377565">
                  <a:moveTo>
                    <a:pt x="4343399" y="1060703"/>
                  </a:moveTo>
                  <a:lnTo>
                    <a:pt x="4352544" y="1060703"/>
                  </a:lnTo>
                </a:path>
                <a:path w="7260590" h="3377565">
                  <a:moveTo>
                    <a:pt x="4983479" y="1060703"/>
                  </a:moveTo>
                  <a:lnTo>
                    <a:pt x="5001768" y="1060703"/>
                  </a:lnTo>
                </a:path>
                <a:path w="7260590" h="3377565">
                  <a:moveTo>
                    <a:pt x="5029199" y="1060703"/>
                  </a:moveTo>
                  <a:lnTo>
                    <a:pt x="5065776" y="1060703"/>
                  </a:lnTo>
                </a:path>
                <a:path w="7260590" h="3377565">
                  <a:moveTo>
                    <a:pt x="5102351" y="1060703"/>
                  </a:moveTo>
                  <a:lnTo>
                    <a:pt x="5120640" y="1060703"/>
                  </a:lnTo>
                </a:path>
                <a:path w="7260590" h="3377565">
                  <a:moveTo>
                    <a:pt x="5779007" y="1060703"/>
                  </a:moveTo>
                  <a:lnTo>
                    <a:pt x="5797296" y="1060703"/>
                  </a:lnTo>
                </a:path>
                <a:path w="7260590" h="3377565">
                  <a:moveTo>
                    <a:pt x="5897879" y="1060703"/>
                  </a:moveTo>
                  <a:lnTo>
                    <a:pt x="5916168" y="1060703"/>
                  </a:lnTo>
                </a:path>
                <a:path w="7260590" h="3377565">
                  <a:moveTo>
                    <a:pt x="6574535" y="1060703"/>
                  </a:moveTo>
                  <a:lnTo>
                    <a:pt x="6592824" y="1060703"/>
                  </a:lnTo>
                </a:path>
                <a:path w="7260590" h="3377565">
                  <a:moveTo>
                    <a:pt x="6693408" y="1060703"/>
                  </a:moveTo>
                  <a:lnTo>
                    <a:pt x="6720840" y="1060703"/>
                  </a:lnTo>
                </a:path>
                <a:path w="7260590" h="3377565">
                  <a:moveTo>
                    <a:pt x="146303" y="1066800"/>
                  </a:moveTo>
                  <a:lnTo>
                    <a:pt x="164592" y="1066800"/>
                  </a:lnTo>
                </a:path>
                <a:path w="7260590" h="3377565">
                  <a:moveTo>
                    <a:pt x="256031" y="1066800"/>
                  </a:moveTo>
                  <a:lnTo>
                    <a:pt x="283464" y="1066800"/>
                  </a:lnTo>
                </a:path>
                <a:path w="7260590" h="3377565">
                  <a:moveTo>
                    <a:pt x="932688" y="1066800"/>
                  </a:moveTo>
                  <a:lnTo>
                    <a:pt x="969264" y="1066800"/>
                  </a:lnTo>
                </a:path>
                <a:path w="7260590" h="3377565">
                  <a:moveTo>
                    <a:pt x="1069847" y="1066800"/>
                  </a:moveTo>
                  <a:lnTo>
                    <a:pt x="1088136" y="1066800"/>
                  </a:lnTo>
                </a:path>
                <a:path w="7260590" h="3377565">
                  <a:moveTo>
                    <a:pt x="1746503" y="1066800"/>
                  </a:moveTo>
                  <a:lnTo>
                    <a:pt x="1764792" y="1066800"/>
                  </a:lnTo>
                </a:path>
                <a:path w="7260590" h="3377565">
                  <a:moveTo>
                    <a:pt x="1783079" y="1066800"/>
                  </a:moveTo>
                  <a:lnTo>
                    <a:pt x="1801368" y="1066800"/>
                  </a:lnTo>
                </a:path>
                <a:path w="7260590" h="3377565">
                  <a:moveTo>
                    <a:pt x="1819655" y="1066800"/>
                  </a:moveTo>
                  <a:lnTo>
                    <a:pt x="1837944" y="1066800"/>
                  </a:lnTo>
                </a:path>
                <a:path w="7260590" h="3377565">
                  <a:moveTo>
                    <a:pt x="4123943" y="1066799"/>
                  </a:moveTo>
                  <a:lnTo>
                    <a:pt x="4142232" y="1066799"/>
                  </a:lnTo>
                </a:path>
                <a:path w="7260590" h="3377565">
                  <a:moveTo>
                    <a:pt x="4352544" y="1066799"/>
                  </a:moveTo>
                  <a:lnTo>
                    <a:pt x="4361688" y="1066799"/>
                  </a:lnTo>
                </a:path>
                <a:path w="7260590" h="3377565">
                  <a:moveTo>
                    <a:pt x="4983479" y="1066799"/>
                  </a:moveTo>
                  <a:lnTo>
                    <a:pt x="5001768" y="1066799"/>
                  </a:lnTo>
                </a:path>
                <a:path w="7260590" h="3377565">
                  <a:moveTo>
                    <a:pt x="5029199" y="1066799"/>
                  </a:moveTo>
                  <a:lnTo>
                    <a:pt x="5065776" y="1066799"/>
                  </a:lnTo>
                </a:path>
                <a:path w="7260590" h="3377565">
                  <a:moveTo>
                    <a:pt x="5102351" y="1066799"/>
                  </a:moveTo>
                  <a:lnTo>
                    <a:pt x="5120640" y="1066799"/>
                  </a:lnTo>
                </a:path>
                <a:path w="7260590" h="3377565">
                  <a:moveTo>
                    <a:pt x="5769864" y="1066799"/>
                  </a:moveTo>
                  <a:lnTo>
                    <a:pt x="5788152" y="1066799"/>
                  </a:lnTo>
                </a:path>
                <a:path w="7260590" h="3377565">
                  <a:moveTo>
                    <a:pt x="5897879" y="1066799"/>
                  </a:moveTo>
                  <a:lnTo>
                    <a:pt x="5916168" y="1066799"/>
                  </a:lnTo>
                </a:path>
                <a:path w="7260590" h="3377565">
                  <a:moveTo>
                    <a:pt x="6574535" y="1066799"/>
                  </a:moveTo>
                  <a:lnTo>
                    <a:pt x="6592824" y="1066799"/>
                  </a:lnTo>
                </a:path>
                <a:path w="7260590" h="3377565">
                  <a:moveTo>
                    <a:pt x="6693408" y="1066799"/>
                  </a:moveTo>
                  <a:lnTo>
                    <a:pt x="6720840" y="1066799"/>
                  </a:lnTo>
                </a:path>
                <a:path w="7260590" h="3377565">
                  <a:moveTo>
                    <a:pt x="146303" y="1072895"/>
                  </a:moveTo>
                  <a:lnTo>
                    <a:pt x="164592" y="1072895"/>
                  </a:lnTo>
                </a:path>
                <a:path w="7260590" h="3377565">
                  <a:moveTo>
                    <a:pt x="265175" y="1072895"/>
                  </a:moveTo>
                  <a:lnTo>
                    <a:pt x="283464" y="1072895"/>
                  </a:lnTo>
                </a:path>
                <a:path w="7260590" h="3377565">
                  <a:moveTo>
                    <a:pt x="932688" y="1072895"/>
                  </a:moveTo>
                  <a:lnTo>
                    <a:pt x="969264" y="1072895"/>
                  </a:lnTo>
                </a:path>
                <a:path w="7260590" h="3377565">
                  <a:moveTo>
                    <a:pt x="1078991" y="1072895"/>
                  </a:moveTo>
                  <a:lnTo>
                    <a:pt x="1097280" y="1072895"/>
                  </a:lnTo>
                </a:path>
                <a:path w="7260590" h="3377565">
                  <a:moveTo>
                    <a:pt x="1746503" y="1072895"/>
                  </a:moveTo>
                  <a:lnTo>
                    <a:pt x="1764792" y="1072895"/>
                  </a:lnTo>
                </a:path>
                <a:path w="7260590" h="3377565">
                  <a:moveTo>
                    <a:pt x="1783079" y="1072895"/>
                  </a:moveTo>
                  <a:lnTo>
                    <a:pt x="1801368" y="1072895"/>
                  </a:lnTo>
                </a:path>
                <a:path w="7260590" h="3377565">
                  <a:moveTo>
                    <a:pt x="1819655" y="1072895"/>
                  </a:moveTo>
                  <a:lnTo>
                    <a:pt x="1837944" y="1072895"/>
                  </a:lnTo>
                </a:path>
                <a:path w="7260590" h="3377565">
                  <a:moveTo>
                    <a:pt x="1856231" y="1072895"/>
                  </a:moveTo>
                  <a:lnTo>
                    <a:pt x="1865376" y="1072895"/>
                  </a:lnTo>
                </a:path>
                <a:path w="7260590" h="3377565">
                  <a:moveTo>
                    <a:pt x="4123943" y="1072895"/>
                  </a:moveTo>
                  <a:lnTo>
                    <a:pt x="4133088" y="1072895"/>
                  </a:lnTo>
                </a:path>
                <a:path w="7260590" h="3377565">
                  <a:moveTo>
                    <a:pt x="4352544" y="1072895"/>
                  </a:moveTo>
                  <a:lnTo>
                    <a:pt x="4361688" y="1072895"/>
                  </a:lnTo>
                </a:path>
                <a:path w="7260590" h="3377565">
                  <a:moveTo>
                    <a:pt x="4983479" y="1072895"/>
                  </a:moveTo>
                  <a:lnTo>
                    <a:pt x="5001768" y="1072895"/>
                  </a:lnTo>
                </a:path>
                <a:path w="7260590" h="3377565">
                  <a:moveTo>
                    <a:pt x="5029199" y="1072895"/>
                  </a:moveTo>
                  <a:lnTo>
                    <a:pt x="5065776" y="1072895"/>
                  </a:lnTo>
                </a:path>
                <a:path w="7260590" h="3377565">
                  <a:moveTo>
                    <a:pt x="5102351" y="1072895"/>
                  </a:moveTo>
                  <a:lnTo>
                    <a:pt x="5120640" y="1072895"/>
                  </a:lnTo>
                </a:path>
                <a:path w="7260590" h="3377565">
                  <a:moveTo>
                    <a:pt x="5769864" y="1072895"/>
                  </a:moveTo>
                  <a:lnTo>
                    <a:pt x="5788152" y="1072895"/>
                  </a:lnTo>
                </a:path>
                <a:path w="7260590" h="3377565">
                  <a:moveTo>
                    <a:pt x="5897879" y="1072895"/>
                  </a:moveTo>
                  <a:lnTo>
                    <a:pt x="5916168" y="1072895"/>
                  </a:lnTo>
                </a:path>
                <a:path w="7260590" h="3377565">
                  <a:moveTo>
                    <a:pt x="6574535" y="1072895"/>
                  </a:moveTo>
                  <a:lnTo>
                    <a:pt x="6592824" y="1072895"/>
                  </a:lnTo>
                </a:path>
                <a:path w="7260590" h="3377565">
                  <a:moveTo>
                    <a:pt x="6693408" y="1072895"/>
                  </a:moveTo>
                  <a:lnTo>
                    <a:pt x="6720840" y="1072895"/>
                  </a:lnTo>
                </a:path>
                <a:path w="7260590" h="3377565">
                  <a:moveTo>
                    <a:pt x="146303" y="1078991"/>
                  </a:moveTo>
                  <a:lnTo>
                    <a:pt x="164592" y="1078991"/>
                  </a:lnTo>
                </a:path>
                <a:path w="7260590" h="3377565">
                  <a:moveTo>
                    <a:pt x="265175" y="1078991"/>
                  </a:moveTo>
                  <a:lnTo>
                    <a:pt x="283464" y="1078991"/>
                  </a:lnTo>
                </a:path>
                <a:path w="7260590" h="3377565">
                  <a:moveTo>
                    <a:pt x="932688" y="1078991"/>
                  </a:moveTo>
                  <a:lnTo>
                    <a:pt x="969264" y="1078991"/>
                  </a:lnTo>
                </a:path>
                <a:path w="7260590" h="3377565">
                  <a:moveTo>
                    <a:pt x="1078991" y="1078991"/>
                  </a:moveTo>
                  <a:lnTo>
                    <a:pt x="1097280" y="1078991"/>
                  </a:lnTo>
                </a:path>
                <a:path w="7260590" h="3377565">
                  <a:moveTo>
                    <a:pt x="1746503" y="1078991"/>
                  </a:moveTo>
                  <a:lnTo>
                    <a:pt x="1764792" y="1078991"/>
                  </a:lnTo>
                </a:path>
                <a:path w="7260590" h="3377565">
                  <a:moveTo>
                    <a:pt x="1783079" y="1078991"/>
                  </a:moveTo>
                  <a:lnTo>
                    <a:pt x="1801368" y="1078991"/>
                  </a:lnTo>
                </a:path>
                <a:path w="7260590" h="3377565">
                  <a:moveTo>
                    <a:pt x="1819655" y="1078991"/>
                  </a:moveTo>
                  <a:lnTo>
                    <a:pt x="1837944" y="1078991"/>
                  </a:lnTo>
                </a:path>
                <a:path w="7260590" h="3377565">
                  <a:moveTo>
                    <a:pt x="1856231" y="1078991"/>
                  </a:moveTo>
                  <a:lnTo>
                    <a:pt x="1865376" y="1078991"/>
                  </a:lnTo>
                </a:path>
                <a:path w="7260590" h="3377565">
                  <a:moveTo>
                    <a:pt x="4123943" y="1078991"/>
                  </a:moveTo>
                  <a:lnTo>
                    <a:pt x="4133088" y="1078991"/>
                  </a:lnTo>
                </a:path>
                <a:path w="7260590" h="3377565">
                  <a:moveTo>
                    <a:pt x="4352544" y="1078991"/>
                  </a:moveTo>
                  <a:lnTo>
                    <a:pt x="4361688" y="1078991"/>
                  </a:lnTo>
                </a:path>
                <a:path w="7260590" h="3377565">
                  <a:moveTo>
                    <a:pt x="4974336" y="1078991"/>
                  </a:moveTo>
                  <a:lnTo>
                    <a:pt x="4992624" y="1078991"/>
                  </a:lnTo>
                </a:path>
                <a:path w="7260590" h="3377565">
                  <a:moveTo>
                    <a:pt x="5038344" y="1078991"/>
                  </a:moveTo>
                  <a:lnTo>
                    <a:pt x="5065776" y="1078991"/>
                  </a:lnTo>
                </a:path>
                <a:path w="7260590" h="3377565">
                  <a:moveTo>
                    <a:pt x="5102351" y="1078991"/>
                  </a:moveTo>
                  <a:lnTo>
                    <a:pt x="5120640" y="1078991"/>
                  </a:lnTo>
                </a:path>
                <a:path w="7260590" h="3377565">
                  <a:moveTo>
                    <a:pt x="5769864" y="1078991"/>
                  </a:moveTo>
                  <a:lnTo>
                    <a:pt x="5788152" y="1078991"/>
                  </a:lnTo>
                </a:path>
                <a:path w="7260590" h="3377565">
                  <a:moveTo>
                    <a:pt x="5907023" y="1078991"/>
                  </a:moveTo>
                  <a:lnTo>
                    <a:pt x="5925312" y="1078991"/>
                  </a:lnTo>
                </a:path>
                <a:path w="7260590" h="3377565">
                  <a:moveTo>
                    <a:pt x="6574535" y="1078991"/>
                  </a:moveTo>
                  <a:lnTo>
                    <a:pt x="6583680" y="1078991"/>
                  </a:lnTo>
                </a:path>
                <a:path w="7260590" h="3377565">
                  <a:moveTo>
                    <a:pt x="6693408" y="1078991"/>
                  </a:moveTo>
                  <a:lnTo>
                    <a:pt x="6720840" y="1078991"/>
                  </a:lnTo>
                </a:path>
                <a:path w="7260590" h="3377565">
                  <a:moveTo>
                    <a:pt x="146303" y="1085088"/>
                  </a:moveTo>
                  <a:lnTo>
                    <a:pt x="164592" y="1085088"/>
                  </a:lnTo>
                </a:path>
                <a:path w="7260590" h="3377565">
                  <a:moveTo>
                    <a:pt x="265175" y="1085088"/>
                  </a:moveTo>
                  <a:lnTo>
                    <a:pt x="283464" y="1085088"/>
                  </a:lnTo>
                </a:path>
                <a:path w="7260590" h="3377565">
                  <a:moveTo>
                    <a:pt x="932688" y="1085088"/>
                  </a:moveTo>
                  <a:lnTo>
                    <a:pt x="969264" y="1085088"/>
                  </a:lnTo>
                </a:path>
                <a:path w="7260590" h="3377565">
                  <a:moveTo>
                    <a:pt x="1078991" y="1085088"/>
                  </a:moveTo>
                  <a:lnTo>
                    <a:pt x="1097280" y="1085088"/>
                  </a:lnTo>
                </a:path>
                <a:path w="7260590" h="3377565">
                  <a:moveTo>
                    <a:pt x="1746503" y="1085088"/>
                  </a:moveTo>
                  <a:lnTo>
                    <a:pt x="1764792" y="1085088"/>
                  </a:lnTo>
                </a:path>
                <a:path w="7260590" h="3377565">
                  <a:moveTo>
                    <a:pt x="1783079" y="1085088"/>
                  </a:moveTo>
                  <a:lnTo>
                    <a:pt x="1801368" y="1085088"/>
                  </a:lnTo>
                </a:path>
                <a:path w="7260590" h="3377565">
                  <a:moveTo>
                    <a:pt x="1819655" y="1085088"/>
                  </a:moveTo>
                  <a:lnTo>
                    <a:pt x="1837944" y="1085088"/>
                  </a:lnTo>
                </a:path>
                <a:path w="7260590" h="3377565">
                  <a:moveTo>
                    <a:pt x="1856231" y="1085088"/>
                  </a:moveTo>
                  <a:lnTo>
                    <a:pt x="1865376" y="1085088"/>
                  </a:lnTo>
                </a:path>
                <a:path w="7260590" h="3377565">
                  <a:moveTo>
                    <a:pt x="4123943" y="1085087"/>
                  </a:moveTo>
                  <a:lnTo>
                    <a:pt x="4133088" y="1085087"/>
                  </a:lnTo>
                </a:path>
                <a:path w="7260590" h="3377565">
                  <a:moveTo>
                    <a:pt x="4352544" y="1085087"/>
                  </a:moveTo>
                  <a:lnTo>
                    <a:pt x="4361688" y="1085087"/>
                  </a:lnTo>
                </a:path>
                <a:path w="7260590" h="3377565">
                  <a:moveTo>
                    <a:pt x="4974336" y="1085087"/>
                  </a:moveTo>
                  <a:lnTo>
                    <a:pt x="4992624" y="1085087"/>
                  </a:lnTo>
                </a:path>
                <a:path w="7260590" h="3377565">
                  <a:moveTo>
                    <a:pt x="5038344" y="1085087"/>
                  </a:moveTo>
                  <a:lnTo>
                    <a:pt x="5065776" y="1085087"/>
                  </a:lnTo>
                </a:path>
                <a:path w="7260590" h="3377565">
                  <a:moveTo>
                    <a:pt x="5102351" y="1085087"/>
                  </a:moveTo>
                  <a:lnTo>
                    <a:pt x="5120640" y="1085087"/>
                  </a:lnTo>
                </a:path>
                <a:path w="7260590" h="3377565">
                  <a:moveTo>
                    <a:pt x="5769864" y="1085087"/>
                  </a:moveTo>
                  <a:lnTo>
                    <a:pt x="5788152" y="1085087"/>
                  </a:lnTo>
                </a:path>
                <a:path w="7260590" h="3377565">
                  <a:moveTo>
                    <a:pt x="5907023" y="1085087"/>
                  </a:moveTo>
                  <a:lnTo>
                    <a:pt x="5925312" y="1085087"/>
                  </a:lnTo>
                </a:path>
                <a:path w="7260590" h="3377565">
                  <a:moveTo>
                    <a:pt x="6574535" y="1085087"/>
                  </a:moveTo>
                  <a:lnTo>
                    <a:pt x="6583680" y="1085087"/>
                  </a:lnTo>
                </a:path>
                <a:path w="7260590" h="3377565">
                  <a:moveTo>
                    <a:pt x="6693408" y="1085087"/>
                  </a:moveTo>
                  <a:lnTo>
                    <a:pt x="6720840" y="1085087"/>
                  </a:lnTo>
                </a:path>
                <a:path w="7260590" h="3377565">
                  <a:moveTo>
                    <a:pt x="137159" y="1091183"/>
                  </a:moveTo>
                  <a:lnTo>
                    <a:pt x="164592" y="1091183"/>
                  </a:lnTo>
                </a:path>
                <a:path w="7260590" h="3377565">
                  <a:moveTo>
                    <a:pt x="265175" y="1091183"/>
                  </a:moveTo>
                  <a:lnTo>
                    <a:pt x="283464" y="1091183"/>
                  </a:lnTo>
                </a:path>
                <a:path w="7260590" h="3377565">
                  <a:moveTo>
                    <a:pt x="932688" y="1091183"/>
                  </a:moveTo>
                  <a:lnTo>
                    <a:pt x="969264" y="1091183"/>
                  </a:lnTo>
                </a:path>
                <a:path w="7260590" h="3377565">
                  <a:moveTo>
                    <a:pt x="1078991" y="1091183"/>
                  </a:moveTo>
                  <a:lnTo>
                    <a:pt x="1097280" y="1091183"/>
                  </a:lnTo>
                </a:path>
                <a:path w="7260590" h="3377565">
                  <a:moveTo>
                    <a:pt x="1746503" y="1091183"/>
                  </a:moveTo>
                  <a:lnTo>
                    <a:pt x="1764792" y="1091183"/>
                  </a:lnTo>
                </a:path>
                <a:path w="7260590" h="3377565">
                  <a:moveTo>
                    <a:pt x="1783079" y="1091183"/>
                  </a:moveTo>
                  <a:lnTo>
                    <a:pt x="1801368" y="1091183"/>
                  </a:lnTo>
                </a:path>
                <a:path w="7260590" h="3377565">
                  <a:moveTo>
                    <a:pt x="1819655" y="1091183"/>
                  </a:moveTo>
                  <a:lnTo>
                    <a:pt x="1837944" y="1091183"/>
                  </a:lnTo>
                </a:path>
                <a:path w="7260590" h="3377565">
                  <a:moveTo>
                    <a:pt x="1856231" y="1091183"/>
                  </a:moveTo>
                  <a:lnTo>
                    <a:pt x="1865376" y="1091183"/>
                  </a:lnTo>
                </a:path>
                <a:path w="7260590" h="3377565">
                  <a:moveTo>
                    <a:pt x="1883663" y="1091183"/>
                  </a:moveTo>
                  <a:lnTo>
                    <a:pt x="1892808" y="1091183"/>
                  </a:lnTo>
                </a:path>
                <a:path w="7260590" h="3377565">
                  <a:moveTo>
                    <a:pt x="4123943" y="1091183"/>
                  </a:moveTo>
                  <a:lnTo>
                    <a:pt x="4133088" y="1091183"/>
                  </a:lnTo>
                </a:path>
                <a:path w="7260590" h="3377565">
                  <a:moveTo>
                    <a:pt x="4352544" y="1091183"/>
                  </a:moveTo>
                  <a:lnTo>
                    <a:pt x="4361688" y="1091183"/>
                  </a:lnTo>
                </a:path>
                <a:path w="7260590" h="3377565">
                  <a:moveTo>
                    <a:pt x="4974336" y="1091183"/>
                  </a:moveTo>
                  <a:lnTo>
                    <a:pt x="4992624" y="1091183"/>
                  </a:lnTo>
                </a:path>
                <a:path w="7260590" h="3377565">
                  <a:moveTo>
                    <a:pt x="5038344" y="1091183"/>
                  </a:moveTo>
                  <a:lnTo>
                    <a:pt x="5056632" y="1091183"/>
                  </a:lnTo>
                </a:path>
                <a:path w="7260590" h="3377565">
                  <a:moveTo>
                    <a:pt x="5102351" y="1091183"/>
                  </a:moveTo>
                  <a:lnTo>
                    <a:pt x="5120640" y="1091183"/>
                  </a:lnTo>
                </a:path>
                <a:path w="7260590" h="3377565">
                  <a:moveTo>
                    <a:pt x="5769864" y="1091183"/>
                  </a:moveTo>
                  <a:lnTo>
                    <a:pt x="5788152" y="1091183"/>
                  </a:lnTo>
                </a:path>
                <a:path w="7260590" h="3377565">
                  <a:moveTo>
                    <a:pt x="5907023" y="1091183"/>
                  </a:moveTo>
                  <a:lnTo>
                    <a:pt x="5925312" y="1091183"/>
                  </a:lnTo>
                </a:path>
                <a:path w="7260590" h="3377565">
                  <a:moveTo>
                    <a:pt x="6574535" y="1091183"/>
                  </a:moveTo>
                  <a:lnTo>
                    <a:pt x="6583680" y="1091183"/>
                  </a:lnTo>
                </a:path>
                <a:path w="7260590" h="3377565">
                  <a:moveTo>
                    <a:pt x="6702552" y="1091183"/>
                  </a:moveTo>
                  <a:lnTo>
                    <a:pt x="6720840" y="1091183"/>
                  </a:lnTo>
                </a:path>
                <a:path w="7260590" h="3377565">
                  <a:moveTo>
                    <a:pt x="137159" y="1097279"/>
                  </a:moveTo>
                  <a:lnTo>
                    <a:pt x="155448" y="1097279"/>
                  </a:lnTo>
                </a:path>
                <a:path w="7260590" h="3377565">
                  <a:moveTo>
                    <a:pt x="265175" y="1097279"/>
                  </a:moveTo>
                  <a:lnTo>
                    <a:pt x="283464" y="1097279"/>
                  </a:lnTo>
                </a:path>
                <a:path w="7260590" h="3377565">
                  <a:moveTo>
                    <a:pt x="932688" y="1097279"/>
                  </a:moveTo>
                  <a:lnTo>
                    <a:pt x="960120" y="1097279"/>
                  </a:lnTo>
                </a:path>
                <a:path w="7260590" h="3377565">
                  <a:moveTo>
                    <a:pt x="1078991" y="1097279"/>
                  </a:moveTo>
                  <a:lnTo>
                    <a:pt x="1097280" y="1097279"/>
                  </a:lnTo>
                </a:path>
                <a:path w="7260590" h="3377565">
                  <a:moveTo>
                    <a:pt x="1746503" y="1097279"/>
                  </a:moveTo>
                  <a:lnTo>
                    <a:pt x="1764792" y="1097279"/>
                  </a:lnTo>
                </a:path>
                <a:path w="7260590" h="3377565">
                  <a:moveTo>
                    <a:pt x="1783079" y="1097279"/>
                  </a:moveTo>
                  <a:lnTo>
                    <a:pt x="1801368" y="1097279"/>
                  </a:lnTo>
                </a:path>
                <a:path w="7260590" h="3377565">
                  <a:moveTo>
                    <a:pt x="1819655" y="1097279"/>
                  </a:moveTo>
                  <a:lnTo>
                    <a:pt x="1837944" y="1097279"/>
                  </a:lnTo>
                </a:path>
                <a:path w="7260590" h="3377565">
                  <a:moveTo>
                    <a:pt x="1856231" y="1097279"/>
                  </a:moveTo>
                  <a:lnTo>
                    <a:pt x="1865376" y="1097279"/>
                  </a:lnTo>
                </a:path>
                <a:path w="7260590" h="3377565">
                  <a:moveTo>
                    <a:pt x="1883663" y="1097279"/>
                  </a:moveTo>
                  <a:lnTo>
                    <a:pt x="1892808" y="1097279"/>
                  </a:lnTo>
                </a:path>
                <a:path w="7260590" h="3377565">
                  <a:moveTo>
                    <a:pt x="4123943" y="1097279"/>
                  </a:moveTo>
                  <a:lnTo>
                    <a:pt x="4133088" y="1097279"/>
                  </a:lnTo>
                </a:path>
                <a:path w="7260590" h="3377565">
                  <a:moveTo>
                    <a:pt x="4352544" y="1097279"/>
                  </a:moveTo>
                  <a:lnTo>
                    <a:pt x="4361688" y="1097279"/>
                  </a:lnTo>
                </a:path>
                <a:path w="7260590" h="3377565">
                  <a:moveTo>
                    <a:pt x="4974336" y="1097279"/>
                  </a:moveTo>
                  <a:lnTo>
                    <a:pt x="4992624" y="1097279"/>
                  </a:lnTo>
                </a:path>
                <a:path w="7260590" h="3377565">
                  <a:moveTo>
                    <a:pt x="5047488" y="1097279"/>
                  </a:moveTo>
                  <a:lnTo>
                    <a:pt x="5056632" y="1097279"/>
                  </a:lnTo>
                </a:path>
                <a:path w="7260590" h="3377565">
                  <a:moveTo>
                    <a:pt x="5102351" y="1097279"/>
                  </a:moveTo>
                  <a:lnTo>
                    <a:pt x="5120640" y="1097279"/>
                  </a:lnTo>
                </a:path>
                <a:path w="7260590" h="3377565">
                  <a:moveTo>
                    <a:pt x="5760720" y="1097279"/>
                  </a:moveTo>
                  <a:lnTo>
                    <a:pt x="5788152" y="1097279"/>
                  </a:lnTo>
                </a:path>
                <a:path w="7260590" h="3377565">
                  <a:moveTo>
                    <a:pt x="5907023" y="1097279"/>
                  </a:moveTo>
                  <a:lnTo>
                    <a:pt x="5925312" y="1097279"/>
                  </a:lnTo>
                </a:path>
                <a:path w="7260590" h="3377565">
                  <a:moveTo>
                    <a:pt x="6574535" y="1097279"/>
                  </a:moveTo>
                  <a:lnTo>
                    <a:pt x="6583680" y="1097279"/>
                  </a:lnTo>
                </a:path>
                <a:path w="7260590" h="3377565">
                  <a:moveTo>
                    <a:pt x="6702552" y="1097279"/>
                  </a:moveTo>
                  <a:lnTo>
                    <a:pt x="6720840" y="1097279"/>
                  </a:lnTo>
                </a:path>
                <a:path w="7260590" h="3377565">
                  <a:moveTo>
                    <a:pt x="137159" y="1103376"/>
                  </a:moveTo>
                  <a:lnTo>
                    <a:pt x="155448" y="1103376"/>
                  </a:lnTo>
                </a:path>
                <a:path w="7260590" h="3377565">
                  <a:moveTo>
                    <a:pt x="265175" y="1103376"/>
                  </a:moveTo>
                  <a:lnTo>
                    <a:pt x="292608" y="1103376"/>
                  </a:lnTo>
                </a:path>
                <a:path w="7260590" h="3377565">
                  <a:moveTo>
                    <a:pt x="932688" y="1103376"/>
                  </a:moveTo>
                  <a:lnTo>
                    <a:pt x="960120" y="1103376"/>
                  </a:lnTo>
                </a:path>
                <a:path w="7260590" h="3377565">
                  <a:moveTo>
                    <a:pt x="1078991" y="1103376"/>
                  </a:moveTo>
                  <a:lnTo>
                    <a:pt x="1097280" y="1103376"/>
                  </a:lnTo>
                </a:path>
                <a:path w="7260590" h="3377565">
                  <a:moveTo>
                    <a:pt x="1746503" y="1103376"/>
                  </a:moveTo>
                  <a:lnTo>
                    <a:pt x="1764792" y="1103376"/>
                  </a:lnTo>
                </a:path>
                <a:path w="7260590" h="3377565">
                  <a:moveTo>
                    <a:pt x="1783079" y="1103376"/>
                  </a:moveTo>
                  <a:lnTo>
                    <a:pt x="1801368" y="1103376"/>
                  </a:lnTo>
                </a:path>
                <a:path w="7260590" h="3377565">
                  <a:moveTo>
                    <a:pt x="1819655" y="1103376"/>
                  </a:moveTo>
                  <a:lnTo>
                    <a:pt x="1837944" y="1103376"/>
                  </a:lnTo>
                </a:path>
                <a:path w="7260590" h="3377565">
                  <a:moveTo>
                    <a:pt x="1856231" y="1103376"/>
                  </a:moveTo>
                  <a:lnTo>
                    <a:pt x="1865376" y="1103376"/>
                  </a:lnTo>
                </a:path>
                <a:path w="7260590" h="3377565">
                  <a:moveTo>
                    <a:pt x="1892807" y="1103376"/>
                  </a:moveTo>
                  <a:lnTo>
                    <a:pt x="1901952" y="1103376"/>
                  </a:lnTo>
                </a:path>
                <a:path w="7260590" h="3377565">
                  <a:moveTo>
                    <a:pt x="4123943" y="1103375"/>
                  </a:moveTo>
                  <a:lnTo>
                    <a:pt x="4133088" y="1103375"/>
                  </a:lnTo>
                </a:path>
                <a:path w="7260590" h="3377565">
                  <a:moveTo>
                    <a:pt x="4352544" y="1103375"/>
                  </a:moveTo>
                  <a:lnTo>
                    <a:pt x="4361688" y="1103375"/>
                  </a:lnTo>
                </a:path>
                <a:path w="7260590" h="3377565">
                  <a:moveTo>
                    <a:pt x="4974336" y="1103375"/>
                  </a:moveTo>
                  <a:lnTo>
                    <a:pt x="4992624" y="1103375"/>
                  </a:lnTo>
                </a:path>
                <a:path w="7260590" h="3377565">
                  <a:moveTo>
                    <a:pt x="5102351" y="1103375"/>
                  </a:moveTo>
                  <a:lnTo>
                    <a:pt x="5120640" y="1103375"/>
                  </a:lnTo>
                </a:path>
                <a:path w="7260590" h="3377565">
                  <a:moveTo>
                    <a:pt x="5760720" y="1103375"/>
                  </a:moveTo>
                  <a:lnTo>
                    <a:pt x="5788152" y="1103375"/>
                  </a:lnTo>
                </a:path>
                <a:path w="7260590" h="3377565">
                  <a:moveTo>
                    <a:pt x="5907023" y="1103375"/>
                  </a:moveTo>
                  <a:lnTo>
                    <a:pt x="5925312" y="1103375"/>
                  </a:lnTo>
                </a:path>
                <a:path w="7260590" h="3377565">
                  <a:moveTo>
                    <a:pt x="6574535" y="1103375"/>
                  </a:moveTo>
                  <a:lnTo>
                    <a:pt x="6583680" y="1103375"/>
                  </a:lnTo>
                </a:path>
                <a:path w="7260590" h="3377565">
                  <a:moveTo>
                    <a:pt x="6702552" y="1103375"/>
                  </a:moveTo>
                  <a:lnTo>
                    <a:pt x="6729984" y="1103375"/>
                  </a:lnTo>
                </a:path>
                <a:path w="7260590" h="3377565">
                  <a:moveTo>
                    <a:pt x="137159" y="1109471"/>
                  </a:moveTo>
                  <a:lnTo>
                    <a:pt x="155448" y="1109471"/>
                  </a:lnTo>
                </a:path>
                <a:path w="7260590" h="3377565">
                  <a:moveTo>
                    <a:pt x="274319" y="1109471"/>
                  </a:moveTo>
                  <a:lnTo>
                    <a:pt x="292608" y="1109471"/>
                  </a:lnTo>
                </a:path>
                <a:path w="7260590" h="3377565">
                  <a:moveTo>
                    <a:pt x="932688" y="1109471"/>
                  </a:moveTo>
                  <a:lnTo>
                    <a:pt x="960120" y="1109471"/>
                  </a:lnTo>
                </a:path>
                <a:path w="7260590" h="3377565">
                  <a:moveTo>
                    <a:pt x="1078991" y="1109471"/>
                  </a:moveTo>
                  <a:lnTo>
                    <a:pt x="1106424" y="1109471"/>
                  </a:lnTo>
                </a:path>
                <a:path w="7260590" h="3377565">
                  <a:moveTo>
                    <a:pt x="1746503" y="1109471"/>
                  </a:moveTo>
                  <a:lnTo>
                    <a:pt x="1764792" y="1109471"/>
                  </a:lnTo>
                </a:path>
                <a:path w="7260590" h="3377565">
                  <a:moveTo>
                    <a:pt x="1783079" y="1109471"/>
                  </a:moveTo>
                  <a:lnTo>
                    <a:pt x="1801368" y="1109471"/>
                  </a:lnTo>
                </a:path>
                <a:path w="7260590" h="3377565">
                  <a:moveTo>
                    <a:pt x="1819655" y="1109471"/>
                  </a:moveTo>
                  <a:lnTo>
                    <a:pt x="1837944" y="1109471"/>
                  </a:lnTo>
                </a:path>
                <a:path w="7260590" h="3377565">
                  <a:moveTo>
                    <a:pt x="1856231" y="1109471"/>
                  </a:moveTo>
                  <a:lnTo>
                    <a:pt x="1865376" y="1109471"/>
                  </a:lnTo>
                </a:path>
                <a:path w="7260590" h="3377565">
                  <a:moveTo>
                    <a:pt x="1874519" y="1109471"/>
                  </a:moveTo>
                  <a:lnTo>
                    <a:pt x="1901952" y="1109471"/>
                  </a:lnTo>
                </a:path>
                <a:path w="7260590" h="3377565">
                  <a:moveTo>
                    <a:pt x="4123943" y="1109471"/>
                  </a:moveTo>
                  <a:lnTo>
                    <a:pt x="4133088" y="1109471"/>
                  </a:lnTo>
                </a:path>
                <a:path w="7260590" h="3377565">
                  <a:moveTo>
                    <a:pt x="4352544" y="1109471"/>
                  </a:moveTo>
                  <a:lnTo>
                    <a:pt x="4361688" y="1109471"/>
                  </a:lnTo>
                </a:path>
                <a:path w="7260590" h="3377565">
                  <a:moveTo>
                    <a:pt x="4974336" y="1109471"/>
                  </a:moveTo>
                  <a:lnTo>
                    <a:pt x="4992624" y="1109471"/>
                  </a:lnTo>
                </a:path>
                <a:path w="7260590" h="3377565">
                  <a:moveTo>
                    <a:pt x="5102351" y="1109471"/>
                  </a:moveTo>
                  <a:lnTo>
                    <a:pt x="5120640" y="1109471"/>
                  </a:lnTo>
                </a:path>
                <a:path w="7260590" h="3377565">
                  <a:moveTo>
                    <a:pt x="5760720" y="1109471"/>
                  </a:moveTo>
                  <a:lnTo>
                    <a:pt x="5788152" y="1109471"/>
                  </a:lnTo>
                </a:path>
                <a:path w="7260590" h="3377565">
                  <a:moveTo>
                    <a:pt x="5907023" y="1109471"/>
                  </a:moveTo>
                  <a:lnTo>
                    <a:pt x="5925312" y="1109471"/>
                  </a:lnTo>
                </a:path>
                <a:path w="7260590" h="3377565">
                  <a:moveTo>
                    <a:pt x="6565392" y="1109471"/>
                  </a:moveTo>
                  <a:lnTo>
                    <a:pt x="6574536" y="1109471"/>
                  </a:lnTo>
                </a:path>
                <a:path w="7260590" h="3377565">
                  <a:moveTo>
                    <a:pt x="6711696" y="1109471"/>
                  </a:moveTo>
                  <a:lnTo>
                    <a:pt x="6729984" y="1109471"/>
                  </a:lnTo>
                </a:path>
                <a:path w="7260590" h="3377565">
                  <a:moveTo>
                    <a:pt x="137159" y="1115567"/>
                  </a:moveTo>
                  <a:lnTo>
                    <a:pt x="155448" y="1115567"/>
                  </a:lnTo>
                </a:path>
                <a:path w="7260590" h="3377565">
                  <a:moveTo>
                    <a:pt x="274319" y="1115567"/>
                  </a:moveTo>
                  <a:lnTo>
                    <a:pt x="292608" y="1115567"/>
                  </a:lnTo>
                </a:path>
                <a:path w="7260590" h="3377565">
                  <a:moveTo>
                    <a:pt x="932688" y="1115567"/>
                  </a:moveTo>
                  <a:lnTo>
                    <a:pt x="960120" y="1115567"/>
                  </a:lnTo>
                </a:path>
                <a:path w="7260590" h="3377565">
                  <a:moveTo>
                    <a:pt x="1078991" y="1115567"/>
                  </a:moveTo>
                  <a:lnTo>
                    <a:pt x="1106424" y="1115567"/>
                  </a:lnTo>
                </a:path>
                <a:path w="7260590" h="3377565">
                  <a:moveTo>
                    <a:pt x="1746503" y="1115567"/>
                  </a:moveTo>
                  <a:lnTo>
                    <a:pt x="1764792" y="1115567"/>
                  </a:lnTo>
                </a:path>
                <a:path w="7260590" h="3377565">
                  <a:moveTo>
                    <a:pt x="1783079" y="1115567"/>
                  </a:moveTo>
                  <a:lnTo>
                    <a:pt x="1801368" y="1115567"/>
                  </a:lnTo>
                </a:path>
                <a:path w="7260590" h="3377565">
                  <a:moveTo>
                    <a:pt x="1819655" y="1115567"/>
                  </a:moveTo>
                  <a:lnTo>
                    <a:pt x="1837944" y="1115567"/>
                  </a:lnTo>
                </a:path>
                <a:path w="7260590" h="3377565">
                  <a:moveTo>
                    <a:pt x="1856231" y="1115567"/>
                  </a:moveTo>
                  <a:lnTo>
                    <a:pt x="1865376" y="1115567"/>
                  </a:lnTo>
                </a:path>
                <a:path w="7260590" h="3377565">
                  <a:moveTo>
                    <a:pt x="1874519" y="1115567"/>
                  </a:moveTo>
                  <a:lnTo>
                    <a:pt x="1901952" y="1115567"/>
                  </a:lnTo>
                </a:path>
                <a:path w="7260590" h="3377565">
                  <a:moveTo>
                    <a:pt x="4123943" y="1115567"/>
                  </a:moveTo>
                  <a:lnTo>
                    <a:pt x="4133088" y="1115567"/>
                  </a:lnTo>
                </a:path>
                <a:path w="7260590" h="3377565">
                  <a:moveTo>
                    <a:pt x="4352544" y="1115567"/>
                  </a:moveTo>
                  <a:lnTo>
                    <a:pt x="4361688" y="1115567"/>
                  </a:lnTo>
                </a:path>
                <a:path w="7260590" h="3377565">
                  <a:moveTo>
                    <a:pt x="4974336" y="1115567"/>
                  </a:moveTo>
                  <a:lnTo>
                    <a:pt x="4992624" y="1115567"/>
                  </a:lnTo>
                </a:path>
                <a:path w="7260590" h="3377565">
                  <a:moveTo>
                    <a:pt x="5102351" y="1115567"/>
                  </a:moveTo>
                  <a:lnTo>
                    <a:pt x="5120640" y="1115567"/>
                  </a:lnTo>
                </a:path>
                <a:path w="7260590" h="3377565">
                  <a:moveTo>
                    <a:pt x="5760720" y="1115567"/>
                  </a:moveTo>
                  <a:lnTo>
                    <a:pt x="5788152" y="1115567"/>
                  </a:lnTo>
                </a:path>
                <a:path w="7260590" h="3377565">
                  <a:moveTo>
                    <a:pt x="5907023" y="1115567"/>
                  </a:moveTo>
                  <a:lnTo>
                    <a:pt x="5934456" y="1115567"/>
                  </a:lnTo>
                </a:path>
                <a:path w="7260590" h="3377565">
                  <a:moveTo>
                    <a:pt x="6565392" y="1115567"/>
                  </a:moveTo>
                  <a:lnTo>
                    <a:pt x="6574536" y="1115567"/>
                  </a:lnTo>
                </a:path>
                <a:path w="7260590" h="3377565">
                  <a:moveTo>
                    <a:pt x="6711696" y="1115567"/>
                  </a:moveTo>
                  <a:lnTo>
                    <a:pt x="6729984" y="1115567"/>
                  </a:lnTo>
                </a:path>
                <a:path w="7260590" h="3377565">
                  <a:moveTo>
                    <a:pt x="137159" y="1121664"/>
                  </a:moveTo>
                  <a:lnTo>
                    <a:pt x="146304" y="1121664"/>
                  </a:lnTo>
                </a:path>
                <a:path w="7260590" h="3377565">
                  <a:moveTo>
                    <a:pt x="274319" y="1121664"/>
                  </a:moveTo>
                  <a:lnTo>
                    <a:pt x="301752" y="1121664"/>
                  </a:lnTo>
                </a:path>
                <a:path w="7260590" h="3377565">
                  <a:moveTo>
                    <a:pt x="932688" y="1121664"/>
                  </a:moveTo>
                  <a:lnTo>
                    <a:pt x="950976" y="1121664"/>
                  </a:lnTo>
                </a:path>
                <a:path w="7260590" h="3377565">
                  <a:moveTo>
                    <a:pt x="1088135" y="1121664"/>
                  </a:moveTo>
                  <a:lnTo>
                    <a:pt x="1106424" y="1121664"/>
                  </a:lnTo>
                </a:path>
                <a:path w="7260590" h="3377565">
                  <a:moveTo>
                    <a:pt x="1746503" y="1121664"/>
                  </a:moveTo>
                  <a:lnTo>
                    <a:pt x="1755648" y="1121664"/>
                  </a:lnTo>
                </a:path>
                <a:path w="7260590" h="3377565">
                  <a:moveTo>
                    <a:pt x="1783079" y="1121664"/>
                  </a:moveTo>
                  <a:lnTo>
                    <a:pt x="1801368" y="1121664"/>
                  </a:lnTo>
                </a:path>
                <a:path w="7260590" h="3377565">
                  <a:moveTo>
                    <a:pt x="1819655" y="1121664"/>
                  </a:moveTo>
                  <a:lnTo>
                    <a:pt x="1837944" y="1121664"/>
                  </a:lnTo>
                </a:path>
                <a:path w="7260590" h="3377565">
                  <a:moveTo>
                    <a:pt x="1856231" y="1121664"/>
                  </a:moveTo>
                  <a:lnTo>
                    <a:pt x="1865376" y="1121664"/>
                  </a:lnTo>
                </a:path>
                <a:path w="7260590" h="3377565">
                  <a:moveTo>
                    <a:pt x="1874519" y="1121664"/>
                  </a:moveTo>
                  <a:lnTo>
                    <a:pt x="1911096" y="1121664"/>
                  </a:lnTo>
                </a:path>
                <a:path w="7260590" h="3377565">
                  <a:moveTo>
                    <a:pt x="4123943" y="1121663"/>
                  </a:moveTo>
                  <a:lnTo>
                    <a:pt x="4133088" y="1121663"/>
                  </a:lnTo>
                </a:path>
                <a:path w="7260590" h="3377565">
                  <a:moveTo>
                    <a:pt x="4352544" y="1121663"/>
                  </a:moveTo>
                  <a:lnTo>
                    <a:pt x="4361688" y="1121663"/>
                  </a:lnTo>
                </a:path>
                <a:path w="7260590" h="3377565">
                  <a:moveTo>
                    <a:pt x="4974336" y="1121663"/>
                  </a:moveTo>
                  <a:lnTo>
                    <a:pt x="4992624" y="1121663"/>
                  </a:lnTo>
                </a:path>
                <a:path w="7260590" h="3377565">
                  <a:moveTo>
                    <a:pt x="5111495" y="1121663"/>
                  </a:moveTo>
                  <a:lnTo>
                    <a:pt x="5120640" y="1121663"/>
                  </a:lnTo>
                </a:path>
                <a:path w="7260590" h="3377565">
                  <a:moveTo>
                    <a:pt x="5760720" y="1121663"/>
                  </a:moveTo>
                  <a:lnTo>
                    <a:pt x="5788152" y="1121663"/>
                  </a:lnTo>
                </a:path>
                <a:path w="7260590" h="3377565">
                  <a:moveTo>
                    <a:pt x="5907023" y="1121663"/>
                  </a:moveTo>
                  <a:lnTo>
                    <a:pt x="5934456" y="1121663"/>
                  </a:lnTo>
                </a:path>
                <a:path w="7260590" h="3377565">
                  <a:moveTo>
                    <a:pt x="6565392" y="1121663"/>
                  </a:moveTo>
                  <a:lnTo>
                    <a:pt x="6574536" y="1121663"/>
                  </a:lnTo>
                </a:path>
                <a:path w="7260590" h="3377565">
                  <a:moveTo>
                    <a:pt x="6711696" y="1121663"/>
                  </a:moveTo>
                  <a:lnTo>
                    <a:pt x="6729984" y="1121663"/>
                  </a:lnTo>
                </a:path>
                <a:path w="7260590" h="3377565">
                  <a:moveTo>
                    <a:pt x="137159" y="1127759"/>
                  </a:moveTo>
                  <a:lnTo>
                    <a:pt x="146304" y="1127759"/>
                  </a:lnTo>
                </a:path>
                <a:path w="7260590" h="3377565">
                  <a:moveTo>
                    <a:pt x="274319" y="1127759"/>
                  </a:moveTo>
                  <a:lnTo>
                    <a:pt x="301752" y="1127759"/>
                  </a:lnTo>
                </a:path>
                <a:path w="7260590" h="3377565">
                  <a:moveTo>
                    <a:pt x="932688" y="1127759"/>
                  </a:moveTo>
                  <a:lnTo>
                    <a:pt x="950976" y="1127759"/>
                  </a:lnTo>
                </a:path>
                <a:path w="7260590" h="3377565">
                  <a:moveTo>
                    <a:pt x="1088135" y="1127759"/>
                  </a:moveTo>
                  <a:lnTo>
                    <a:pt x="1106424" y="1127759"/>
                  </a:lnTo>
                </a:path>
                <a:path w="7260590" h="3377565">
                  <a:moveTo>
                    <a:pt x="1746503" y="1127759"/>
                  </a:moveTo>
                  <a:lnTo>
                    <a:pt x="1755648" y="1127759"/>
                  </a:lnTo>
                </a:path>
                <a:path w="7260590" h="3377565">
                  <a:moveTo>
                    <a:pt x="1783079" y="1127759"/>
                  </a:moveTo>
                  <a:lnTo>
                    <a:pt x="1801368" y="1127759"/>
                  </a:lnTo>
                </a:path>
                <a:path w="7260590" h="3377565">
                  <a:moveTo>
                    <a:pt x="1819655" y="1127759"/>
                  </a:moveTo>
                  <a:lnTo>
                    <a:pt x="1837944" y="1127759"/>
                  </a:lnTo>
                </a:path>
                <a:path w="7260590" h="3377565">
                  <a:moveTo>
                    <a:pt x="1856231" y="1127759"/>
                  </a:moveTo>
                  <a:lnTo>
                    <a:pt x="1865376" y="1127759"/>
                  </a:lnTo>
                </a:path>
                <a:path w="7260590" h="3377565">
                  <a:moveTo>
                    <a:pt x="1874519" y="1127759"/>
                  </a:moveTo>
                  <a:lnTo>
                    <a:pt x="1911096" y="1127759"/>
                  </a:lnTo>
                </a:path>
                <a:path w="7260590" h="3377565">
                  <a:moveTo>
                    <a:pt x="4123943" y="1127759"/>
                  </a:moveTo>
                  <a:lnTo>
                    <a:pt x="4133088" y="1127759"/>
                  </a:lnTo>
                </a:path>
                <a:path w="7260590" h="3377565">
                  <a:moveTo>
                    <a:pt x="4352544" y="1127759"/>
                  </a:moveTo>
                  <a:lnTo>
                    <a:pt x="4361688" y="1127759"/>
                  </a:lnTo>
                </a:path>
                <a:path w="7260590" h="3377565">
                  <a:moveTo>
                    <a:pt x="4974336" y="1127759"/>
                  </a:moveTo>
                  <a:lnTo>
                    <a:pt x="4992624" y="1127759"/>
                  </a:lnTo>
                </a:path>
                <a:path w="7260590" h="3377565">
                  <a:moveTo>
                    <a:pt x="5111495" y="1127759"/>
                  </a:moveTo>
                  <a:lnTo>
                    <a:pt x="5120640" y="1127759"/>
                  </a:lnTo>
                </a:path>
                <a:path w="7260590" h="3377565">
                  <a:moveTo>
                    <a:pt x="5760720" y="1127759"/>
                  </a:moveTo>
                  <a:lnTo>
                    <a:pt x="5788152" y="1127759"/>
                  </a:lnTo>
                </a:path>
                <a:path w="7260590" h="3377565">
                  <a:moveTo>
                    <a:pt x="5916168" y="1127759"/>
                  </a:moveTo>
                  <a:lnTo>
                    <a:pt x="5934456" y="1127759"/>
                  </a:lnTo>
                </a:path>
                <a:path w="7260590" h="3377565">
                  <a:moveTo>
                    <a:pt x="6565392" y="1127759"/>
                  </a:moveTo>
                  <a:lnTo>
                    <a:pt x="6574536" y="1127759"/>
                  </a:lnTo>
                </a:path>
                <a:path w="7260590" h="3377565">
                  <a:moveTo>
                    <a:pt x="6711696" y="1127759"/>
                  </a:moveTo>
                  <a:lnTo>
                    <a:pt x="6729984" y="1127759"/>
                  </a:lnTo>
                </a:path>
                <a:path w="7260590" h="3377565">
                  <a:moveTo>
                    <a:pt x="128015" y="1133855"/>
                  </a:moveTo>
                  <a:lnTo>
                    <a:pt x="146304" y="1133855"/>
                  </a:lnTo>
                </a:path>
                <a:path w="7260590" h="3377565">
                  <a:moveTo>
                    <a:pt x="274319" y="1133855"/>
                  </a:moveTo>
                  <a:lnTo>
                    <a:pt x="301752" y="1133855"/>
                  </a:lnTo>
                </a:path>
                <a:path w="7260590" h="3377565">
                  <a:moveTo>
                    <a:pt x="932688" y="1133855"/>
                  </a:moveTo>
                  <a:lnTo>
                    <a:pt x="950976" y="1133855"/>
                  </a:lnTo>
                </a:path>
                <a:path w="7260590" h="3377565">
                  <a:moveTo>
                    <a:pt x="1088135" y="1133855"/>
                  </a:moveTo>
                  <a:lnTo>
                    <a:pt x="1106424" y="1133855"/>
                  </a:lnTo>
                </a:path>
                <a:path w="7260590" h="3377565">
                  <a:moveTo>
                    <a:pt x="1746503" y="1133855"/>
                  </a:moveTo>
                  <a:lnTo>
                    <a:pt x="1755648" y="1133855"/>
                  </a:lnTo>
                </a:path>
                <a:path w="7260590" h="3377565">
                  <a:moveTo>
                    <a:pt x="1792223" y="1133855"/>
                  </a:moveTo>
                  <a:lnTo>
                    <a:pt x="1801368" y="1133855"/>
                  </a:lnTo>
                </a:path>
                <a:path w="7260590" h="3377565">
                  <a:moveTo>
                    <a:pt x="1819655" y="1133855"/>
                  </a:moveTo>
                  <a:lnTo>
                    <a:pt x="1837944" y="1133855"/>
                  </a:lnTo>
                </a:path>
                <a:path w="7260590" h="3377565">
                  <a:moveTo>
                    <a:pt x="1856231" y="1133855"/>
                  </a:moveTo>
                  <a:lnTo>
                    <a:pt x="1865376" y="1133855"/>
                  </a:lnTo>
                </a:path>
                <a:path w="7260590" h="3377565">
                  <a:moveTo>
                    <a:pt x="1874519" y="1133855"/>
                  </a:moveTo>
                  <a:lnTo>
                    <a:pt x="1911096" y="1133855"/>
                  </a:lnTo>
                </a:path>
                <a:path w="7260590" h="3377565">
                  <a:moveTo>
                    <a:pt x="4123943" y="1133855"/>
                  </a:moveTo>
                  <a:lnTo>
                    <a:pt x="4133088" y="1133855"/>
                  </a:lnTo>
                </a:path>
                <a:path w="7260590" h="3377565">
                  <a:moveTo>
                    <a:pt x="4352544" y="1133855"/>
                  </a:moveTo>
                  <a:lnTo>
                    <a:pt x="4370832" y="1133855"/>
                  </a:lnTo>
                </a:path>
                <a:path w="7260590" h="3377565">
                  <a:moveTo>
                    <a:pt x="4974336" y="1133855"/>
                  </a:moveTo>
                  <a:lnTo>
                    <a:pt x="4992624" y="1133855"/>
                  </a:lnTo>
                </a:path>
                <a:path w="7260590" h="3377565">
                  <a:moveTo>
                    <a:pt x="5111495" y="1133855"/>
                  </a:moveTo>
                  <a:lnTo>
                    <a:pt x="5120640" y="1133855"/>
                  </a:lnTo>
                </a:path>
                <a:path w="7260590" h="3377565">
                  <a:moveTo>
                    <a:pt x="5760720" y="1133855"/>
                  </a:moveTo>
                  <a:lnTo>
                    <a:pt x="5788152" y="1133855"/>
                  </a:lnTo>
                </a:path>
                <a:path w="7260590" h="3377565">
                  <a:moveTo>
                    <a:pt x="5916168" y="1133855"/>
                  </a:moveTo>
                  <a:lnTo>
                    <a:pt x="5934456" y="1133855"/>
                  </a:lnTo>
                </a:path>
                <a:path w="7260590" h="3377565">
                  <a:moveTo>
                    <a:pt x="6565392" y="1133855"/>
                  </a:moveTo>
                  <a:lnTo>
                    <a:pt x="6574536" y="1133855"/>
                  </a:lnTo>
                </a:path>
                <a:path w="7260590" h="3377565">
                  <a:moveTo>
                    <a:pt x="6711696" y="1133855"/>
                  </a:moveTo>
                  <a:lnTo>
                    <a:pt x="6729984" y="1133855"/>
                  </a:lnTo>
                </a:path>
                <a:path w="7260590" h="3377565">
                  <a:moveTo>
                    <a:pt x="128015" y="1139952"/>
                  </a:moveTo>
                  <a:lnTo>
                    <a:pt x="146304" y="1139952"/>
                  </a:lnTo>
                </a:path>
                <a:path w="7260590" h="3377565">
                  <a:moveTo>
                    <a:pt x="274319" y="1139952"/>
                  </a:moveTo>
                  <a:lnTo>
                    <a:pt x="301752" y="1139952"/>
                  </a:lnTo>
                </a:path>
                <a:path w="7260590" h="3377565">
                  <a:moveTo>
                    <a:pt x="932688" y="1139952"/>
                  </a:moveTo>
                  <a:lnTo>
                    <a:pt x="950976" y="1139952"/>
                  </a:lnTo>
                </a:path>
                <a:path w="7260590" h="3377565">
                  <a:moveTo>
                    <a:pt x="1088135" y="1139952"/>
                  </a:moveTo>
                  <a:lnTo>
                    <a:pt x="1106424" y="1139952"/>
                  </a:lnTo>
                </a:path>
                <a:path w="7260590" h="3377565">
                  <a:moveTo>
                    <a:pt x="1746503" y="1139952"/>
                  </a:moveTo>
                  <a:lnTo>
                    <a:pt x="1755648" y="1139952"/>
                  </a:lnTo>
                </a:path>
                <a:path w="7260590" h="3377565">
                  <a:moveTo>
                    <a:pt x="1792223" y="1139952"/>
                  </a:moveTo>
                  <a:lnTo>
                    <a:pt x="1801368" y="1139952"/>
                  </a:lnTo>
                </a:path>
                <a:path w="7260590" h="3377565">
                  <a:moveTo>
                    <a:pt x="1819655" y="1139952"/>
                  </a:moveTo>
                  <a:lnTo>
                    <a:pt x="1837944" y="1139952"/>
                  </a:lnTo>
                </a:path>
                <a:path w="7260590" h="3377565">
                  <a:moveTo>
                    <a:pt x="1856231" y="1139952"/>
                  </a:moveTo>
                  <a:lnTo>
                    <a:pt x="1865376" y="1139952"/>
                  </a:lnTo>
                </a:path>
                <a:path w="7260590" h="3377565">
                  <a:moveTo>
                    <a:pt x="1874519" y="1139952"/>
                  </a:moveTo>
                  <a:lnTo>
                    <a:pt x="1911096" y="1139952"/>
                  </a:lnTo>
                </a:path>
                <a:path w="7260590" h="3377565">
                  <a:moveTo>
                    <a:pt x="4123943" y="1139951"/>
                  </a:moveTo>
                  <a:lnTo>
                    <a:pt x="4133088" y="1139951"/>
                  </a:lnTo>
                </a:path>
                <a:path w="7260590" h="3377565">
                  <a:moveTo>
                    <a:pt x="4352544" y="1139951"/>
                  </a:moveTo>
                  <a:lnTo>
                    <a:pt x="4370832" y="1139951"/>
                  </a:lnTo>
                </a:path>
                <a:path w="7260590" h="3377565">
                  <a:moveTo>
                    <a:pt x="4974336" y="1139951"/>
                  </a:moveTo>
                  <a:lnTo>
                    <a:pt x="4992624" y="1139951"/>
                  </a:lnTo>
                </a:path>
                <a:path w="7260590" h="3377565">
                  <a:moveTo>
                    <a:pt x="5111495" y="1139951"/>
                  </a:moveTo>
                  <a:lnTo>
                    <a:pt x="5120640" y="1139951"/>
                  </a:lnTo>
                </a:path>
                <a:path w="7260590" h="3377565">
                  <a:moveTo>
                    <a:pt x="5760720" y="1139951"/>
                  </a:moveTo>
                  <a:lnTo>
                    <a:pt x="5788152" y="1139951"/>
                  </a:lnTo>
                </a:path>
                <a:path w="7260590" h="3377565">
                  <a:moveTo>
                    <a:pt x="5916168" y="1139951"/>
                  </a:moveTo>
                  <a:lnTo>
                    <a:pt x="5934456" y="1139951"/>
                  </a:lnTo>
                </a:path>
                <a:path w="7260590" h="3377565">
                  <a:moveTo>
                    <a:pt x="6565392" y="1139951"/>
                  </a:moveTo>
                  <a:lnTo>
                    <a:pt x="6574536" y="1139951"/>
                  </a:lnTo>
                </a:path>
                <a:path w="7260590" h="3377565">
                  <a:moveTo>
                    <a:pt x="6711696" y="1139951"/>
                  </a:moveTo>
                  <a:lnTo>
                    <a:pt x="6729984" y="1139951"/>
                  </a:lnTo>
                </a:path>
                <a:path w="7260590" h="3377565">
                  <a:moveTo>
                    <a:pt x="128015" y="1146047"/>
                  </a:moveTo>
                  <a:lnTo>
                    <a:pt x="146304" y="1146047"/>
                  </a:lnTo>
                </a:path>
                <a:path w="7260590" h="3377565">
                  <a:moveTo>
                    <a:pt x="283463" y="1146047"/>
                  </a:moveTo>
                  <a:lnTo>
                    <a:pt x="301752" y="1146047"/>
                  </a:lnTo>
                </a:path>
                <a:path w="7260590" h="3377565">
                  <a:moveTo>
                    <a:pt x="932688" y="1146047"/>
                  </a:moveTo>
                  <a:lnTo>
                    <a:pt x="950976" y="1146047"/>
                  </a:lnTo>
                </a:path>
                <a:path w="7260590" h="3377565">
                  <a:moveTo>
                    <a:pt x="1088135" y="1146047"/>
                  </a:moveTo>
                  <a:lnTo>
                    <a:pt x="1106424" y="1146047"/>
                  </a:lnTo>
                </a:path>
                <a:path w="7260590" h="3377565">
                  <a:moveTo>
                    <a:pt x="1746503" y="1146047"/>
                  </a:moveTo>
                  <a:lnTo>
                    <a:pt x="1755648" y="1146047"/>
                  </a:lnTo>
                </a:path>
                <a:path w="7260590" h="3377565">
                  <a:moveTo>
                    <a:pt x="1792223" y="1146047"/>
                  </a:moveTo>
                  <a:lnTo>
                    <a:pt x="1801368" y="1146047"/>
                  </a:lnTo>
                </a:path>
                <a:path w="7260590" h="3377565">
                  <a:moveTo>
                    <a:pt x="1819655" y="1146047"/>
                  </a:moveTo>
                  <a:lnTo>
                    <a:pt x="1837944" y="1146047"/>
                  </a:lnTo>
                </a:path>
                <a:path w="7260590" h="3377565">
                  <a:moveTo>
                    <a:pt x="1856231" y="1146047"/>
                  </a:moveTo>
                  <a:lnTo>
                    <a:pt x="1883664" y="1146047"/>
                  </a:lnTo>
                </a:path>
                <a:path w="7260590" h="3377565">
                  <a:moveTo>
                    <a:pt x="1892807" y="1146047"/>
                  </a:moveTo>
                  <a:lnTo>
                    <a:pt x="1911096" y="1146047"/>
                  </a:lnTo>
                </a:path>
                <a:path w="7260590" h="3377565">
                  <a:moveTo>
                    <a:pt x="4114799" y="1146047"/>
                  </a:moveTo>
                  <a:lnTo>
                    <a:pt x="4133088" y="1146047"/>
                  </a:lnTo>
                </a:path>
                <a:path w="7260590" h="3377565">
                  <a:moveTo>
                    <a:pt x="4352544" y="1146047"/>
                  </a:moveTo>
                  <a:lnTo>
                    <a:pt x="4370832" y="1146047"/>
                  </a:lnTo>
                </a:path>
                <a:path w="7260590" h="3377565">
                  <a:moveTo>
                    <a:pt x="4974336" y="1146047"/>
                  </a:moveTo>
                  <a:lnTo>
                    <a:pt x="4992624" y="1146047"/>
                  </a:lnTo>
                </a:path>
                <a:path w="7260590" h="3377565">
                  <a:moveTo>
                    <a:pt x="5111495" y="1146047"/>
                  </a:moveTo>
                  <a:lnTo>
                    <a:pt x="5120640" y="1146047"/>
                  </a:lnTo>
                </a:path>
                <a:path w="7260590" h="3377565">
                  <a:moveTo>
                    <a:pt x="5760720" y="1146047"/>
                  </a:moveTo>
                  <a:lnTo>
                    <a:pt x="5788152" y="1146047"/>
                  </a:lnTo>
                </a:path>
                <a:path w="7260590" h="3377565">
                  <a:moveTo>
                    <a:pt x="5916168" y="1146047"/>
                  </a:moveTo>
                  <a:lnTo>
                    <a:pt x="5934456" y="1146047"/>
                  </a:lnTo>
                </a:path>
                <a:path w="7260590" h="3377565">
                  <a:moveTo>
                    <a:pt x="6565392" y="1146047"/>
                  </a:moveTo>
                  <a:lnTo>
                    <a:pt x="6574536" y="1146047"/>
                  </a:lnTo>
                </a:path>
                <a:path w="7260590" h="3377565">
                  <a:moveTo>
                    <a:pt x="6720840" y="1146047"/>
                  </a:moveTo>
                  <a:lnTo>
                    <a:pt x="6729984" y="1146047"/>
                  </a:lnTo>
                </a:path>
                <a:path w="7260590" h="3377565">
                  <a:moveTo>
                    <a:pt x="128015" y="1152143"/>
                  </a:moveTo>
                  <a:lnTo>
                    <a:pt x="146304" y="1152143"/>
                  </a:lnTo>
                </a:path>
                <a:path w="7260590" h="3377565">
                  <a:moveTo>
                    <a:pt x="283463" y="1152143"/>
                  </a:moveTo>
                  <a:lnTo>
                    <a:pt x="301752" y="1152143"/>
                  </a:lnTo>
                </a:path>
                <a:path w="7260590" h="3377565">
                  <a:moveTo>
                    <a:pt x="923544" y="1152143"/>
                  </a:moveTo>
                  <a:lnTo>
                    <a:pt x="950976" y="1152143"/>
                  </a:lnTo>
                </a:path>
                <a:path w="7260590" h="3377565">
                  <a:moveTo>
                    <a:pt x="1088135" y="1152143"/>
                  </a:moveTo>
                  <a:lnTo>
                    <a:pt x="1115568" y="1152143"/>
                  </a:lnTo>
                </a:path>
                <a:path w="7260590" h="3377565">
                  <a:moveTo>
                    <a:pt x="1746503" y="1152143"/>
                  </a:moveTo>
                  <a:lnTo>
                    <a:pt x="1755648" y="1152143"/>
                  </a:lnTo>
                </a:path>
                <a:path w="7260590" h="3377565">
                  <a:moveTo>
                    <a:pt x="1792223" y="1152143"/>
                  </a:moveTo>
                  <a:lnTo>
                    <a:pt x="1801368" y="1152143"/>
                  </a:lnTo>
                </a:path>
                <a:path w="7260590" h="3377565">
                  <a:moveTo>
                    <a:pt x="1819655" y="1152143"/>
                  </a:moveTo>
                  <a:lnTo>
                    <a:pt x="1837944" y="1152143"/>
                  </a:lnTo>
                </a:path>
                <a:path w="7260590" h="3377565">
                  <a:moveTo>
                    <a:pt x="1856231" y="1152143"/>
                  </a:moveTo>
                  <a:lnTo>
                    <a:pt x="1883664" y="1152143"/>
                  </a:lnTo>
                </a:path>
                <a:path w="7260590" h="3377565">
                  <a:moveTo>
                    <a:pt x="1892807" y="1152143"/>
                  </a:moveTo>
                  <a:lnTo>
                    <a:pt x="1911096" y="1152143"/>
                  </a:lnTo>
                </a:path>
                <a:path w="7260590" h="3377565">
                  <a:moveTo>
                    <a:pt x="4114799" y="1152143"/>
                  </a:moveTo>
                  <a:lnTo>
                    <a:pt x="4133088" y="1152143"/>
                  </a:lnTo>
                </a:path>
                <a:path w="7260590" h="3377565">
                  <a:moveTo>
                    <a:pt x="4352544" y="1152143"/>
                  </a:moveTo>
                  <a:lnTo>
                    <a:pt x="4370832" y="1152143"/>
                  </a:lnTo>
                </a:path>
                <a:path w="7260590" h="3377565">
                  <a:moveTo>
                    <a:pt x="4974336" y="1152143"/>
                  </a:moveTo>
                  <a:lnTo>
                    <a:pt x="4992624" y="1152143"/>
                  </a:lnTo>
                </a:path>
                <a:path w="7260590" h="3377565">
                  <a:moveTo>
                    <a:pt x="5111495" y="1152143"/>
                  </a:moveTo>
                  <a:lnTo>
                    <a:pt x="5120640" y="1152143"/>
                  </a:lnTo>
                </a:path>
                <a:path w="7260590" h="3377565">
                  <a:moveTo>
                    <a:pt x="5760720" y="1152143"/>
                  </a:moveTo>
                  <a:lnTo>
                    <a:pt x="5788152" y="1152143"/>
                  </a:lnTo>
                </a:path>
                <a:path w="7260590" h="3377565">
                  <a:moveTo>
                    <a:pt x="5916168" y="1152143"/>
                  </a:moveTo>
                  <a:lnTo>
                    <a:pt x="5934456" y="1152143"/>
                  </a:lnTo>
                </a:path>
                <a:path w="7260590" h="3377565">
                  <a:moveTo>
                    <a:pt x="6556248" y="1152143"/>
                  </a:moveTo>
                  <a:lnTo>
                    <a:pt x="6574536" y="1152143"/>
                  </a:lnTo>
                </a:path>
                <a:path w="7260590" h="3377565">
                  <a:moveTo>
                    <a:pt x="6720840" y="1152143"/>
                  </a:moveTo>
                  <a:lnTo>
                    <a:pt x="6729984" y="1152143"/>
                  </a:lnTo>
                </a:path>
                <a:path w="7260590" h="3377565">
                  <a:moveTo>
                    <a:pt x="128015" y="1158239"/>
                  </a:moveTo>
                  <a:lnTo>
                    <a:pt x="146304" y="1158239"/>
                  </a:lnTo>
                </a:path>
                <a:path w="7260590" h="3377565">
                  <a:moveTo>
                    <a:pt x="283463" y="1158239"/>
                  </a:moveTo>
                  <a:lnTo>
                    <a:pt x="301752" y="1158239"/>
                  </a:lnTo>
                </a:path>
                <a:path w="7260590" h="3377565">
                  <a:moveTo>
                    <a:pt x="923544" y="1158239"/>
                  </a:moveTo>
                  <a:lnTo>
                    <a:pt x="950976" y="1158239"/>
                  </a:lnTo>
                </a:path>
                <a:path w="7260590" h="3377565">
                  <a:moveTo>
                    <a:pt x="1097279" y="1158239"/>
                  </a:moveTo>
                  <a:lnTo>
                    <a:pt x="1115568" y="1158239"/>
                  </a:lnTo>
                </a:path>
                <a:path w="7260590" h="3377565">
                  <a:moveTo>
                    <a:pt x="1746503" y="1158239"/>
                  </a:moveTo>
                  <a:lnTo>
                    <a:pt x="1755648" y="1158239"/>
                  </a:lnTo>
                </a:path>
                <a:path w="7260590" h="3377565">
                  <a:moveTo>
                    <a:pt x="1792223" y="1158239"/>
                  </a:moveTo>
                  <a:lnTo>
                    <a:pt x="1801368" y="1158239"/>
                  </a:lnTo>
                </a:path>
                <a:path w="7260590" h="3377565">
                  <a:moveTo>
                    <a:pt x="1810511" y="1158239"/>
                  </a:moveTo>
                  <a:lnTo>
                    <a:pt x="1837944" y="1158239"/>
                  </a:lnTo>
                </a:path>
                <a:path w="7260590" h="3377565">
                  <a:moveTo>
                    <a:pt x="1856231" y="1158239"/>
                  </a:moveTo>
                  <a:lnTo>
                    <a:pt x="1883664" y="1158239"/>
                  </a:lnTo>
                </a:path>
                <a:path w="7260590" h="3377565">
                  <a:moveTo>
                    <a:pt x="1892807" y="1158239"/>
                  </a:moveTo>
                  <a:lnTo>
                    <a:pt x="1911096" y="1158239"/>
                  </a:lnTo>
                </a:path>
                <a:path w="7260590" h="3377565">
                  <a:moveTo>
                    <a:pt x="4114799" y="1158239"/>
                  </a:moveTo>
                  <a:lnTo>
                    <a:pt x="4133088" y="1158239"/>
                  </a:lnTo>
                </a:path>
                <a:path w="7260590" h="3377565">
                  <a:moveTo>
                    <a:pt x="4352544" y="1158239"/>
                  </a:moveTo>
                  <a:lnTo>
                    <a:pt x="4370832" y="1158239"/>
                  </a:lnTo>
                </a:path>
                <a:path w="7260590" h="3377565">
                  <a:moveTo>
                    <a:pt x="4974336" y="1158239"/>
                  </a:moveTo>
                  <a:lnTo>
                    <a:pt x="4992624" y="1158239"/>
                  </a:lnTo>
                </a:path>
                <a:path w="7260590" h="3377565">
                  <a:moveTo>
                    <a:pt x="5111495" y="1158239"/>
                  </a:moveTo>
                  <a:lnTo>
                    <a:pt x="5120640" y="1158239"/>
                  </a:lnTo>
                </a:path>
                <a:path w="7260590" h="3377565">
                  <a:moveTo>
                    <a:pt x="5760720" y="1158239"/>
                  </a:moveTo>
                  <a:lnTo>
                    <a:pt x="5788152" y="1158239"/>
                  </a:lnTo>
                </a:path>
                <a:path w="7260590" h="3377565">
                  <a:moveTo>
                    <a:pt x="5925312" y="1158239"/>
                  </a:moveTo>
                  <a:lnTo>
                    <a:pt x="5943600" y="1158239"/>
                  </a:lnTo>
                </a:path>
                <a:path w="7260590" h="3377565">
                  <a:moveTo>
                    <a:pt x="6556248" y="1158239"/>
                  </a:moveTo>
                  <a:lnTo>
                    <a:pt x="6574536" y="1158239"/>
                  </a:lnTo>
                </a:path>
                <a:path w="7260590" h="3377565">
                  <a:moveTo>
                    <a:pt x="6720840" y="1158239"/>
                  </a:moveTo>
                  <a:lnTo>
                    <a:pt x="6729984" y="1158239"/>
                  </a:lnTo>
                </a:path>
                <a:path w="7260590" h="3377565">
                  <a:moveTo>
                    <a:pt x="118871" y="1164335"/>
                  </a:moveTo>
                  <a:lnTo>
                    <a:pt x="146304" y="1164335"/>
                  </a:lnTo>
                </a:path>
                <a:path w="7260590" h="3377565">
                  <a:moveTo>
                    <a:pt x="283463" y="1164335"/>
                  </a:moveTo>
                  <a:lnTo>
                    <a:pt x="301752" y="1164335"/>
                  </a:lnTo>
                </a:path>
                <a:path w="7260590" h="3377565">
                  <a:moveTo>
                    <a:pt x="923544" y="1164335"/>
                  </a:moveTo>
                  <a:lnTo>
                    <a:pt x="950976" y="1164335"/>
                  </a:lnTo>
                </a:path>
                <a:path w="7260590" h="3377565">
                  <a:moveTo>
                    <a:pt x="1097279" y="1164335"/>
                  </a:moveTo>
                  <a:lnTo>
                    <a:pt x="1115568" y="1164335"/>
                  </a:lnTo>
                </a:path>
                <a:path w="7260590" h="3377565">
                  <a:moveTo>
                    <a:pt x="1746503" y="1164335"/>
                  </a:moveTo>
                  <a:lnTo>
                    <a:pt x="1755648" y="1164335"/>
                  </a:lnTo>
                </a:path>
                <a:path w="7260590" h="3377565">
                  <a:moveTo>
                    <a:pt x="1792223" y="1164335"/>
                  </a:moveTo>
                  <a:lnTo>
                    <a:pt x="1801368" y="1164335"/>
                  </a:lnTo>
                </a:path>
                <a:path w="7260590" h="3377565">
                  <a:moveTo>
                    <a:pt x="1810511" y="1164335"/>
                  </a:moveTo>
                  <a:lnTo>
                    <a:pt x="1837944" y="1164335"/>
                  </a:lnTo>
                </a:path>
                <a:path w="7260590" h="3377565">
                  <a:moveTo>
                    <a:pt x="1856231" y="1164335"/>
                  </a:moveTo>
                  <a:lnTo>
                    <a:pt x="1883664" y="1164335"/>
                  </a:lnTo>
                </a:path>
                <a:path w="7260590" h="3377565">
                  <a:moveTo>
                    <a:pt x="1892807" y="1164335"/>
                  </a:moveTo>
                  <a:lnTo>
                    <a:pt x="1911096" y="1164335"/>
                  </a:lnTo>
                </a:path>
                <a:path w="7260590" h="3377565">
                  <a:moveTo>
                    <a:pt x="4114799" y="1164335"/>
                  </a:moveTo>
                  <a:lnTo>
                    <a:pt x="4133088" y="1164335"/>
                  </a:lnTo>
                </a:path>
                <a:path w="7260590" h="3377565">
                  <a:moveTo>
                    <a:pt x="4352544" y="1164335"/>
                  </a:moveTo>
                  <a:lnTo>
                    <a:pt x="4370832" y="1164335"/>
                  </a:lnTo>
                </a:path>
                <a:path w="7260590" h="3377565">
                  <a:moveTo>
                    <a:pt x="4974336" y="1164335"/>
                  </a:moveTo>
                  <a:lnTo>
                    <a:pt x="4992624" y="1164335"/>
                  </a:lnTo>
                </a:path>
                <a:path w="7260590" h="3377565">
                  <a:moveTo>
                    <a:pt x="5111495" y="1164335"/>
                  </a:moveTo>
                  <a:lnTo>
                    <a:pt x="5120640" y="1164335"/>
                  </a:lnTo>
                </a:path>
                <a:path w="7260590" h="3377565">
                  <a:moveTo>
                    <a:pt x="5760720" y="1164335"/>
                  </a:moveTo>
                  <a:lnTo>
                    <a:pt x="5788152" y="1164335"/>
                  </a:lnTo>
                </a:path>
                <a:path w="7260590" h="3377565">
                  <a:moveTo>
                    <a:pt x="5925312" y="1164335"/>
                  </a:moveTo>
                  <a:lnTo>
                    <a:pt x="5943600" y="1164335"/>
                  </a:lnTo>
                </a:path>
                <a:path w="7260590" h="3377565">
                  <a:moveTo>
                    <a:pt x="6556248" y="1164335"/>
                  </a:moveTo>
                  <a:lnTo>
                    <a:pt x="6574536" y="1164335"/>
                  </a:lnTo>
                </a:path>
                <a:path w="7260590" h="3377565">
                  <a:moveTo>
                    <a:pt x="6720840" y="1164335"/>
                  </a:moveTo>
                  <a:lnTo>
                    <a:pt x="6729984" y="1164335"/>
                  </a:lnTo>
                </a:path>
                <a:path w="7260590" h="3377565">
                  <a:moveTo>
                    <a:pt x="118871" y="1170431"/>
                  </a:moveTo>
                  <a:lnTo>
                    <a:pt x="137160" y="1170431"/>
                  </a:lnTo>
                </a:path>
                <a:path w="7260590" h="3377565">
                  <a:moveTo>
                    <a:pt x="292607" y="1170431"/>
                  </a:moveTo>
                  <a:lnTo>
                    <a:pt x="301752" y="1170431"/>
                  </a:lnTo>
                </a:path>
                <a:path w="7260590" h="3377565">
                  <a:moveTo>
                    <a:pt x="923544" y="1170431"/>
                  </a:moveTo>
                  <a:lnTo>
                    <a:pt x="941832" y="1170431"/>
                  </a:lnTo>
                </a:path>
                <a:path w="7260590" h="3377565">
                  <a:moveTo>
                    <a:pt x="1097279" y="1170431"/>
                  </a:moveTo>
                  <a:lnTo>
                    <a:pt x="1115568" y="1170431"/>
                  </a:lnTo>
                </a:path>
                <a:path w="7260590" h="3377565">
                  <a:moveTo>
                    <a:pt x="1746503" y="1170431"/>
                  </a:moveTo>
                  <a:lnTo>
                    <a:pt x="1755648" y="1170431"/>
                  </a:lnTo>
                </a:path>
                <a:path w="7260590" h="3377565">
                  <a:moveTo>
                    <a:pt x="1792223" y="1170431"/>
                  </a:moveTo>
                  <a:lnTo>
                    <a:pt x="1801368" y="1170431"/>
                  </a:lnTo>
                </a:path>
                <a:path w="7260590" h="3377565">
                  <a:moveTo>
                    <a:pt x="1810511" y="1170431"/>
                  </a:moveTo>
                  <a:lnTo>
                    <a:pt x="1837944" y="1170431"/>
                  </a:lnTo>
                </a:path>
                <a:path w="7260590" h="3377565">
                  <a:moveTo>
                    <a:pt x="1856231" y="1170431"/>
                  </a:moveTo>
                  <a:lnTo>
                    <a:pt x="1883664" y="1170431"/>
                  </a:lnTo>
                </a:path>
                <a:path w="7260590" h="3377565">
                  <a:moveTo>
                    <a:pt x="1901951" y="1170431"/>
                  </a:moveTo>
                  <a:lnTo>
                    <a:pt x="1911096" y="1170431"/>
                  </a:lnTo>
                </a:path>
                <a:path w="7260590" h="3377565">
                  <a:moveTo>
                    <a:pt x="4114799" y="1170431"/>
                  </a:moveTo>
                  <a:lnTo>
                    <a:pt x="4133088" y="1170431"/>
                  </a:lnTo>
                </a:path>
                <a:path w="7260590" h="3377565">
                  <a:moveTo>
                    <a:pt x="4352544" y="1170431"/>
                  </a:moveTo>
                  <a:lnTo>
                    <a:pt x="4370832" y="1170431"/>
                  </a:lnTo>
                </a:path>
                <a:path w="7260590" h="3377565">
                  <a:moveTo>
                    <a:pt x="4974336" y="1170431"/>
                  </a:moveTo>
                  <a:lnTo>
                    <a:pt x="4992624" y="1170431"/>
                  </a:lnTo>
                </a:path>
                <a:path w="7260590" h="3377565">
                  <a:moveTo>
                    <a:pt x="5111495" y="1170431"/>
                  </a:moveTo>
                  <a:lnTo>
                    <a:pt x="5120640" y="1170431"/>
                  </a:lnTo>
                </a:path>
                <a:path w="7260590" h="3377565">
                  <a:moveTo>
                    <a:pt x="5760720" y="1170431"/>
                  </a:moveTo>
                  <a:lnTo>
                    <a:pt x="5788152" y="1170431"/>
                  </a:lnTo>
                </a:path>
                <a:path w="7260590" h="3377565">
                  <a:moveTo>
                    <a:pt x="5925312" y="1170431"/>
                  </a:moveTo>
                  <a:lnTo>
                    <a:pt x="5943600" y="1170431"/>
                  </a:lnTo>
                </a:path>
                <a:path w="7260590" h="3377565">
                  <a:moveTo>
                    <a:pt x="6556248" y="1170431"/>
                  </a:moveTo>
                  <a:lnTo>
                    <a:pt x="6574536" y="1170431"/>
                  </a:lnTo>
                </a:path>
                <a:path w="7260590" h="3377565">
                  <a:moveTo>
                    <a:pt x="6720840" y="1170431"/>
                  </a:moveTo>
                  <a:lnTo>
                    <a:pt x="6729984" y="1170431"/>
                  </a:lnTo>
                </a:path>
                <a:path w="7260590" h="3377565">
                  <a:moveTo>
                    <a:pt x="118871" y="1176527"/>
                  </a:moveTo>
                  <a:lnTo>
                    <a:pt x="137160" y="1176527"/>
                  </a:lnTo>
                </a:path>
                <a:path w="7260590" h="3377565">
                  <a:moveTo>
                    <a:pt x="292607" y="1176527"/>
                  </a:moveTo>
                  <a:lnTo>
                    <a:pt x="301752" y="1176527"/>
                  </a:lnTo>
                </a:path>
                <a:path w="7260590" h="3377565">
                  <a:moveTo>
                    <a:pt x="914400" y="1176527"/>
                  </a:moveTo>
                  <a:lnTo>
                    <a:pt x="941832" y="1176527"/>
                  </a:lnTo>
                </a:path>
                <a:path w="7260590" h="3377565">
                  <a:moveTo>
                    <a:pt x="1097279" y="1176527"/>
                  </a:moveTo>
                  <a:lnTo>
                    <a:pt x="1115568" y="1176527"/>
                  </a:lnTo>
                </a:path>
                <a:path w="7260590" h="3377565">
                  <a:moveTo>
                    <a:pt x="1746503" y="1176527"/>
                  </a:moveTo>
                  <a:lnTo>
                    <a:pt x="1755648" y="1176527"/>
                  </a:lnTo>
                </a:path>
                <a:path w="7260590" h="3377565">
                  <a:moveTo>
                    <a:pt x="1792223" y="1176527"/>
                  </a:moveTo>
                  <a:lnTo>
                    <a:pt x="1801368" y="1176527"/>
                  </a:lnTo>
                </a:path>
                <a:path w="7260590" h="3377565">
                  <a:moveTo>
                    <a:pt x="1810511" y="1176527"/>
                  </a:moveTo>
                  <a:lnTo>
                    <a:pt x="1837944" y="1176527"/>
                  </a:lnTo>
                </a:path>
                <a:path w="7260590" h="3377565">
                  <a:moveTo>
                    <a:pt x="1856231" y="1176527"/>
                  </a:moveTo>
                  <a:lnTo>
                    <a:pt x="1883664" y="1176527"/>
                  </a:lnTo>
                </a:path>
                <a:path w="7260590" h="3377565">
                  <a:moveTo>
                    <a:pt x="1901951" y="1176527"/>
                  </a:moveTo>
                  <a:lnTo>
                    <a:pt x="1911096" y="1176527"/>
                  </a:lnTo>
                </a:path>
                <a:path w="7260590" h="3377565">
                  <a:moveTo>
                    <a:pt x="4114799" y="1176527"/>
                  </a:moveTo>
                  <a:lnTo>
                    <a:pt x="4133088" y="1176527"/>
                  </a:lnTo>
                </a:path>
                <a:path w="7260590" h="3377565">
                  <a:moveTo>
                    <a:pt x="4352544" y="1176527"/>
                  </a:moveTo>
                  <a:lnTo>
                    <a:pt x="4370832" y="1176527"/>
                  </a:lnTo>
                </a:path>
                <a:path w="7260590" h="3377565">
                  <a:moveTo>
                    <a:pt x="4965192" y="1176527"/>
                  </a:moveTo>
                  <a:lnTo>
                    <a:pt x="4992624" y="1176527"/>
                  </a:lnTo>
                </a:path>
                <a:path w="7260590" h="3377565">
                  <a:moveTo>
                    <a:pt x="5111495" y="1176527"/>
                  </a:moveTo>
                  <a:lnTo>
                    <a:pt x="5120640" y="1176527"/>
                  </a:lnTo>
                </a:path>
                <a:path w="7260590" h="3377565">
                  <a:moveTo>
                    <a:pt x="5760720" y="1176527"/>
                  </a:moveTo>
                  <a:lnTo>
                    <a:pt x="5788152" y="1176527"/>
                  </a:lnTo>
                </a:path>
                <a:path w="7260590" h="3377565">
                  <a:moveTo>
                    <a:pt x="5925312" y="1176527"/>
                  </a:moveTo>
                  <a:lnTo>
                    <a:pt x="5943600" y="1176527"/>
                  </a:lnTo>
                </a:path>
                <a:path w="7260590" h="3377565">
                  <a:moveTo>
                    <a:pt x="6556248" y="1176527"/>
                  </a:moveTo>
                  <a:lnTo>
                    <a:pt x="6574536" y="1176527"/>
                  </a:lnTo>
                </a:path>
                <a:path w="7260590" h="3377565">
                  <a:moveTo>
                    <a:pt x="6720840" y="1176527"/>
                  </a:moveTo>
                  <a:lnTo>
                    <a:pt x="6739128" y="1176527"/>
                  </a:lnTo>
                </a:path>
                <a:path w="7260590" h="3377565">
                  <a:moveTo>
                    <a:pt x="118871" y="1182623"/>
                  </a:moveTo>
                  <a:lnTo>
                    <a:pt x="137160" y="1182623"/>
                  </a:lnTo>
                </a:path>
                <a:path w="7260590" h="3377565">
                  <a:moveTo>
                    <a:pt x="292607" y="1182623"/>
                  </a:moveTo>
                  <a:lnTo>
                    <a:pt x="301752" y="1182623"/>
                  </a:lnTo>
                </a:path>
                <a:path w="7260590" h="3377565">
                  <a:moveTo>
                    <a:pt x="914400" y="1182623"/>
                  </a:moveTo>
                  <a:lnTo>
                    <a:pt x="941832" y="1182623"/>
                  </a:lnTo>
                </a:path>
                <a:path w="7260590" h="3377565">
                  <a:moveTo>
                    <a:pt x="1097279" y="1182623"/>
                  </a:moveTo>
                  <a:lnTo>
                    <a:pt x="1115568" y="1182623"/>
                  </a:lnTo>
                </a:path>
                <a:path w="7260590" h="3377565">
                  <a:moveTo>
                    <a:pt x="1737359" y="1182623"/>
                  </a:moveTo>
                  <a:lnTo>
                    <a:pt x="1746504" y="1182623"/>
                  </a:lnTo>
                </a:path>
                <a:path w="7260590" h="3377565">
                  <a:moveTo>
                    <a:pt x="1792223" y="1182623"/>
                  </a:moveTo>
                  <a:lnTo>
                    <a:pt x="1801368" y="1182623"/>
                  </a:lnTo>
                </a:path>
                <a:path w="7260590" h="3377565">
                  <a:moveTo>
                    <a:pt x="1810511" y="1182623"/>
                  </a:moveTo>
                  <a:lnTo>
                    <a:pt x="1837944" y="1182623"/>
                  </a:lnTo>
                </a:path>
                <a:path w="7260590" h="3377565">
                  <a:moveTo>
                    <a:pt x="1856231" y="1182623"/>
                  </a:moveTo>
                  <a:lnTo>
                    <a:pt x="1883664" y="1182623"/>
                  </a:lnTo>
                </a:path>
                <a:path w="7260590" h="3377565">
                  <a:moveTo>
                    <a:pt x="1901951" y="1182623"/>
                  </a:moveTo>
                  <a:lnTo>
                    <a:pt x="1911096" y="1182623"/>
                  </a:lnTo>
                </a:path>
                <a:path w="7260590" h="3377565">
                  <a:moveTo>
                    <a:pt x="4114799" y="1182623"/>
                  </a:moveTo>
                  <a:lnTo>
                    <a:pt x="4133088" y="1182623"/>
                  </a:lnTo>
                </a:path>
                <a:path w="7260590" h="3377565">
                  <a:moveTo>
                    <a:pt x="4352544" y="1182623"/>
                  </a:moveTo>
                  <a:lnTo>
                    <a:pt x="4370832" y="1182623"/>
                  </a:lnTo>
                </a:path>
                <a:path w="7260590" h="3377565">
                  <a:moveTo>
                    <a:pt x="4965192" y="1182623"/>
                  </a:moveTo>
                  <a:lnTo>
                    <a:pt x="4992624" y="1182623"/>
                  </a:lnTo>
                </a:path>
                <a:path w="7260590" h="3377565">
                  <a:moveTo>
                    <a:pt x="5111495" y="1182623"/>
                  </a:moveTo>
                  <a:lnTo>
                    <a:pt x="5120640" y="1182623"/>
                  </a:lnTo>
                </a:path>
                <a:path w="7260590" h="3377565">
                  <a:moveTo>
                    <a:pt x="5760720" y="1182623"/>
                  </a:moveTo>
                  <a:lnTo>
                    <a:pt x="5788152" y="1182623"/>
                  </a:lnTo>
                </a:path>
                <a:path w="7260590" h="3377565">
                  <a:moveTo>
                    <a:pt x="5925312" y="1182623"/>
                  </a:moveTo>
                  <a:lnTo>
                    <a:pt x="5943600" y="1182623"/>
                  </a:lnTo>
                </a:path>
                <a:path w="7260590" h="3377565">
                  <a:moveTo>
                    <a:pt x="6556248" y="1182623"/>
                  </a:moveTo>
                  <a:lnTo>
                    <a:pt x="6574536" y="1182623"/>
                  </a:lnTo>
                </a:path>
                <a:path w="7260590" h="3377565">
                  <a:moveTo>
                    <a:pt x="6720840" y="1182623"/>
                  </a:moveTo>
                  <a:lnTo>
                    <a:pt x="6739128" y="1182623"/>
                  </a:lnTo>
                </a:path>
                <a:path w="7260590" h="3377565">
                  <a:moveTo>
                    <a:pt x="118871" y="1188719"/>
                  </a:moveTo>
                  <a:lnTo>
                    <a:pt x="137160" y="1188719"/>
                  </a:lnTo>
                </a:path>
                <a:path w="7260590" h="3377565">
                  <a:moveTo>
                    <a:pt x="292607" y="1188719"/>
                  </a:moveTo>
                  <a:lnTo>
                    <a:pt x="301752" y="1188719"/>
                  </a:lnTo>
                </a:path>
                <a:path w="7260590" h="3377565">
                  <a:moveTo>
                    <a:pt x="914400" y="1188719"/>
                  </a:moveTo>
                  <a:lnTo>
                    <a:pt x="941832" y="1188719"/>
                  </a:lnTo>
                </a:path>
                <a:path w="7260590" h="3377565">
                  <a:moveTo>
                    <a:pt x="1097279" y="1188719"/>
                  </a:moveTo>
                  <a:lnTo>
                    <a:pt x="1115568" y="1188719"/>
                  </a:lnTo>
                </a:path>
                <a:path w="7260590" h="3377565">
                  <a:moveTo>
                    <a:pt x="1737359" y="1188719"/>
                  </a:moveTo>
                  <a:lnTo>
                    <a:pt x="1746504" y="1188719"/>
                  </a:lnTo>
                </a:path>
                <a:path w="7260590" h="3377565">
                  <a:moveTo>
                    <a:pt x="1792223" y="1188719"/>
                  </a:moveTo>
                  <a:lnTo>
                    <a:pt x="1801368" y="1188719"/>
                  </a:lnTo>
                </a:path>
                <a:path w="7260590" h="3377565">
                  <a:moveTo>
                    <a:pt x="1810511" y="1188719"/>
                  </a:moveTo>
                  <a:lnTo>
                    <a:pt x="1837944" y="1188719"/>
                  </a:lnTo>
                </a:path>
                <a:path w="7260590" h="3377565">
                  <a:moveTo>
                    <a:pt x="1856231" y="1188719"/>
                  </a:moveTo>
                  <a:lnTo>
                    <a:pt x="1883664" y="1188719"/>
                  </a:lnTo>
                </a:path>
                <a:path w="7260590" h="3377565">
                  <a:moveTo>
                    <a:pt x="1901951" y="1188719"/>
                  </a:moveTo>
                  <a:lnTo>
                    <a:pt x="1911096" y="1188719"/>
                  </a:lnTo>
                </a:path>
                <a:path w="7260590" h="3377565">
                  <a:moveTo>
                    <a:pt x="4114799" y="1188719"/>
                  </a:moveTo>
                  <a:lnTo>
                    <a:pt x="4123944" y="1188719"/>
                  </a:lnTo>
                </a:path>
                <a:path w="7260590" h="3377565">
                  <a:moveTo>
                    <a:pt x="4352544" y="1188719"/>
                  </a:moveTo>
                  <a:lnTo>
                    <a:pt x="4370832" y="1188719"/>
                  </a:lnTo>
                </a:path>
                <a:path w="7260590" h="3377565">
                  <a:moveTo>
                    <a:pt x="4965192" y="1188719"/>
                  </a:moveTo>
                  <a:lnTo>
                    <a:pt x="4992624" y="1188719"/>
                  </a:lnTo>
                </a:path>
                <a:path w="7260590" h="3377565">
                  <a:moveTo>
                    <a:pt x="5111495" y="1188719"/>
                  </a:moveTo>
                  <a:lnTo>
                    <a:pt x="5120640" y="1188719"/>
                  </a:lnTo>
                </a:path>
                <a:path w="7260590" h="3377565">
                  <a:moveTo>
                    <a:pt x="5760720" y="1188719"/>
                  </a:moveTo>
                  <a:lnTo>
                    <a:pt x="5788152" y="1188719"/>
                  </a:lnTo>
                </a:path>
                <a:path w="7260590" h="3377565">
                  <a:moveTo>
                    <a:pt x="5925312" y="1188719"/>
                  </a:moveTo>
                  <a:lnTo>
                    <a:pt x="5943600" y="1188719"/>
                  </a:lnTo>
                </a:path>
                <a:path w="7260590" h="3377565">
                  <a:moveTo>
                    <a:pt x="6547104" y="1188719"/>
                  </a:moveTo>
                  <a:lnTo>
                    <a:pt x="6574536" y="1188719"/>
                  </a:lnTo>
                </a:path>
                <a:path w="7260590" h="3377565">
                  <a:moveTo>
                    <a:pt x="6729983" y="1188719"/>
                  </a:moveTo>
                  <a:lnTo>
                    <a:pt x="6739128" y="1188719"/>
                  </a:lnTo>
                </a:path>
                <a:path w="7260590" h="3377565">
                  <a:moveTo>
                    <a:pt x="118871" y="1194815"/>
                  </a:moveTo>
                  <a:lnTo>
                    <a:pt x="137160" y="1194815"/>
                  </a:lnTo>
                </a:path>
                <a:path w="7260590" h="3377565">
                  <a:moveTo>
                    <a:pt x="292607" y="1194815"/>
                  </a:moveTo>
                  <a:lnTo>
                    <a:pt x="301752" y="1194815"/>
                  </a:lnTo>
                </a:path>
                <a:path w="7260590" h="3377565">
                  <a:moveTo>
                    <a:pt x="914400" y="1194815"/>
                  </a:moveTo>
                  <a:lnTo>
                    <a:pt x="941832" y="1194815"/>
                  </a:lnTo>
                </a:path>
                <a:path w="7260590" h="3377565">
                  <a:moveTo>
                    <a:pt x="1097279" y="1194815"/>
                  </a:moveTo>
                  <a:lnTo>
                    <a:pt x="1115568" y="1194815"/>
                  </a:lnTo>
                </a:path>
                <a:path w="7260590" h="3377565">
                  <a:moveTo>
                    <a:pt x="1737359" y="1194815"/>
                  </a:moveTo>
                  <a:lnTo>
                    <a:pt x="1746504" y="1194815"/>
                  </a:lnTo>
                </a:path>
                <a:path w="7260590" h="3377565">
                  <a:moveTo>
                    <a:pt x="1792223" y="1194815"/>
                  </a:moveTo>
                  <a:lnTo>
                    <a:pt x="1801368" y="1194815"/>
                  </a:lnTo>
                </a:path>
                <a:path w="7260590" h="3377565">
                  <a:moveTo>
                    <a:pt x="1810511" y="1194815"/>
                  </a:moveTo>
                  <a:lnTo>
                    <a:pt x="1837944" y="1194815"/>
                  </a:lnTo>
                </a:path>
                <a:path w="7260590" h="3377565">
                  <a:moveTo>
                    <a:pt x="1856231" y="1194815"/>
                  </a:moveTo>
                  <a:lnTo>
                    <a:pt x="1883664" y="1194815"/>
                  </a:lnTo>
                </a:path>
                <a:path w="7260590" h="3377565">
                  <a:moveTo>
                    <a:pt x="1901951" y="1194815"/>
                  </a:moveTo>
                  <a:lnTo>
                    <a:pt x="1911096" y="1194815"/>
                  </a:lnTo>
                </a:path>
                <a:path w="7260590" h="3377565">
                  <a:moveTo>
                    <a:pt x="4114799" y="1194815"/>
                  </a:moveTo>
                  <a:lnTo>
                    <a:pt x="4123944" y="1194815"/>
                  </a:lnTo>
                </a:path>
                <a:path w="7260590" h="3377565">
                  <a:moveTo>
                    <a:pt x="4352544" y="1194815"/>
                  </a:moveTo>
                  <a:lnTo>
                    <a:pt x="4370832" y="1194815"/>
                  </a:lnTo>
                </a:path>
                <a:path w="7260590" h="3377565">
                  <a:moveTo>
                    <a:pt x="4965192" y="1194815"/>
                  </a:moveTo>
                  <a:lnTo>
                    <a:pt x="4992624" y="1194815"/>
                  </a:lnTo>
                </a:path>
                <a:path w="7260590" h="3377565">
                  <a:moveTo>
                    <a:pt x="5111495" y="1194815"/>
                  </a:moveTo>
                  <a:lnTo>
                    <a:pt x="5120640" y="1194815"/>
                  </a:lnTo>
                </a:path>
                <a:path w="7260590" h="3377565">
                  <a:moveTo>
                    <a:pt x="5760720" y="1194815"/>
                  </a:moveTo>
                  <a:lnTo>
                    <a:pt x="5788152" y="1194815"/>
                  </a:lnTo>
                </a:path>
                <a:path w="7260590" h="3377565">
                  <a:moveTo>
                    <a:pt x="5925312" y="1194815"/>
                  </a:moveTo>
                  <a:lnTo>
                    <a:pt x="5943600" y="1194815"/>
                  </a:lnTo>
                </a:path>
                <a:path w="7260590" h="3377565">
                  <a:moveTo>
                    <a:pt x="6547104" y="1194815"/>
                  </a:moveTo>
                  <a:lnTo>
                    <a:pt x="6574536" y="1194815"/>
                  </a:lnTo>
                </a:path>
                <a:path w="7260590" h="3377565">
                  <a:moveTo>
                    <a:pt x="6729983" y="1194815"/>
                  </a:moveTo>
                  <a:lnTo>
                    <a:pt x="6739128" y="1194815"/>
                  </a:lnTo>
                </a:path>
                <a:path w="7260590" h="3377565">
                  <a:moveTo>
                    <a:pt x="118871" y="1200911"/>
                  </a:moveTo>
                  <a:lnTo>
                    <a:pt x="137160" y="1200911"/>
                  </a:lnTo>
                </a:path>
                <a:path w="7260590" h="3377565">
                  <a:moveTo>
                    <a:pt x="301751" y="1200911"/>
                  </a:moveTo>
                  <a:lnTo>
                    <a:pt x="310896" y="1200911"/>
                  </a:lnTo>
                </a:path>
                <a:path w="7260590" h="3377565">
                  <a:moveTo>
                    <a:pt x="914400" y="1200911"/>
                  </a:moveTo>
                  <a:lnTo>
                    <a:pt x="941832" y="1200911"/>
                  </a:lnTo>
                </a:path>
                <a:path w="7260590" h="3377565">
                  <a:moveTo>
                    <a:pt x="1097279" y="1200911"/>
                  </a:moveTo>
                  <a:lnTo>
                    <a:pt x="1124712" y="1200911"/>
                  </a:lnTo>
                </a:path>
                <a:path w="7260590" h="3377565">
                  <a:moveTo>
                    <a:pt x="1737359" y="1200911"/>
                  </a:moveTo>
                  <a:lnTo>
                    <a:pt x="1746504" y="1200911"/>
                  </a:lnTo>
                </a:path>
                <a:path w="7260590" h="3377565">
                  <a:moveTo>
                    <a:pt x="1792223" y="1200911"/>
                  </a:moveTo>
                  <a:lnTo>
                    <a:pt x="1801368" y="1200911"/>
                  </a:lnTo>
                </a:path>
                <a:path w="7260590" h="3377565">
                  <a:moveTo>
                    <a:pt x="1810511" y="1200911"/>
                  </a:moveTo>
                  <a:lnTo>
                    <a:pt x="1837944" y="1200911"/>
                  </a:lnTo>
                </a:path>
                <a:path w="7260590" h="3377565">
                  <a:moveTo>
                    <a:pt x="1856231" y="1200911"/>
                  </a:moveTo>
                  <a:lnTo>
                    <a:pt x="1883664" y="1200911"/>
                  </a:lnTo>
                </a:path>
                <a:path w="7260590" h="3377565">
                  <a:moveTo>
                    <a:pt x="1901951" y="1200911"/>
                  </a:moveTo>
                  <a:lnTo>
                    <a:pt x="1911096" y="1200911"/>
                  </a:lnTo>
                </a:path>
                <a:path w="7260590" h="3377565">
                  <a:moveTo>
                    <a:pt x="4114799" y="1200911"/>
                  </a:moveTo>
                  <a:lnTo>
                    <a:pt x="4123944" y="1200911"/>
                  </a:lnTo>
                </a:path>
                <a:path w="7260590" h="3377565">
                  <a:moveTo>
                    <a:pt x="4352544" y="1200911"/>
                  </a:moveTo>
                  <a:lnTo>
                    <a:pt x="4379976" y="1200911"/>
                  </a:lnTo>
                </a:path>
                <a:path w="7260590" h="3377565">
                  <a:moveTo>
                    <a:pt x="4965192" y="1200911"/>
                  </a:moveTo>
                  <a:lnTo>
                    <a:pt x="4992624" y="1200911"/>
                  </a:lnTo>
                </a:path>
                <a:path w="7260590" h="3377565">
                  <a:moveTo>
                    <a:pt x="5111495" y="1200911"/>
                  </a:moveTo>
                  <a:lnTo>
                    <a:pt x="5120640" y="1200911"/>
                  </a:lnTo>
                </a:path>
                <a:path w="7260590" h="3377565">
                  <a:moveTo>
                    <a:pt x="5760720" y="1200911"/>
                  </a:moveTo>
                  <a:lnTo>
                    <a:pt x="5788152" y="1200911"/>
                  </a:lnTo>
                </a:path>
                <a:path w="7260590" h="3377565">
                  <a:moveTo>
                    <a:pt x="5925312" y="1200911"/>
                  </a:moveTo>
                  <a:lnTo>
                    <a:pt x="5943600" y="1200911"/>
                  </a:lnTo>
                </a:path>
                <a:path w="7260590" h="3377565">
                  <a:moveTo>
                    <a:pt x="6547104" y="1200911"/>
                  </a:moveTo>
                  <a:lnTo>
                    <a:pt x="6565392" y="1200911"/>
                  </a:lnTo>
                </a:path>
                <a:path w="7260590" h="3377565">
                  <a:moveTo>
                    <a:pt x="6729983" y="1200911"/>
                  </a:moveTo>
                  <a:lnTo>
                    <a:pt x="6748272" y="1200911"/>
                  </a:lnTo>
                </a:path>
                <a:path w="7260590" h="3377565">
                  <a:moveTo>
                    <a:pt x="118871" y="1207007"/>
                  </a:moveTo>
                  <a:lnTo>
                    <a:pt x="137160" y="1207007"/>
                  </a:lnTo>
                </a:path>
                <a:path w="7260590" h="3377565">
                  <a:moveTo>
                    <a:pt x="301751" y="1207007"/>
                  </a:moveTo>
                  <a:lnTo>
                    <a:pt x="310896" y="1207007"/>
                  </a:lnTo>
                </a:path>
                <a:path w="7260590" h="3377565">
                  <a:moveTo>
                    <a:pt x="914400" y="1207007"/>
                  </a:moveTo>
                  <a:lnTo>
                    <a:pt x="941832" y="1207007"/>
                  </a:lnTo>
                </a:path>
                <a:path w="7260590" h="3377565">
                  <a:moveTo>
                    <a:pt x="1106423" y="1207007"/>
                  </a:moveTo>
                  <a:lnTo>
                    <a:pt x="1124712" y="1207007"/>
                  </a:lnTo>
                </a:path>
                <a:path w="7260590" h="3377565">
                  <a:moveTo>
                    <a:pt x="1737359" y="1207007"/>
                  </a:moveTo>
                  <a:lnTo>
                    <a:pt x="1746504" y="1207007"/>
                  </a:lnTo>
                </a:path>
                <a:path w="7260590" h="3377565">
                  <a:moveTo>
                    <a:pt x="1792223" y="1207007"/>
                  </a:moveTo>
                  <a:lnTo>
                    <a:pt x="1801368" y="1207007"/>
                  </a:lnTo>
                </a:path>
                <a:path w="7260590" h="3377565">
                  <a:moveTo>
                    <a:pt x="1810511" y="1207007"/>
                  </a:moveTo>
                  <a:lnTo>
                    <a:pt x="1837944" y="1207007"/>
                  </a:lnTo>
                </a:path>
                <a:path w="7260590" h="3377565">
                  <a:moveTo>
                    <a:pt x="1856231" y="1207007"/>
                  </a:moveTo>
                  <a:lnTo>
                    <a:pt x="1883664" y="1207007"/>
                  </a:lnTo>
                </a:path>
                <a:path w="7260590" h="3377565">
                  <a:moveTo>
                    <a:pt x="1901951" y="1207007"/>
                  </a:moveTo>
                  <a:lnTo>
                    <a:pt x="1911096" y="1207007"/>
                  </a:lnTo>
                </a:path>
                <a:path w="7260590" h="3377565">
                  <a:moveTo>
                    <a:pt x="4105655" y="1207007"/>
                  </a:moveTo>
                  <a:lnTo>
                    <a:pt x="4123944" y="1207007"/>
                  </a:lnTo>
                </a:path>
                <a:path w="7260590" h="3377565">
                  <a:moveTo>
                    <a:pt x="4361687" y="1207007"/>
                  </a:moveTo>
                  <a:lnTo>
                    <a:pt x="4379976" y="1207007"/>
                  </a:lnTo>
                </a:path>
                <a:path w="7260590" h="3377565">
                  <a:moveTo>
                    <a:pt x="4965192" y="1207007"/>
                  </a:moveTo>
                  <a:lnTo>
                    <a:pt x="4992624" y="1207007"/>
                  </a:lnTo>
                </a:path>
                <a:path w="7260590" h="3377565">
                  <a:moveTo>
                    <a:pt x="5111495" y="1207007"/>
                  </a:moveTo>
                  <a:lnTo>
                    <a:pt x="5120640" y="1207007"/>
                  </a:lnTo>
                </a:path>
                <a:path w="7260590" h="3377565">
                  <a:moveTo>
                    <a:pt x="5760720" y="1207007"/>
                  </a:moveTo>
                  <a:lnTo>
                    <a:pt x="5788152" y="1207007"/>
                  </a:lnTo>
                </a:path>
                <a:path w="7260590" h="3377565">
                  <a:moveTo>
                    <a:pt x="5934455" y="1207007"/>
                  </a:moveTo>
                  <a:lnTo>
                    <a:pt x="5952744" y="1207007"/>
                  </a:lnTo>
                </a:path>
                <a:path w="7260590" h="3377565">
                  <a:moveTo>
                    <a:pt x="6547104" y="1207007"/>
                  </a:moveTo>
                  <a:lnTo>
                    <a:pt x="6565392" y="1207007"/>
                  </a:lnTo>
                </a:path>
                <a:path w="7260590" h="3377565">
                  <a:moveTo>
                    <a:pt x="6729983" y="1207007"/>
                  </a:moveTo>
                  <a:lnTo>
                    <a:pt x="6748272" y="1207007"/>
                  </a:lnTo>
                </a:path>
                <a:path w="7260590" h="3377565">
                  <a:moveTo>
                    <a:pt x="109727" y="1213103"/>
                  </a:moveTo>
                  <a:lnTo>
                    <a:pt x="137160" y="1213103"/>
                  </a:lnTo>
                </a:path>
                <a:path w="7260590" h="3377565">
                  <a:moveTo>
                    <a:pt x="301751" y="1213103"/>
                  </a:moveTo>
                  <a:lnTo>
                    <a:pt x="310896" y="1213103"/>
                  </a:lnTo>
                </a:path>
                <a:path w="7260590" h="3377565">
                  <a:moveTo>
                    <a:pt x="905256" y="1213103"/>
                  </a:moveTo>
                  <a:lnTo>
                    <a:pt x="941832" y="1213103"/>
                  </a:lnTo>
                </a:path>
                <a:path w="7260590" h="3377565">
                  <a:moveTo>
                    <a:pt x="1106423" y="1213103"/>
                  </a:moveTo>
                  <a:lnTo>
                    <a:pt x="1124712" y="1213103"/>
                  </a:lnTo>
                </a:path>
                <a:path w="7260590" h="3377565">
                  <a:moveTo>
                    <a:pt x="1737359" y="1213103"/>
                  </a:moveTo>
                  <a:lnTo>
                    <a:pt x="1746504" y="1213103"/>
                  </a:lnTo>
                </a:path>
                <a:path w="7260590" h="3377565">
                  <a:moveTo>
                    <a:pt x="1792223" y="1213103"/>
                  </a:moveTo>
                  <a:lnTo>
                    <a:pt x="1801368" y="1213103"/>
                  </a:lnTo>
                </a:path>
                <a:path w="7260590" h="3377565">
                  <a:moveTo>
                    <a:pt x="1810511" y="1213103"/>
                  </a:moveTo>
                  <a:lnTo>
                    <a:pt x="1837944" y="1213103"/>
                  </a:lnTo>
                </a:path>
                <a:path w="7260590" h="3377565">
                  <a:moveTo>
                    <a:pt x="1856231" y="1213103"/>
                  </a:moveTo>
                  <a:lnTo>
                    <a:pt x="1883664" y="1213103"/>
                  </a:lnTo>
                </a:path>
                <a:path w="7260590" h="3377565">
                  <a:moveTo>
                    <a:pt x="1901951" y="1213103"/>
                  </a:moveTo>
                  <a:lnTo>
                    <a:pt x="1911096" y="1213103"/>
                  </a:lnTo>
                </a:path>
                <a:path w="7260590" h="3377565">
                  <a:moveTo>
                    <a:pt x="4105655" y="1213103"/>
                  </a:moveTo>
                  <a:lnTo>
                    <a:pt x="4123944" y="1213103"/>
                  </a:lnTo>
                </a:path>
                <a:path w="7260590" h="3377565">
                  <a:moveTo>
                    <a:pt x="4361687" y="1213103"/>
                  </a:moveTo>
                  <a:lnTo>
                    <a:pt x="4379976" y="1213103"/>
                  </a:lnTo>
                </a:path>
                <a:path w="7260590" h="3377565">
                  <a:moveTo>
                    <a:pt x="4965192" y="1213103"/>
                  </a:moveTo>
                  <a:lnTo>
                    <a:pt x="4992624" y="1213103"/>
                  </a:lnTo>
                </a:path>
                <a:path w="7260590" h="3377565">
                  <a:moveTo>
                    <a:pt x="5111495" y="1213103"/>
                  </a:moveTo>
                  <a:lnTo>
                    <a:pt x="5120640" y="1213103"/>
                  </a:lnTo>
                </a:path>
                <a:path w="7260590" h="3377565">
                  <a:moveTo>
                    <a:pt x="5760720" y="1213103"/>
                  </a:moveTo>
                  <a:lnTo>
                    <a:pt x="5788152" y="1213103"/>
                  </a:lnTo>
                </a:path>
                <a:path w="7260590" h="3377565">
                  <a:moveTo>
                    <a:pt x="5934455" y="1213103"/>
                  </a:moveTo>
                  <a:lnTo>
                    <a:pt x="5952744" y="1213103"/>
                  </a:lnTo>
                </a:path>
                <a:path w="7260590" h="3377565">
                  <a:moveTo>
                    <a:pt x="6537959" y="1213103"/>
                  </a:moveTo>
                  <a:lnTo>
                    <a:pt x="6565392" y="1213103"/>
                  </a:lnTo>
                </a:path>
                <a:path w="7260590" h="3377565">
                  <a:moveTo>
                    <a:pt x="6729983" y="1213103"/>
                  </a:moveTo>
                  <a:lnTo>
                    <a:pt x="6748272" y="1213103"/>
                  </a:lnTo>
                </a:path>
                <a:path w="7260590" h="3377565">
                  <a:moveTo>
                    <a:pt x="109727" y="1219200"/>
                  </a:moveTo>
                  <a:lnTo>
                    <a:pt x="137160" y="1219200"/>
                  </a:lnTo>
                </a:path>
                <a:path w="7260590" h="3377565">
                  <a:moveTo>
                    <a:pt x="301751" y="1219200"/>
                  </a:moveTo>
                  <a:lnTo>
                    <a:pt x="310896" y="1219200"/>
                  </a:lnTo>
                </a:path>
                <a:path w="7260590" h="3377565">
                  <a:moveTo>
                    <a:pt x="905256" y="1219200"/>
                  </a:moveTo>
                  <a:lnTo>
                    <a:pt x="932688" y="1219200"/>
                  </a:lnTo>
                </a:path>
                <a:path w="7260590" h="3377565">
                  <a:moveTo>
                    <a:pt x="1106423" y="1219200"/>
                  </a:moveTo>
                  <a:lnTo>
                    <a:pt x="1124712" y="1219200"/>
                  </a:lnTo>
                </a:path>
                <a:path w="7260590" h="3377565">
                  <a:moveTo>
                    <a:pt x="1737359" y="1219200"/>
                  </a:moveTo>
                  <a:lnTo>
                    <a:pt x="1746504" y="1219200"/>
                  </a:lnTo>
                </a:path>
                <a:path w="7260590" h="3377565">
                  <a:moveTo>
                    <a:pt x="1792223" y="1219200"/>
                  </a:moveTo>
                  <a:lnTo>
                    <a:pt x="1801368" y="1219200"/>
                  </a:lnTo>
                </a:path>
                <a:path w="7260590" h="3377565">
                  <a:moveTo>
                    <a:pt x="1810511" y="1219200"/>
                  </a:moveTo>
                  <a:lnTo>
                    <a:pt x="1837944" y="1219200"/>
                  </a:lnTo>
                </a:path>
                <a:path w="7260590" h="3377565">
                  <a:moveTo>
                    <a:pt x="1856231" y="1219200"/>
                  </a:moveTo>
                  <a:lnTo>
                    <a:pt x="1883664" y="1219200"/>
                  </a:lnTo>
                </a:path>
                <a:path w="7260590" h="3377565">
                  <a:moveTo>
                    <a:pt x="1901951" y="1219200"/>
                  </a:moveTo>
                  <a:lnTo>
                    <a:pt x="1911096" y="1219200"/>
                  </a:lnTo>
                </a:path>
                <a:path w="7260590" h="3377565">
                  <a:moveTo>
                    <a:pt x="4105655" y="1219199"/>
                  </a:moveTo>
                  <a:lnTo>
                    <a:pt x="4123944" y="1219199"/>
                  </a:lnTo>
                </a:path>
                <a:path w="7260590" h="3377565">
                  <a:moveTo>
                    <a:pt x="4361687" y="1219199"/>
                  </a:moveTo>
                  <a:lnTo>
                    <a:pt x="4379976" y="1219199"/>
                  </a:lnTo>
                </a:path>
                <a:path w="7260590" h="3377565">
                  <a:moveTo>
                    <a:pt x="4965192" y="1219199"/>
                  </a:moveTo>
                  <a:lnTo>
                    <a:pt x="4992624" y="1219199"/>
                  </a:lnTo>
                </a:path>
                <a:path w="7260590" h="3377565">
                  <a:moveTo>
                    <a:pt x="5111495" y="1219199"/>
                  </a:moveTo>
                  <a:lnTo>
                    <a:pt x="5120640" y="1219199"/>
                  </a:lnTo>
                </a:path>
                <a:path w="7260590" h="3377565">
                  <a:moveTo>
                    <a:pt x="5760720" y="1219199"/>
                  </a:moveTo>
                  <a:lnTo>
                    <a:pt x="5788152" y="1219199"/>
                  </a:lnTo>
                </a:path>
                <a:path w="7260590" h="3377565">
                  <a:moveTo>
                    <a:pt x="5934455" y="1219199"/>
                  </a:moveTo>
                  <a:lnTo>
                    <a:pt x="5952744" y="1219199"/>
                  </a:lnTo>
                </a:path>
                <a:path w="7260590" h="3377565">
                  <a:moveTo>
                    <a:pt x="6537959" y="1219199"/>
                  </a:moveTo>
                  <a:lnTo>
                    <a:pt x="6565392" y="1219199"/>
                  </a:lnTo>
                </a:path>
                <a:path w="7260590" h="3377565">
                  <a:moveTo>
                    <a:pt x="6729983" y="1219199"/>
                  </a:moveTo>
                  <a:lnTo>
                    <a:pt x="6748272" y="1219199"/>
                  </a:lnTo>
                </a:path>
                <a:path w="7260590" h="3377565">
                  <a:moveTo>
                    <a:pt x="109727" y="1225295"/>
                  </a:moveTo>
                  <a:lnTo>
                    <a:pt x="128016" y="1225295"/>
                  </a:lnTo>
                </a:path>
                <a:path w="7260590" h="3377565">
                  <a:moveTo>
                    <a:pt x="301751" y="1225295"/>
                  </a:moveTo>
                  <a:lnTo>
                    <a:pt x="310896" y="1225295"/>
                  </a:lnTo>
                </a:path>
                <a:path w="7260590" h="3377565">
                  <a:moveTo>
                    <a:pt x="905256" y="1225295"/>
                  </a:moveTo>
                  <a:lnTo>
                    <a:pt x="932688" y="1225295"/>
                  </a:lnTo>
                </a:path>
                <a:path w="7260590" h="3377565">
                  <a:moveTo>
                    <a:pt x="1106423" y="1225295"/>
                  </a:moveTo>
                  <a:lnTo>
                    <a:pt x="1124712" y="1225295"/>
                  </a:lnTo>
                </a:path>
                <a:path w="7260590" h="3377565">
                  <a:moveTo>
                    <a:pt x="1737359" y="1225295"/>
                  </a:moveTo>
                  <a:lnTo>
                    <a:pt x="1746504" y="1225295"/>
                  </a:lnTo>
                </a:path>
                <a:path w="7260590" h="3377565">
                  <a:moveTo>
                    <a:pt x="1792223" y="1225295"/>
                  </a:moveTo>
                  <a:lnTo>
                    <a:pt x="1801368" y="1225295"/>
                  </a:lnTo>
                </a:path>
                <a:path w="7260590" h="3377565">
                  <a:moveTo>
                    <a:pt x="1810511" y="1225295"/>
                  </a:moveTo>
                  <a:lnTo>
                    <a:pt x="1828800" y="1225295"/>
                  </a:lnTo>
                </a:path>
                <a:path w="7260590" h="3377565">
                  <a:moveTo>
                    <a:pt x="1856231" y="1225295"/>
                  </a:moveTo>
                  <a:lnTo>
                    <a:pt x="1883664" y="1225295"/>
                  </a:lnTo>
                </a:path>
                <a:path w="7260590" h="3377565">
                  <a:moveTo>
                    <a:pt x="1901951" y="1225295"/>
                  </a:moveTo>
                  <a:lnTo>
                    <a:pt x="1920240" y="1225295"/>
                  </a:lnTo>
                </a:path>
                <a:path w="7260590" h="3377565">
                  <a:moveTo>
                    <a:pt x="4105655" y="1225295"/>
                  </a:moveTo>
                  <a:lnTo>
                    <a:pt x="4123944" y="1225295"/>
                  </a:lnTo>
                </a:path>
                <a:path w="7260590" h="3377565">
                  <a:moveTo>
                    <a:pt x="4361687" y="1225295"/>
                  </a:moveTo>
                  <a:lnTo>
                    <a:pt x="4379976" y="1225295"/>
                  </a:lnTo>
                </a:path>
                <a:path w="7260590" h="3377565">
                  <a:moveTo>
                    <a:pt x="4965192" y="1225295"/>
                  </a:moveTo>
                  <a:lnTo>
                    <a:pt x="4992624" y="1225295"/>
                  </a:lnTo>
                </a:path>
                <a:path w="7260590" h="3377565">
                  <a:moveTo>
                    <a:pt x="5111495" y="1225295"/>
                  </a:moveTo>
                  <a:lnTo>
                    <a:pt x="5120640" y="1225295"/>
                  </a:lnTo>
                </a:path>
                <a:path w="7260590" h="3377565">
                  <a:moveTo>
                    <a:pt x="5760720" y="1225295"/>
                  </a:moveTo>
                  <a:lnTo>
                    <a:pt x="5788152" y="1225295"/>
                  </a:lnTo>
                </a:path>
                <a:path w="7260590" h="3377565">
                  <a:moveTo>
                    <a:pt x="5934455" y="1225295"/>
                  </a:moveTo>
                  <a:lnTo>
                    <a:pt x="5952744" y="1225295"/>
                  </a:lnTo>
                </a:path>
                <a:path w="7260590" h="3377565">
                  <a:moveTo>
                    <a:pt x="6537959" y="1225295"/>
                  </a:moveTo>
                  <a:lnTo>
                    <a:pt x="6565392" y="1225295"/>
                  </a:lnTo>
                </a:path>
                <a:path w="7260590" h="3377565">
                  <a:moveTo>
                    <a:pt x="6729983" y="1225295"/>
                  </a:moveTo>
                  <a:lnTo>
                    <a:pt x="6748272" y="1225295"/>
                  </a:lnTo>
                </a:path>
                <a:path w="7260590" h="3377565">
                  <a:moveTo>
                    <a:pt x="109727" y="1231391"/>
                  </a:moveTo>
                  <a:lnTo>
                    <a:pt x="128016" y="1231391"/>
                  </a:lnTo>
                </a:path>
                <a:path w="7260590" h="3377565">
                  <a:moveTo>
                    <a:pt x="301751" y="1231391"/>
                  </a:moveTo>
                  <a:lnTo>
                    <a:pt x="310896" y="1231391"/>
                  </a:lnTo>
                </a:path>
                <a:path w="7260590" h="3377565">
                  <a:moveTo>
                    <a:pt x="905256" y="1231391"/>
                  </a:moveTo>
                  <a:lnTo>
                    <a:pt x="932688" y="1231391"/>
                  </a:lnTo>
                </a:path>
                <a:path w="7260590" h="3377565">
                  <a:moveTo>
                    <a:pt x="1106423" y="1231391"/>
                  </a:moveTo>
                  <a:lnTo>
                    <a:pt x="1133856" y="1231391"/>
                  </a:lnTo>
                </a:path>
                <a:path w="7260590" h="3377565">
                  <a:moveTo>
                    <a:pt x="1728215" y="1231391"/>
                  </a:moveTo>
                  <a:lnTo>
                    <a:pt x="1746504" y="1231391"/>
                  </a:lnTo>
                </a:path>
                <a:path w="7260590" h="3377565">
                  <a:moveTo>
                    <a:pt x="1792223" y="1231391"/>
                  </a:moveTo>
                  <a:lnTo>
                    <a:pt x="1801368" y="1231391"/>
                  </a:lnTo>
                </a:path>
                <a:path w="7260590" h="3377565">
                  <a:moveTo>
                    <a:pt x="1810511" y="1231391"/>
                  </a:moveTo>
                  <a:lnTo>
                    <a:pt x="1828800" y="1231391"/>
                  </a:lnTo>
                </a:path>
                <a:path w="7260590" h="3377565">
                  <a:moveTo>
                    <a:pt x="1856231" y="1231391"/>
                  </a:moveTo>
                  <a:lnTo>
                    <a:pt x="1883664" y="1231391"/>
                  </a:lnTo>
                </a:path>
                <a:path w="7260590" h="3377565">
                  <a:moveTo>
                    <a:pt x="1911095" y="1231391"/>
                  </a:moveTo>
                  <a:lnTo>
                    <a:pt x="1920240" y="1231391"/>
                  </a:lnTo>
                </a:path>
                <a:path w="7260590" h="3377565">
                  <a:moveTo>
                    <a:pt x="4105655" y="1231391"/>
                  </a:moveTo>
                  <a:lnTo>
                    <a:pt x="4123944" y="1231391"/>
                  </a:lnTo>
                </a:path>
                <a:path w="7260590" h="3377565">
                  <a:moveTo>
                    <a:pt x="4361687" y="1231391"/>
                  </a:moveTo>
                  <a:lnTo>
                    <a:pt x="4379976" y="1231391"/>
                  </a:lnTo>
                </a:path>
                <a:path w="7260590" h="3377565">
                  <a:moveTo>
                    <a:pt x="4965192" y="1231391"/>
                  </a:moveTo>
                  <a:lnTo>
                    <a:pt x="4983480" y="1231391"/>
                  </a:lnTo>
                </a:path>
                <a:path w="7260590" h="3377565">
                  <a:moveTo>
                    <a:pt x="5111495" y="1231391"/>
                  </a:moveTo>
                  <a:lnTo>
                    <a:pt x="5129784" y="1231391"/>
                  </a:lnTo>
                </a:path>
                <a:path w="7260590" h="3377565">
                  <a:moveTo>
                    <a:pt x="5760720" y="1231391"/>
                  </a:moveTo>
                  <a:lnTo>
                    <a:pt x="5788152" y="1231391"/>
                  </a:lnTo>
                </a:path>
                <a:path w="7260590" h="3377565">
                  <a:moveTo>
                    <a:pt x="5934455" y="1231391"/>
                  </a:moveTo>
                  <a:lnTo>
                    <a:pt x="5952744" y="1231391"/>
                  </a:lnTo>
                </a:path>
                <a:path w="7260590" h="3377565">
                  <a:moveTo>
                    <a:pt x="6537959" y="1231391"/>
                  </a:moveTo>
                  <a:lnTo>
                    <a:pt x="6565392" y="1231391"/>
                  </a:lnTo>
                </a:path>
                <a:path w="7260590" h="3377565">
                  <a:moveTo>
                    <a:pt x="6729983" y="1231391"/>
                  </a:moveTo>
                  <a:lnTo>
                    <a:pt x="6757416" y="1231391"/>
                  </a:lnTo>
                </a:path>
                <a:path w="7260590" h="3377565">
                  <a:moveTo>
                    <a:pt x="109727" y="1237488"/>
                  </a:moveTo>
                  <a:lnTo>
                    <a:pt x="128016" y="1237488"/>
                  </a:lnTo>
                </a:path>
                <a:path w="7260590" h="3377565">
                  <a:moveTo>
                    <a:pt x="301751" y="1237488"/>
                  </a:moveTo>
                  <a:lnTo>
                    <a:pt x="310896" y="1237488"/>
                  </a:lnTo>
                </a:path>
                <a:path w="7260590" h="3377565">
                  <a:moveTo>
                    <a:pt x="905256" y="1237488"/>
                  </a:moveTo>
                  <a:lnTo>
                    <a:pt x="932688" y="1237488"/>
                  </a:lnTo>
                </a:path>
                <a:path w="7260590" h="3377565">
                  <a:moveTo>
                    <a:pt x="1106423" y="1237488"/>
                  </a:moveTo>
                  <a:lnTo>
                    <a:pt x="1133856" y="1237488"/>
                  </a:lnTo>
                </a:path>
                <a:path w="7260590" h="3377565">
                  <a:moveTo>
                    <a:pt x="1728215" y="1237488"/>
                  </a:moveTo>
                  <a:lnTo>
                    <a:pt x="1746504" y="1237488"/>
                  </a:lnTo>
                </a:path>
                <a:path w="7260590" h="3377565">
                  <a:moveTo>
                    <a:pt x="1792223" y="1237488"/>
                  </a:moveTo>
                  <a:lnTo>
                    <a:pt x="1801368" y="1237488"/>
                  </a:lnTo>
                </a:path>
                <a:path w="7260590" h="3377565">
                  <a:moveTo>
                    <a:pt x="1810511" y="1237488"/>
                  </a:moveTo>
                  <a:lnTo>
                    <a:pt x="1828800" y="1237488"/>
                  </a:lnTo>
                </a:path>
                <a:path w="7260590" h="3377565">
                  <a:moveTo>
                    <a:pt x="1856231" y="1237488"/>
                  </a:moveTo>
                  <a:lnTo>
                    <a:pt x="1874520" y="1237488"/>
                  </a:lnTo>
                </a:path>
                <a:path w="7260590" h="3377565">
                  <a:moveTo>
                    <a:pt x="1911095" y="1237488"/>
                  </a:moveTo>
                  <a:lnTo>
                    <a:pt x="1920240" y="1237488"/>
                  </a:lnTo>
                </a:path>
                <a:path w="7260590" h="3377565">
                  <a:moveTo>
                    <a:pt x="4105655" y="1237487"/>
                  </a:moveTo>
                  <a:lnTo>
                    <a:pt x="4123944" y="1237487"/>
                  </a:lnTo>
                </a:path>
                <a:path w="7260590" h="3377565">
                  <a:moveTo>
                    <a:pt x="4361687" y="1237487"/>
                  </a:moveTo>
                  <a:lnTo>
                    <a:pt x="4379976" y="1237487"/>
                  </a:lnTo>
                </a:path>
                <a:path w="7260590" h="3377565">
                  <a:moveTo>
                    <a:pt x="4965192" y="1237487"/>
                  </a:moveTo>
                  <a:lnTo>
                    <a:pt x="4983480" y="1237487"/>
                  </a:lnTo>
                </a:path>
                <a:path w="7260590" h="3377565">
                  <a:moveTo>
                    <a:pt x="5111495" y="1237487"/>
                  </a:moveTo>
                  <a:lnTo>
                    <a:pt x="5129784" y="1237487"/>
                  </a:lnTo>
                </a:path>
                <a:path w="7260590" h="3377565">
                  <a:moveTo>
                    <a:pt x="5760720" y="1237487"/>
                  </a:moveTo>
                  <a:lnTo>
                    <a:pt x="5788152" y="1237487"/>
                  </a:lnTo>
                </a:path>
                <a:path w="7260590" h="3377565">
                  <a:moveTo>
                    <a:pt x="5934455" y="1237487"/>
                  </a:moveTo>
                  <a:lnTo>
                    <a:pt x="5952744" y="1237487"/>
                  </a:lnTo>
                </a:path>
                <a:path w="7260590" h="3377565">
                  <a:moveTo>
                    <a:pt x="6537959" y="1237487"/>
                  </a:moveTo>
                  <a:lnTo>
                    <a:pt x="6565392" y="1237487"/>
                  </a:lnTo>
                </a:path>
                <a:path w="7260590" h="3377565">
                  <a:moveTo>
                    <a:pt x="6729983" y="1237487"/>
                  </a:moveTo>
                  <a:lnTo>
                    <a:pt x="6757416" y="1237487"/>
                  </a:lnTo>
                </a:path>
                <a:path w="7260590" h="3377565">
                  <a:moveTo>
                    <a:pt x="109727" y="1243583"/>
                  </a:moveTo>
                  <a:lnTo>
                    <a:pt x="128016" y="1243583"/>
                  </a:lnTo>
                </a:path>
                <a:path w="7260590" h="3377565">
                  <a:moveTo>
                    <a:pt x="301751" y="1243583"/>
                  </a:moveTo>
                  <a:lnTo>
                    <a:pt x="320040" y="1243583"/>
                  </a:lnTo>
                </a:path>
                <a:path w="7260590" h="3377565">
                  <a:moveTo>
                    <a:pt x="905256" y="1243583"/>
                  </a:moveTo>
                  <a:lnTo>
                    <a:pt x="932688" y="1243583"/>
                  </a:lnTo>
                </a:path>
                <a:path w="7260590" h="3377565">
                  <a:moveTo>
                    <a:pt x="1106423" y="1243583"/>
                  </a:moveTo>
                  <a:lnTo>
                    <a:pt x="1133856" y="1243583"/>
                  </a:lnTo>
                </a:path>
                <a:path w="7260590" h="3377565">
                  <a:moveTo>
                    <a:pt x="1728215" y="1243583"/>
                  </a:moveTo>
                  <a:lnTo>
                    <a:pt x="1746504" y="1243583"/>
                  </a:lnTo>
                </a:path>
                <a:path w="7260590" h="3377565">
                  <a:moveTo>
                    <a:pt x="1792223" y="1243583"/>
                  </a:moveTo>
                  <a:lnTo>
                    <a:pt x="1828800" y="1243583"/>
                  </a:lnTo>
                </a:path>
                <a:path w="7260590" h="3377565">
                  <a:moveTo>
                    <a:pt x="1865375" y="1243583"/>
                  </a:moveTo>
                  <a:lnTo>
                    <a:pt x="1874520" y="1243583"/>
                  </a:lnTo>
                </a:path>
                <a:path w="7260590" h="3377565">
                  <a:moveTo>
                    <a:pt x="1911095" y="1243583"/>
                  </a:moveTo>
                  <a:lnTo>
                    <a:pt x="1920240" y="1243583"/>
                  </a:lnTo>
                </a:path>
                <a:path w="7260590" h="3377565">
                  <a:moveTo>
                    <a:pt x="4105655" y="1243583"/>
                  </a:moveTo>
                  <a:lnTo>
                    <a:pt x="4123944" y="1243583"/>
                  </a:lnTo>
                </a:path>
                <a:path w="7260590" h="3377565">
                  <a:moveTo>
                    <a:pt x="4361687" y="1243583"/>
                  </a:moveTo>
                  <a:lnTo>
                    <a:pt x="4379976" y="1243583"/>
                  </a:lnTo>
                </a:path>
                <a:path w="7260590" h="3377565">
                  <a:moveTo>
                    <a:pt x="4965192" y="1243583"/>
                  </a:moveTo>
                  <a:lnTo>
                    <a:pt x="4983480" y="1243583"/>
                  </a:lnTo>
                </a:path>
                <a:path w="7260590" h="3377565">
                  <a:moveTo>
                    <a:pt x="5111495" y="1243583"/>
                  </a:moveTo>
                  <a:lnTo>
                    <a:pt x="5129784" y="1243583"/>
                  </a:lnTo>
                </a:path>
                <a:path w="7260590" h="3377565">
                  <a:moveTo>
                    <a:pt x="5760720" y="1243583"/>
                  </a:moveTo>
                  <a:lnTo>
                    <a:pt x="5788152" y="1243583"/>
                  </a:lnTo>
                </a:path>
                <a:path w="7260590" h="3377565">
                  <a:moveTo>
                    <a:pt x="5934455" y="1243583"/>
                  </a:moveTo>
                  <a:lnTo>
                    <a:pt x="5952744" y="1243583"/>
                  </a:lnTo>
                </a:path>
                <a:path w="7260590" h="3377565">
                  <a:moveTo>
                    <a:pt x="6528815" y="1243583"/>
                  </a:moveTo>
                  <a:lnTo>
                    <a:pt x="6556248" y="1243583"/>
                  </a:lnTo>
                </a:path>
                <a:path w="7260590" h="3377565">
                  <a:moveTo>
                    <a:pt x="6729983" y="1243583"/>
                  </a:moveTo>
                  <a:lnTo>
                    <a:pt x="6757416" y="1243583"/>
                  </a:lnTo>
                </a:path>
                <a:path w="7260590" h="3377565">
                  <a:moveTo>
                    <a:pt x="109727" y="1249679"/>
                  </a:moveTo>
                  <a:lnTo>
                    <a:pt x="128016" y="1249679"/>
                  </a:lnTo>
                </a:path>
                <a:path w="7260590" h="3377565">
                  <a:moveTo>
                    <a:pt x="301751" y="1249679"/>
                  </a:moveTo>
                  <a:lnTo>
                    <a:pt x="320040" y="1249679"/>
                  </a:lnTo>
                </a:path>
                <a:path w="7260590" h="3377565">
                  <a:moveTo>
                    <a:pt x="905256" y="1249679"/>
                  </a:moveTo>
                  <a:lnTo>
                    <a:pt x="932688" y="1249679"/>
                  </a:lnTo>
                </a:path>
                <a:path w="7260590" h="3377565">
                  <a:moveTo>
                    <a:pt x="1115568" y="1249679"/>
                  </a:moveTo>
                  <a:lnTo>
                    <a:pt x="1133856" y="1249679"/>
                  </a:lnTo>
                </a:path>
                <a:path w="7260590" h="3377565">
                  <a:moveTo>
                    <a:pt x="1728215" y="1249679"/>
                  </a:moveTo>
                  <a:lnTo>
                    <a:pt x="1746504" y="1249679"/>
                  </a:lnTo>
                </a:path>
                <a:path w="7260590" h="3377565">
                  <a:moveTo>
                    <a:pt x="1792223" y="1249679"/>
                  </a:moveTo>
                  <a:lnTo>
                    <a:pt x="1828800" y="1249679"/>
                  </a:lnTo>
                </a:path>
                <a:path w="7260590" h="3377565">
                  <a:moveTo>
                    <a:pt x="1911095" y="1249679"/>
                  </a:moveTo>
                  <a:lnTo>
                    <a:pt x="1920240" y="1249679"/>
                  </a:lnTo>
                </a:path>
                <a:path w="7260590" h="3377565">
                  <a:moveTo>
                    <a:pt x="4105655" y="1249679"/>
                  </a:moveTo>
                  <a:lnTo>
                    <a:pt x="4123944" y="1249679"/>
                  </a:lnTo>
                </a:path>
                <a:path w="7260590" h="3377565">
                  <a:moveTo>
                    <a:pt x="4361687" y="1249679"/>
                  </a:moveTo>
                  <a:lnTo>
                    <a:pt x="4379976" y="1249679"/>
                  </a:lnTo>
                </a:path>
                <a:path w="7260590" h="3377565">
                  <a:moveTo>
                    <a:pt x="4965192" y="1249679"/>
                  </a:moveTo>
                  <a:lnTo>
                    <a:pt x="4983480" y="1249679"/>
                  </a:lnTo>
                </a:path>
                <a:path w="7260590" h="3377565">
                  <a:moveTo>
                    <a:pt x="5111495" y="1249679"/>
                  </a:moveTo>
                  <a:lnTo>
                    <a:pt x="5129784" y="1249679"/>
                  </a:lnTo>
                </a:path>
                <a:path w="7260590" h="3377565">
                  <a:moveTo>
                    <a:pt x="5760720" y="1249679"/>
                  </a:moveTo>
                  <a:lnTo>
                    <a:pt x="5788152" y="1249679"/>
                  </a:lnTo>
                </a:path>
                <a:path w="7260590" h="3377565">
                  <a:moveTo>
                    <a:pt x="5943599" y="1249679"/>
                  </a:moveTo>
                  <a:lnTo>
                    <a:pt x="5961888" y="1249679"/>
                  </a:lnTo>
                </a:path>
                <a:path w="7260590" h="3377565">
                  <a:moveTo>
                    <a:pt x="6528815" y="1249679"/>
                  </a:moveTo>
                  <a:lnTo>
                    <a:pt x="6556248" y="1249679"/>
                  </a:lnTo>
                </a:path>
                <a:path w="7260590" h="3377565">
                  <a:moveTo>
                    <a:pt x="6729983" y="1249679"/>
                  </a:moveTo>
                  <a:lnTo>
                    <a:pt x="6757416" y="1249679"/>
                  </a:lnTo>
                </a:path>
                <a:path w="7260590" h="3377565">
                  <a:moveTo>
                    <a:pt x="109727" y="1255776"/>
                  </a:moveTo>
                  <a:lnTo>
                    <a:pt x="128016" y="1255776"/>
                  </a:lnTo>
                </a:path>
                <a:path w="7260590" h="3377565">
                  <a:moveTo>
                    <a:pt x="301751" y="1255776"/>
                  </a:moveTo>
                  <a:lnTo>
                    <a:pt x="320040" y="1255776"/>
                  </a:lnTo>
                </a:path>
                <a:path w="7260590" h="3377565">
                  <a:moveTo>
                    <a:pt x="905256" y="1255776"/>
                  </a:moveTo>
                  <a:lnTo>
                    <a:pt x="932688" y="1255776"/>
                  </a:lnTo>
                </a:path>
                <a:path w="7260590" h="3377565">
                  <a:moveTo>
                    <a:pt x="1115568" y="1255776"/>
                  </a:moveTo>
                  <a:lnTo>
                    <a:pt x="1133856" y="1255776"/>
                  </a:lnTo>
                </a:path>
                <a:path w="7260590" h="3377565">
                  <a:moveTo>
                    <a:pt x="1728215" y="1255776"/>
                  </a:moveTo>
                  <a:lnTo>
                    <a:pt x="1746504" y="1255776"/>
                  </a:lnTo>
                </a:path>
                <a:path w="7260590" h="3377565">
                  <a:moveTo>
                    <a:pt x="1792223" y="1255776"/>
                  </a:moveTo>
                  <a:lnTo>
                    <a:pt x="1828800" y="1255776"/>
                  </a:lnTo>
                </a:path>
                <a:path w="7260590" h="3377565">
                  <a:moveTo>
                    <a:pt x="1911095" y="1255776"/>
                  </a:moveTo>
                  <a:lnTo>
                    <a:pt x="1920240" y="1255776"/>
                  </a:lnTo>
                </a:path>
                <a:path w="7260590" h="3377565">
                  <a:moveTo>
                    <a:pt x="4105655" y="1255775"/>
                  </a:moveTo>
                  <a:lnTo>
                    <a:pt x="4123944" y="1255775"/>
                  </a:lnTo>
                </a:path>
                <a:path w="7260590" h="3377565">
                  <a:moveTo>
                    <a:pt x="4361687" y="1255775"/>
                  </a:moveTo>
                  <a:lnTo>
                    <a:pt x="4379976" y="1255775"/>
                  </a:lnTo>
                </a:path>
                <a:path w="7260590" h="3377565">
                  <a:moveTo>
                    <a:pt x="4965192" y="1255775"/>
                  </a:moveTo>
                  <a:lnTo>
                    <a:pt x="4983480" y="1255775"/>
                  </a:lnTo>
                </a:path>
                <a:path w="7260590" h="3377565">
                  <a:moveTo>
                    <a:pt x="5111495" y="1255775"/>
                  </a:moveTo>
                  <a:lnTo>
                    <a:pt x="5129784" y="1255775"/>
                  </a:lnTo>
                </a:path>
                <a:path w="7260590" h="3377565">
                  <a:moveTo>
                    <a:pt x="5760720" y="1255775"/>
                  </a:moveTo>
                  <a:lnTo>
                    <a:pt x="5788152" y="1255775"/>
                  </a:lnTo>
                </a:path>
                <a:path w="7260590" h="3377565">
                  <a:moveTo>
                    <a:pt x="5943599" y="1255775"/>
                  </a:moveTo>
                  <a:lnTo>
                    <a:pt x="5961888" y="1255775"/>
                  </a:lnTo>
                </a:path>
                <a:path w="7260590" h="3377565">
                  <a:moveTo>
                    <a:pt x="6528815" y="1255775"/>
                  </a:moveTo>
                  <a:lnTo>
                    <a:pt x="6556248" y="1255775"/>
                  </a:lnTo>
                </a:path>
                <a:path w="7260590" h="3377565">
                  <a:moveTo>
                    <a:pt x="6729983" y="1255775"/>
                  </a:moveTo>
                  <a:lnTo>
                    <a:pt x="6757416" y="1255775"/>
                  </a:lnTo>
                </a:path>
                <a:path w="7260590" h="3377565">
                  <a:moveTo>
                    <a:pt x="100583" y="1261871"/>
                  </a:moveTo>
                  <a:lnTo>
                    <a:pt x="118872" y="1261871"/>
                  </a:lnTo>
                </a:path>
                <a:path w="7260590" h="3377565">
                  <a:moveTo>
                    <a:pt x="301751" y="1261871"/>
                  </a:moveTo>
                  <a:lnTo>
                    <a:pt x="320040" y="1261871"/>
                  </a:lnTo>
                </a:path>
                <a:path w="7260590" h="3377565">
                  <a:moveTo>
                    <a:pt x="905256" y="1261871"/>
                  </a:moveTo>
                  <a:lnTo>
                    <a:pt x="932688" y="1261871"/>
                  </a:lnTo>
                </a:path>
                <a:path w="7260590" h="3377565">
                  <a:moveTo>
                    <a:pt x="1115568" y="1261871"/>
                  </a:moveTo>
                  <a:lnTo>
                    <a:pt x="1133856" y="1261871"/>
                  </a:lnTo>
                </a:path>
                <a:path w="7260590" h="3377565">
                  <a:moveTo>
                    <a:pt x="1728215" y="1261871"/>
                  </a:moveTo>
                  <a:lnTo>
                    <a:pt x="1746504" y="1261871"/>
                  </a:lnTo>
                </a:path>
                <a:path w="7260590" h="3377565">
                  <a:moveTo>
                    <a:pt x="1792223" y="1261871"/>
                  </a:moveTo>
                  <a:lnTo>
                    <a:pt x="1828800" y="1261871"/>
                  </a:lnTo>
                </a:path>
                <a:path w="7260590" h="3377565">
                  <a:moveTo>
                    <a:pt x="1911095" y="1261871"/>
                  </a:moveTo>
                  <a:lnTo>
                    <a:pt x="1920240" y="1261871"/>
                  </a:lnTo>
                </a:path>
                <a:path w="7260590" h="3377565">
                  <a:moveTo>
                    <a:pt x="4105655" y="1261871"/>
                  </a:moveTo>
                  <a:lnTo>
                    <a:pt x="4123944" y="1261871"/>
                  </a:lnTo>
                </a:path>
                <a:path w="7260590" h="3377565">
                  <a:moveTo>
                    <a:pt x="4361687" y="1261871"/>
                  </a:moveTo>
                  <a:lnTo>
                    <a:pt x="4379976" y="1261871"/>
                  </a:lnTo>
                </a:path>
                <a:path w="7260590" h="3377565">
                  <a:moveTo>
                    <a:pt x="4965192" y="1261871"/>
                  </a:moveTo>
                  <a:lnTo>
                    <a:pt x="4983480" y="1261871"/>
                  </a:lnTo>
                </a:path>
                <a:path w="7260590" h="3377565">
                  <a:moveTo>
                    <a:pt x="5111495" y="1261871"/>
                  </a:moveTo>
                  <a:lnTo>
                    <a:pt x="5129784" y="1261871"/>
                  </a:lnTo>
                </a:path>
                <a:path w="7260590" h="3377565">
                  <a:moveTo>
                    <a:pt x="5760720" y="1261871"/>
                  </a:moveTo>
                  <a:lnTo>
                    <a:pt x="5788152" y="1261871"/>
                  </a:lnTo>
                </a:path>
                <a:path w="7260590" h="3377565">
                  <a:moveTo>
                    <a:pt x="5943599" y="1261871"/>
                  </a:moveTo>
                  <a:lnTo>
                    <a:pt x="5961888" y="1261871"/>
                  </a:lnTo>
                </a:path>
                <a:path w="7260590" h="3377565">
                  <a:moveTo>
                    <a:pt x="6528815" y="1261871"/>
                  </a:moveTo>
                  <a:lnTo>
                    <a:pt x="6556248" y="1261871"/>
                  </a:lnTo>
                </a:path>
                <a:path w="7260590" h="3377565">
                  <a:moveTo>
                    <a:pt x="6729983" y="1261871"/>
                  </a:moveTo>
                  <a:lnTo>
                    <a:pt x="6757416" y="1261871"/>
                  </a:lnTo>
                </a:path>
                <a:path w="7260590" h="3377565">
                  <a:moveTo>
                    <a:pt x="100583" y="1267967"/>
                  </a:moveTo>
                  <a:lnTo>
                    <a:pt x="118872" y="1267967"/>
                  </a:lnTo>
                </a:path>
                <a:path w="7260590" h="3377565">
                  <a:moveTo>
                    <a:pt x="301751" y="1267967"/>
                  </a:moveTo>
                  <a:lnTo>
                    <a:pt x="320040" y="1267967"/>
                  </a:lnTo>
                </a:path>
                <a:path w="7260590" h="3377565">
                  <a:moveTo>
                    <a:pt x="905256" y="1267967"/>
                  </a:moveTo>
                  <a:lnTo>
                    <a:pt x="923544" y="1267967"/>
                  </a:lnTo>
                </a:path>
                <a:path w="7260590" h="3377565">
                  <a:moveTo>
                    <a:pt x="1115568" y="1267967"/>
                  </a:moveTo>
                  <a:lnTo>
                    <a:pt x="1133856" y="1267967"/>
                  </a:lnTo>
                </a:path>
                <a:path w="7260590" h="3377565">
                  <a:moveTo>
                    <a:pt x="1728215" y="1267967"/>
                  </a:moveTo>
                  <a:lnTo>
                    <a:pt x="1746504" y="1267967"/>
                  </a:lnTo>
                </a:path>
                <a:path w="7260590" h="3377565">
                  <a:moveTo>
                    <a:pt x="1792223" y="1267967"/>
                  </a:moveTo>
                  <a:lnTo>
                    <a:pt x="1828800" y="1267967"/>
                  </a:lnTo>
                </a:path>
                <a:path w="7260590" h="3377565">
                  <a:moveTo>
                    <a:pt x="1911095" y="1267967"/>
                  </a:moveTo>
                  <a:lnTo>
                    <a:pt x="1920240" y="1267967"/>
                  </a:lnTo>
                </a:path>
                <a:path w="7260590" h="3377565">
                  <a:moveTo>
                    <a:pt x="4105655" y="1267967"/>
                  </a:moveTo>
                  <a:lnTo>
                    <a:pt x="4123944" y="1267967"/>
                  </a:lnTo>
                </a:path>
                <a:path w="7260590" h="3377565">
                  <a:moveTo>
                    <a:pt x="4361687" y="1267967"/>
                  </a:moveTo>
                  <a:lnTo>
                    <a:pt x="4379976" y="1267967"/>
                  </a:lnTo>
                </a:path>
                <a:path w="7260590" h="3377565">
                  <a:moveTo>
                    <a:pt x="4965192" y="1267967"/>
                  </a:moveTo>
                  <a:lnTo>
                    <a:pt x="4983480" y="1267967"/>
                  </a:lnTo>
                </a:path>
                <a:path w="7260590" h="3377565">
                  <a:moveTo>
                    <a:pt x="5111495" y="1267967"/>
                  </a:moveTo>
                  <a:lnTo>
                    <a:pt x="5129784" y="1267967"/>
                  </a:lnTo>
                </a:path>
                <a:path w="7260590" h="3377565">
                  <a:moveTo>
                    <a:pt x="5760720" y="1267967"/>
                  </a:moveTo>
                  <a:lnTo>
                    <a:pt x="5788152" y="1267967"/>
                  </a:lnTo>
                </a:path>
                <a:path w="7260590" h="3377565">
                  <a:moveTo>
                    <a:pt x="5943599" y="1267967"/>
                  </a:moveTo>
                  <a:lnTo>
                    <a:pt x="5961888" y="1267967"/>
                  </a:lnTo>
                </a:path>
                <a:path w="7260590" h="3377565">
                  <a:moveTo>
                    <a:pt x="6528815" y="1267967"/>
                  </a:moveTo>
                  <a:lnTo>
                    <a:pt x="6556248" y="1267967"/>
                  </a:lnTo>
                </a:path>
                <a:path w="7260590" h="3377565">
                  <a:moveTo>
                    <a:pt x="6729983" y="1267967"/>
                  </a:moveTo>
                  <a:lnTo>
                    <a:pt x="6757416" y="1267967"/>
                  </a:lnTo>
                </a:path>
                <a:path w="7260590" h="3377565">
                  <a:moveTo>
                    <a:pt x="100583" y="1274064"/>
                  </a:moveTo>
                  <a:lnTo>
                    <a:pt x="118872" y="1274064"/>
                  </a:lnTo>
                </a:path>
                <a:path w="7260590" h="3377565">
                  <a:moveTo>
                    <a:pt x="301751" y="1274064"/>
                  </a:moveTo>
                  <a:lnTo>
                    <a:pt x="320040" y="1274064"/>
                  </a:lnTo>
                </a:path>
                <a:path w="7260590" h="3377565">
                  <a:moveTo>
                    <a:pt x="905256" y="1274064"/>
                  </a:moveTo>
                  <a:lnTo>
                    <a:pt x="923544" y="1274064"/>
                  </a:lnTo>
                </a:path>
                <a:path w="7260590" h="3377565">
                  <a:moveTo>
                    <a:pt x="1115568" y="1274064"/>
                  </a:moveTo>
                  <a:lnTo>
                    <a:pt x="1133856" y="1274064"/>
                  </a:lnTo>
                </a:path>
                <a:path w="7260590" h="3377565">
                  <a:moveTo>
                    <a:pt x="1728215" y="1274064"/>
                  </a:moveTo>
                  <a:lnTo>
                    <a:pt x="1746504" y="1274064"/>
                  </a:lnTo>
                </a:path>
                <a:path w="7260590" h="3377565">
                  <a:moveTo>
                    <a:pt x="1792223" y="1274064"/>
                  </a:moveTo>
                  <a:lnTo>
                    <a:pt x="1828800" y="1274064"/>
                  </a:lnTo>
                </a:path>
                <a:path w="7260590" h="3377565">
                  <a:moveTo>
                    <a:pt x="1911095" y="1274064"/>
                  </a:moveTo>
                  <a:lnTo>
                    <a:pt x="1929384" y="1274064"/>
                  </a:lnTo>
                </a:path>
                <a:path w="7260590" h="3377565">
                  <a:moveTo>
                    <a:pt x="2615183" y="1274064"/>
                  </a:moveTo>
                  <a:lnTo>
                    <a:pt x="2642616" y="1274064"/>
                  </a:lnTo>
                </a:path>
                <a:path w="7260590" h="3377565">
                  <a:moveTo>
                    <a:pt x="4096511" y="1274063"/>
                  </a:moveTo>
                  <a:lnTo>
                    <a:pt x="4123944" y="1274063"/>
                  </a:lnTo>
                </a:path>
                <a:path w="7260590" h="3377565">
                  <a:moveTo>
                    <a:pt x="4370832" y="1274063"/>
                  </a:moveTo>
                  <a:lnTo>
                    <a:pt x="4389120" y="1274063"/>
                  </a:lnTo>
                </a:path>
                <a:path w="7260590" h="3377565">
                  <a:moveTo>
                    <a:pt x="4965192" y="1274063"/>
                  </a:moveTo>
                  <a:lnTo>
                    <a:pt x="4983480" y="1274063"/>
                  </a:lnTo>
                </a:path>
                <a:path w="7260590" h="3377565">
                  <a:moveTo>
                    <a:pt x="5111495" y="1274063"/>
                  </a:moveTo>
                  <a:lnTo>
                    <a:pt x="5129784" y="1274063"/>
                  </a:lnTo>
                </a:path>
                <a:path w="7260590" h="3377565">
                  <a:moveTo>
                    <a:pt x="5733288" y="1274063"/>
                  </a:moveTo>
                  <a:lnTo>
                    <a:pt x="5751576" y="1274063"/>
                  </a:lnTo>
                </a:path>
                <a:path w="7260590" h="3377565">
                  <a:moveTo>
                    <a:pt x="5760720" y="1274063"/>
                  </a:moveTo>
                  <a:lnTo>
                    <a:pt x="5788152" y="1274063"/>
                  </a:lnTo>
                </a:path>
                <a:path w="7260590" h="3377565">
                  <a:moveTo>
                    <a:pt x="5943599" y="1274063"/>
                  </a:moveTo>
                  <a:lnTo>
                    <a:pt x="5961888" y="1274063"/>
                  </a:lnTo>
                </a:path>
                <a:path w="7260590" h="3377565">
                  <a:moveTo>
                    <a:pt x="6528815" y="1274063"/>
                  </a:moveTo>
                  <a:lnTo>
                    <a:pt x="6556248" y="1274063"/>
                  </a:lnTo>
                </a:path>
                <a:path w="7260590" h="3377565">
                  <a:moveTo>
                    <a:pt x="6729983" y="1274063"/>
                  </a:moveTo>
                  <a:lnTo>
                    <a:pt x="6757416" y="1274063"/>
                  </a:lnTo>
                </a:path>
                <a:path w="7260590" h="3377565">
                  <a:moveTo>
                    <a:pt x="100583" y="1280159"/>
                  </a:moveTo>
                  <a:lnTo>
                    <a:pt x="118872" y="1280159"/>
                  </a:lnTo>
                </a:path>
                <a:path w="7260590" h="3377565">
                  <a:moveTo>
                    <a:pt x="301751" y="1280159"/>
                  </a:moveTo>
                  <a:lnTo>
                    <a:pt x="320040" y="1280159"/>
                  </a:lnTo>
                </a:path>
                <a:path w="7260590" h="3377565">
                  <a:moveTo>
                    <a:pt x="905256" y="1280159"/>
                  </a:moveTo>
                  <a:lnTo>
                    <a:pt x="923544" y="1280159"/>
                  </a:lnTo>
                </a:path>
                <a:path w="7260590" h="3377565">
                  <a:moveTo>
                    <a:pt x="1115568" y="1280159"/>
                  </a:moveTo>
                  <a:lnTo>
                    <a:pt x="1133856" y="1280159"/>
                  </a:lnTo>
                </a:path>
                <a:path w="7260590" h="3377565">
                  <a:moveTo>
                    <a:pt x="1728215" y="1280159"/>
                  </a:moveTo>
                  <a:lnTo>
                    <a:pt x="1746504" y="1280159"/>
                  </a:lnTo>
                </a:path>
                <a:path w="7260590" h="3377565">
                  <a:moveTo>
                    <a:pt x="1792223" y="1280159"/>
                  </a:moveTo>
                  <a:lnTo>
                    <a:pt x="1828800" y="1280159"/>
                  </a:lnTo>
                </a:path>
                <a:path w="7260590" h="3377565">
                  <a:moveTo>
                    <a:pt x="1911095" y="1280159"/>
                  </a:moveTo>
                  <a:lnTo>
                    <a:pt x="1929384" y="1280159"/>
                  </a:lnTo>
                </a:path>
                <a:path w="7260590" h="3377565">
                  <a:moveTo>
                    <a:pt x="2596895" y="1280159"/>
                  </a:moveTo>
                  <a:lnTo>
                    <a:pt x="2651760" y="1280159"/>
                  </a:lnTo>
                </a:path>
                <a:path w="7260590" h="3377565">
                  <a:moveTo>
                    <a:pt x="4096511" y="1280159"/>
                  </a:moveTo>
                  <a:lnTo>
                    <a:pt x="4123944" y="1280159"/>
                  </a:lnTo>
                </a:path>
                <a:path w="7260590" h="3377565">
                  <a:moveTo>
                    <a:pt x="4370832" y="1280159"/>
                  </a:moveTo>
                  <a:lnTo>
                    <a:pt x="4389120" y="1280159"/>
                  </a:lnTo>
                </a:path>
                <a:path w="7260590" h="3377565">
                  <a:moveTo>
                    <a:pt x="4965192" y="1280159"/>
                  </a:moveTo>
                  <a:lnTo>
                    <a:pt x="4983480" y="1280159"/>
                  </a:lnTo>
                </a:path>
                <a:path w="7260590" h="3377565">
                  <a:moveTo>
                    <a:pt x="5120640" y="1280159"/>
                  </a:moveTo>
                  <a:lnTo>
                    <a:pt x="5129784" y="1280159"/>
                  </a:lnTo>
                </a:path>
                <a:path w="7260590" h="3377565">
                  <a:moveTo>
                    <a:pt x="5733288" y="1280159"/>
                  </a:moveTo>
                  <a:lnTo>
                    <a:pt x="5751576" y="1280159"/>
                  </a:lnTo>
                </a:path>
                <a:path w="7260590" h="3377565">
                  <a:moveTo>
                    <a:pt x="5760720" y="1280159"/>
                  </a:moveTo>
                  <a:lnTo>
                    <a:pt x="5788152" y="1280159"/>
                  </a:lnTo>
                </a:path>
                <a:path w="7260590" h="3377565">
                  <a:moveTo>
                    <a:pt x="5943599" y="1280159"/>
                  </a:moveTo>
                  <a:lnTo>
                    <a:pt x="5961888" y="1280159"/>
                  </a:lnTo>
                </a:path>
                <a:path w="7260590" h="3377565">
                  <a:moveTo>
                    <a:pt x="6528815" y="1280159"/>
                  </a:moveTo>
                  <a:lnTo>
                    <a:pt x="6556248" y="1280159"/>
                  </a:lnTo>
                </a:path>
                <a:path w="7260590" h="3377565">
                  <a:moveTo>
                    <a:pt x="6729983" y="1280159"/>
                  </a:moveTo>
                  <a:lnTo>
                    <a:pt x="6757416" y="1280159"/>
                  </a:lnTo>
                </a:path>
                <a:path w="7260590" h="3377565">
                  <a:moveTo>
                    <a:pt x="100583" y="1286255"/>
                  </a:moveTo>
                  <a:lnTo>
                    <a:pt x="118872" y="1286255"/>
                  </a:lnTo>
                </a:path>
                <a:path w="7260590" h="3377565">
                  <a:moveTo>
                    <a:pt x="301751" y="1286255"/>
                  </a:moveTo>
                  <a:lnTo>
                    <a:pt x="320040" y="1286255"/>
                  </a:lnTo>
                </a:path>
                <a:path w="7260590" h="3377565">
                  <a:moveTo>
                    <a:pt x="905256" y="1286255"/>
                  </a:moveTo>
                  <a:lnTo>
                    <a:pt x="923544" y="1286255"/>
                  </a:lnTo>
                </a:path>
                <a:path w="7260590" h="3377565">
                  <a:moveTo>
                    <a:pt x="1115568" y="1286255"/>
                  </a:moveTo>
                  <a:lnTo>
                    <a:pt x="1133856" y="1286255"/>
                  </a:lnTo>
                </a:path>
                <a:path w="7260590" h="3377565">
                  <a:moveTo>
                    <a:pt x="1719071" y="1286255"/>
                  </a:moveTo>
                  <a:lnTo>
                    <a:pt x="1737360" y="1286255"/>
                  </a:lnTo>
                </a:path>
                <a:path w="7260590" h="3377565">
                  <a:moveTo>
                    <a:pt x="1792223" y="1286255"/>
                  </a:moveTo>
                  <a:lnTo>
                    <a:pt x="1828800" y="1286255"/>
                  </a:lnTo>
                </a:path>
                <a:path w="7260590" h="3377565">
                  <a:moveTo>
                    <a:pt x="1911095" y="1286255"/>
                  </a:moveTo>
                  <a:lnTo>
                    <a:pt x="1929384" y="1286255"/>
                  </a:lnTo>
                </a:path>
                <a:path w="7260590" h="3377565">
                  <a:moveTo>
                    <a:pt x="2596895" y="1286255"/>
                  </a:moveTo>
                  <a:lnTo>
                    <a:pt x="2660903" y="1286255"/>
                  </a:lnTo>
                </a:path>
                <a:path w="7260590" h="3377565">
                  <a:moveTo>
                    <a:pt x="4096511" y="1286255"/>
                  </a:moveTo>
                  <a:lnTo>
                    <a:pt x="4123944" y="1286255"/>
                  </a:lnTo>
                </a:path>
                <a:path w="7260590" h="3377565">
                  <a:moveTo>
                    <a:pt x="4370832" y="1286255"/>
                  </a:moveTo>
                  <a:lnTo>
                    <a:pt x="4389120" y="1286255"/>
                  </a:lnTo>
                </a:path>
                <a:path w="7260590" h="3377565">
                  <a:moveTo>
                    <a:pt x="4965192" y="1286255"/>
                  </a:moveTo>
                  <a:lnTo>
                    <a:pt x="4983480" y="1286255"/>
                  </a:lnTo>
                </a:path>
                <a:path w="7260590" h="3377565">
                  <a:moveTo>
                    <a:pt x="5120640" y="1286255"/>
                  </a:moveTo>
                  <a:lnTo>
                    <a:pt x="5129784" y="1286255"/>
                  </a:lnTo>
                </a:path>
                <a:path w="7260590" h="3377565">
                  <a:moveTo>
                    <a:pt x="5733288" y="1286255"/>
                  </a:moveTo>
                  <a:lnTo>
                    <a:pt x="5751576" y="1286255"/>
                  </a:lnTo>
                </a:path>
                <a:path w="7260590" h="3377565">
                  <a:moveTo>
                    <a:pt x="5760720" y="1286255"/>
                  </a:moveTo>
                  <a:lnTo>
                    <a:pt x="5788152" y="1286255"/>
                  </a:lnTo>
                </a:path>
                <a:path w="7260590" h="3377565">
                  <a:moveTo>
                    <a:pt x="5943599" y="1286255"/>
                  </a:moveTo>
                  <a:lnTo>
                    <a:pt x="5961888" y="1286255"/>
                  </a:lnTo>
                </a:path>
                <a:path w="7260590" h="3377565">
                  <a:moveTo>
                    <a:pt x="6528815" y="1286255"/>
                  </a:moveTo>
                  <a:lnTo>
                    <a:pt x="6556248" y="1286255"/>
                  </a:lnTo>
                </a:path>
                <a:path w="7260590" h="3377565">
                  <a:moveTo>
                    <a:pt x="6739127" y="1286255"/>
                  </a:moveTo>
                  <a:lnTo>
                    <a:pt x="6766560" y="1286255"/>
                  </a:lnTo>
                </a:path>
                <a:path w="7260590" h="3377565">
                  <a:moveTo>
                    <a:pt x="100583" y="1292352"/>
                  </a:moveTo>
                  <a:lnTo>
                    <a:pt x="118872" y="1292352"/>
                  </a:lnTo>
                </a:path>
                <a:path w="7260590" h="3377565">
                  <a:moveTo>
                    <a:pt x="301751" y="1292352"/>
                  </a:moveTo>
                  <a:lnTo>
                    <a:pt x="320040" y="1292352"/>
                  </a:lnTo>
                </a:path>
                <a:path w="7260590" h="3377565">
                  <a:moveTo>
                    <a:pt x="905256" y="1292352"/>
                  </a:moveTo>
                  <a:lnTo>
                    <a:pt x="923544" y="1292352"/>
                  </a:lnTo>
                </a:path>
                <a:path w="7260590" h="3377565">
                  <a:moveTo>
                    <a:pt x="1115568" y="1292352"/>
                  </a:moveTo>
                  <a:lnTo>
                    <a:pt x="1133856" y="1292352"/>
                  </a:lnTo>
                </a:path>
                <a:path w="7260590" h="3377565">
                  <a:moveTo>
                    <a:pt x="1719071" y="1292352"/>
                  </a:moveTo>
                  <a:lnTo>
                    <a:pt x="1737360" y="1292352"/>
                  </a:lnTo>
                </a:path>
                <a:path w="7260590" h="3377565">
                  <a:moveTo>
                    <a:pt x="1801367" y="1292352"/>
                  </a:moveTo>
                  <a:lnTo>
                    <a:pt x="1828800" y="1292352"/>
                  </a:lnTo>
                </a:path>
                <a:path w="7260590" h="3377565">
                  <a:moveTo>
                    <a:pt x="1911095" y="1292352"/>
                  </a:moveTo>
                  <a:lnTo>
                    <a:pt x="1929384" y="1292352"/>
                  </a:lnTo>
                </a:path>
                <a:path w="7260590" h="3377565">
                  <a:moveTo>
                    <a:pt x="2587751" y="1292352"/>
                  </a:moveTo>
                  <a:lnTo>
                    <a:pt x="2615184" y="1292352"/>
                  </a:lnTo>
                </a:path>
                <a:path w="7260590" h="3377565">
                  <a:moveTo>
                    <a:pt x="2633471" y="1292352"/>
                  </a:moveTo>
                  <a:lnTo>
                    <a:pt x="2670048" y="1292352"/>
                  </a:lnTo>
                </a:path>
                <a:path w="7260590" h="3377565">
                  <a:moveTo>
                    <a:pt x="4096511" y="1292351"/>
                  </a:moveTo>
                  <a:lnTo>
                    <a:pt x="4123944" y="1292351"/>
                  </a:lnTo>
                </a:path>
                <a:path w="7260590" h="3377565">
                  <a:moveTo>
                    <a:pt x="4370832" y="1292351"/>
                  </a:moveTo>
                  <a:lnTo>
                    <a:pt x="4389120" y="1292351"/>
                  </a:lnTo>
                </a:path>
                <a:path w="7260590" h="3377565">
                  <a:moveTo>
                    <a:pt x="4965192" y="1292351"/>
                  </a:moveTo>
                  <a:lnTo>
                    <a:pt x="4983480" y="1292351"/>
                  </a:lnTo>
                </a:path>
                <a:path w="7260590" h="3377565">
                  <a:moveTo>
                    <a:pt x="5120640" y="1292351"/>
                  </a:moveTo>
                  <a:lnTo>
                    <a:pt x="5129784" y="1292351"/>
                  </a:lnTo>
                </a:path>
                <a:path w="7260590" h="3377565">
                  <a:moveTo>
                    <a:pt x="5733288" y="1292351"/>
                  </a:moveTo>
                  <a:lnTo>
                    <a:pt x="5751576" y="1292351"/>
                  </a:lnTo>
                </a:path>
                <a:path w="7260590" h="3377565">
                  <a:moveTo>
                    <a:pt x="5760720" y="1292351"/>
                  </a:moveTo>
                  <a:lnTo>
                    <a:pt x="5788152" y="1292351"/>
                  </a:lnTo>
                </a:path>
                <a:path w="7260590" h="3377565">
                  <a:moveTo>
                    <a:pt x="5943599" y="1292351"/>
                  </a:moveTo>
                  <a:lnTo>
                    <a:pt x="5961888" y="1292351"/>
                  </a:lnTo>
                </a:path>
                <a:path w="7260590" h="3377565">
                  <a:moveTo>
                    <a:pt x="6519671" y="1292351"/>
                  </a:moveTo>
                  <a:lnTo>
                    <a:pt x="6547104" y="1292351"/>
                  </a:lnTo>
                </a:path>
                <a:path w="7260590" h="3377565">
                  <a:moveTo>
                    <a:pt x="6739127" y="1292351"/>
                  </a:moveTo>
                  <a:lnTo>
                    <a:pt x="6766560" y="1292351"/>
                  </a:lnTo>
                </a:path>
                <a:path w="7260590" h="3377565">
                  <a:moveTo>
                    <a:pt x="100583" y="1298447"/>
                  </a:moveTo>
                  <a:lnTo>
                    <a:pt x="118872" y="1298447"/>
                  </a:lnTo>
                </a:path>
                <a:path w="7260590" h="3377565">
                  <a:moveTo>
                    <a:pt x="310895" y="1298447"/>
                  </a:moveTo>
                  <a:lnTo>
                    <a:pt x="329184" y="1298447"/>
                  </a:lnTo>
                </a:path>
                <a:path w="7260590" h="3377565">
                  <a:moveTo>
                    <a:pt x="905256" y="1298447"/>
                  </a:moveTo>
                  <a:lnTo>
                    <a:pt x="914400" y="1298447"/>
                  </a:lnTo>
                </a:path>
                <a:path w="7260590" h="3377565">
                  <a:moveTo>
                    <a:pt x="1124712" y="1298447"/>
                  </a:moveTo>
                  <a:lnTo>
                    <a:pt x="1143000" y="1298447"/>
                  </a:lnTo>
                </a:path>
                <a:path w="7260590" h="3377565">
                  <a:moveTo>
                    <a:pt x="1719071" y="1298447"/>
                  </a:moveTo>
                  <a:lnTo>
                    <a:pt x="1737360" y="1298447"/>
                  </a:lnTo>
                </a:path>
                <a:path w="7260590" h="3377565">
                  <a:moveTo>
                    <a:pt x="1801367" y="1298447"/>
                  </a:moveTo>
                  <a:lnTo>
                    <a:pt x="1828800" y="1298447"/>
                  </a:lnTo>
                </a:path>
                <a:path w="7260590" h="3377565">
                  <a:moveTo>
                    <a:pt x="1911095" y="1298447"/>
                  </a:moveTo>
                  <a:lnTo>
                    <a:pt x="1929384" y="1298447"/>
                  </a:lnTo>
                </a:path>
                <a:path w="7260590" h="3377565">
                  <a:moveTo>
                    <a:pt x="2587751" y="1298447"/>
                  </a:moveTo>
                  <a:lnTo>
                    <a:pt x="2615184" y="1298447"/>
                  </a:lnTo>
                </a:path>
                <a:path w="7260590" h="3377565">
                  <a:moveTo>
                    <a:pt x="2642616" y="1298447"/>
                  </a:moveTo>
                  <a:lnTo>
                    <a:pt x="2670048" y="1298447"/>
                  </a:lnTo>
                </a:path>
                <a:path w="7260590" h="3377565">
                  <a:moveTo>
                    <a:pt x="4096511" y="1298447"/>
                  </a:moveTo>
                  <a:lnTo>
                    <a:pt x="4123944" y="1298447"/>
                  </a:lnTo>
                </a:path>
                <a:path w="7260590" h="3377565">
                  <a:moveTo>
                    <a:pt x="4370832" y="1298447"/>
                  </a:moveTo>
                  <a:lnTo>
                    <a:pt x="4389120" y="1298447"/>
                  </a:lnTo>
                </a:path>
                <a:path w="7260590" h="3377565">
                  <a:moveTo>
                    <a:pt x="4965192" y="1298447"/>
                  </a:moveTo>
                  <a:lnTo>
                    <a:pt x="4983480" y="1298447"/>
                  </a:lnTo>
                </a:path>
                <a:path w="7260590" h="3377565">
                  <a:moveTo>
                    <a:pt x="5120640" y="1298447"/>
                  </a:moveTo>
                  <a:lnTo>
                    <a:pt x="5129784" y="1298447"/>
                  </a:lnTo>
                </a:path>
                <a:path w="7260590" h="3377565">
                  <a:moveTo>
                    <a:pt x="5733288" y="1298447"/>
                  </a:moveTo>
                  <a:lnTo>
                    <a:pt x="5751576" y="1298447"/>
                  </a:lnTo>
                </a:path>
                <a:path w="7260590" h="3377565">
                  <a:moveTo>
                    <a:pt x="5760720" y="1298447"/>
                  </a:moveTo>
                  <a:lnTo>
                    <a:pt x="5788152" y="1298447"/>
                  </a:lnTo>
                </a:path>
                <a:path w="7260590" h="3377565">
                  <a:moveTo>
                    <a:pt x="5943599" y="1298447"/>
                  </a:moveTo>
                  <a:lnTo>
                    <a:pt x="5961888" y="1298447"/>
                  </a:lnTo>
                </a:path>
                <a:path w="7260590" h="3377565">
                  <a:moveTo>
                    <a:pt x="6519671" y="1298447"/>
                  </a:moveTo>
                  <a:lnTo>
                    <a:pt x="6547104" y="1298447"/>
                  </a:lnTo>
                </a:path>
                <a:path w="7260590" h="3377565">
                  <a:moveTo>
                    <a:pt x="6739127" y="1298447"/>
                  </a:moveTo>
                  <a:lnTo>
                    <a:pt x="6766560" y="1298447"/>
                  </a:lnTo>
                </a:path>
                <a:path w="7260590" h="3377565">
                  <a:moveTo>
                    <a:pt x="91439" y="1304543"/>
                  </a:moveTo>
                  <a:lnTo>
                    <a:pt x="118872" y="1304543"/>
                  </a:lnTo>
                </a:path>
                <a:path w="7260590" h="3377565">
                  <a:moveTo>
                    <a:pt x="310895" y="1304543"/>
                  </a:moveTo>
                  <a:lnTo>
                    <a:pt x="329184" y="1304543"/>
                  </a:lnTo>
                </a:path>
                <a:path w="7260590" h="3377565">
                  <a:moveTo>
                    <a:pt x="896112" y="1304543"/>
                  </a:moveTo>
                  <a:lnTo>
                    <a:pt x="914400" y="1304543"/>
                  </a:lnTo>
                </a:path>
                <a:path w="7260590" h="3377565">
                  <a:moveTo>
                    <a:pt x="1124712" y="1304543"/>
                  </a:moveTo>
                  <a:lnTo>
                    <a:pt x="1143000" y="1304543"/>
                  </a:lnTo>
                </a:path>
                <a:path w="7260590" h="3377565">
                  <a:moveTo>
                    <a:pt x="1719071" y="1304543"/>
                  </a:moveTo>
                  <a:lnTo>
                    <a:pt x="1737360" y="1304543"/>
                  </a:lnTo>
                </a:path>
                <a:path w="7260590" h="3377565">
                  <a:moveTo>
                    <a:pt x="1801367" y="1304543"/>
                  </a:moveTo>
                  <a:lnTo>
                    <a:pt x="1828800" y="1304543"/>
                  </a:lnTo>
                </a:path>
                <a:path w="7260590" h="3377565">
                  <a:moveTo>
                    <a:pt x="1911095" y="1304543"/>
                  </a:moveTo>
                  <a:lnTo>
                    <a:pt x="1938528" y="1304543"/>
                  </a:lnTo>
                </a:path>
                <a:path w="7260590" h="3377565">
                  <a:moveTo>
                    <a:pt x="2578607" y="1304543"/>
                  </a:moveTo>
                  <a:lnTo>
                    <a:pt x="2606040" y="1304543"/>
                  </a:lnTo>
                </a:path>
                <a:path w="7260590" h="3377565">
                  <a:moveTo>
                    <a:pt x="2651759" y="1304543"/>
                  </a:moveTo>
                  <a:lnTo>
                    <a:pt x="2679192" y="1304543"/>
                  </a:lnTo>
                </a:path>
                <a:path w="7260590" h="3377565">
                  <a:moveTo>
                    <a:pt x="4096511" y="1304543"/>
                  </a:moveTo>
                  <a:lnTo>
                    <a:pt x="4123944" y="1304543"/>
                  </a:lnTo>
                </a:path>
                <a:path w="7260590" h="3377565">
                  <a:moveTo>
                    <a:pt x="4370832" y="1304543"/>
                  </a:moveTo>
                  <a:lnTo>
                    <a:pt x="4389120" y="1304543"/>
                  </a:lnTo>
                </a:path>
                <a:path w="7260590" h="3377565">
                  <a:moveTo>
                    <a:pt x="4965192" y="1304543"/>
                  </a:moveTo>
                  <a:lnTo>
                    <a:pt x="4983480" y="1304543"/>
                  </a:lnTo>
                </a:path>
                <a:path w="7260590" h="3377565">
                  <a:moveTo>
                    <a:pt x="5120640" y="1304543"/>
                  </a:moveTo>
                  <a:lnTo>
                    <a:pt x="5129784" y="1304543"/>
                  </a:lnTo>
                </a:path>
                <a:path w="7260590" h="3377565">
                  <a:moveTo>
                    <a:pt x="5724144" y="1304543"/>
                  </a:moveTo>
                  <a:lnTo>
                    <a:pt x="5751576" y="1304543"/>
                  </a:lnTo>
                </a:path>
                <a:path w="7260590" h="3377565">
                  <a:moveTo>
                    <a:pt x="5760720" y="1304543"/>
                  </a:moveTo>
                  <a:lnTo>
                    <a:pt x="5788152" y="1304543"/>
                  </a:lnTo>
                </a:path>
                <a:path w="7260590" h="3377565">
                  <a:moveTo>
                    <a:pt x="5952744" y="1304543"/>
                  </a:moveTo>
                  <a:lnTo>
                    <a:pt x="5961888" y="1304543"/>
                  </a:lnTo>
                </a:path>
                <a:path w="7260590" h="3377565">
                  <a:moveTo>
                    <a:pt x="6519671" y="1304543"/>
                  </a:moveTo>
                  <a:lnTo>
                    <a:pt x="6547104" y="1304543"/>
                  </a:lnTo>
                </a:path>
                <a:path w="7260590" h="3377565">
                  <a:moveTo>
                    <a:pt x="6739127" y="1304543"/>
                  </a:moveTo>
                  <a:lnTo>
                    <a:pt x="6766560" y="1304543"/>
                  </a:lnTo>
                </a:path>
                <a:path w="7260590" h="3377565">
                  <a:moveTo>
                    <a:pt x="91439" y="1310639"/>
                  </a:moveTo>
                  <a:lnTo>
                    <a:pt x="118872" y="1310639"/>
                  </a:lnTo>
                </a:path>
                <a:path w="7260590" h="3377565">
                  <a:moveTo>
                    <a:pt x="310895" y="1310639"/>
                  </a:moveTo>
                  <a:lnTo>
                    <a:pt x="329184" y="1310639"/>
                  </a:lnTo>
                </a:path>
                <a:path w="7260590" h="3377565">
                  <a:moveTo>
                    <a:pt x="896112" y="1310639"/>
                  </a:moveTo>
                  <a:lnTo>
                    <a:pt x="914400" y="1310639"/>
                  </a:lnTo>
                </a:path>
                <a:path w="7260590" h="3377565">
                  <a:moveTo>
                    <a:pt x="1124712" y="1310639"/>
                  </a:moveTo>
                  <a:lnTo>
                    <a:pt x="1143000" y="1310639"/>
                  </a:lnTo>
                </a:path>
                <a:path w="7260590" h="3377565">
                  <a:moveTo>
                    <a:pt x="1719071" y="1310639"/>
                  </a:moveTo>
                  <a:lnTo>
                    <a:pt x="1737360" y="1310639"/>
                  </a:lnTo>
                </a:path>
                <a:path w="7260590" h="3377565">
                  <a:moveTo>
                    <a:pt x="1801367" y="1310639"/>
                  </a:moveTo>
                  <a:lnTo>
                    <a:pt x="1828800" y="1310639"/>
                  </a:lnTo>
                </a:path>
                <a:path w="7260590" h="3377565">
                  <a:moveTo>
                    <a:pt x="1911095" y="1310639"/>
                  </a:moveTo>
                  <a:lnTo>
                    <a:pt x="1938528" y="1310639"/>
                  </a:lnTo>
                </a:path>
                <a:path w="7260590" h="3377565">
                  <a:moveTo>
                    <a:pt x="2578607" y="1310639"/>
                  </a:moveTo>
                  <a:lnTo>
                    <a:pt x="2606040" y="1310639"/>
                  </a:lnTo>
                </a:path>
                <a:path w="7260590" h="3377565">
                  <a:moveTo>
                    <a:pt x="2651759" y="1310639"/>
                  </a:moveTo>
                  <a:lnTo>
                    <a:pt x="2679192" y="1310639"/>
                  </a:lnTo>
                </a:path>
                <a:path w="7260590" h="3377565">
                  <a:moveTo>
                    <a:pt x="4096511" y="1310639"/>
                  </a:moveTo>
                  <a:lnTo>
                    <a:pt x="4123944" y="1310639"/>
                  </a:lnTo>
                </a:path>
                <a:path w="7260590" h="3377565">
                  <a:moveTo>
                    <a:pt x="4370832" y="1310639"/>
                  </a:moveTo>
                  <a:lnTo>
                    <a:pt x="4389120" y="1310639"/>
                  </a:lnTo>
                </a:path>
                <a:path w="7260590" h="3377565">
                  <a:moveTo>
                    <a:pt x="4965192" y="1310639"/>
                  </a:moveTo>
                  <a:lnTo>
                    <a:pt x="4983480" y="1310639"/>
                  </a:lnTo>
                </a:path>
                <a:path w="7260590" h="3377565">
                  <a:moveTo>
                    <a:pt x="5120640" y="1310639"/>
                  </a:moveTo>
                  <a:lnTo>
                    <a:pt x="5129784" y="1310639"/>
                  </a:lnTo>
                </a:path>
                <a:path w="7260590" h="3377565">
                  <a:moveTo>
                    <a:pt x="5724144" y="1310639"/>
                  </a:moveTo>
                  <a:lnTo>
                    <a:pt x="5751576" y="1310639"/>
                  </a:lnTo>
                </a:path>
                <a:path w="7260590" h="3377565">
                  <a:moveTo>
                    <a:pt x="5760720" y="1310639"/>
                  </a:moveTo>
                  <a:lnTo>
                    <a:pt x="5788152" y="1310639"/>
                  </a:lnTo>
                </a:path>
                <a:path w="7260590" h="3377565">
                  <a:moveTo>
                    <a:pt x="5952744" y="1310639"/>
                  </a:moveTo>
                  <a:lnTo>
                    <a:pt x="5961888" y="1310639"/>
                  </a:lnTo>
                </a:path>
                <a:path w="7260590" h="3377565">
                  <a:moveTo>
                    <a:pt x="6519671" y="1310639"/>
                  </a:moveTo>
                  <a:lnTo>
                    <a:pt x="6547104" y="1310639"/>
                  </a:lnTo>
                </a:path>
                <a:path w="7260590" h="3377565">
                  <a:moveTo>
                    <a:pt x="6739127" y="1310639"/>
                  </a:moveTo>
                  <a:lnTo>
                    <a:pt x="6766560" y="1310639"/>
                  </a:lnTo>
                </a:path>
                <a:path w="7260590" h="3377565">
                  <a:moveTo>
                    <a:pt x="91439" y="1316735"/>
                  </a:moveTo>
                  <a:lnTo>
                    <a:pt x="109728" y="1316735"/>
                  </a:lnTo>
                </a:path>
                <a:path w="7260590" h="3377565">
                  <a:moveTo>
                    <a:pt x="310895" y="1316735"/>
                  </a:moveTo>
                  <a:lnTo>
                    <a:pt x="329184" y="1316735"/>
                  </a:lnTo>
                </a:path>
                <a:path w="7260590" h="3377565">
                  <a:moveTo>
                    <a:pt x="896112" y="1316735"/>
                  </a:moveTo>
                  <a:lnTo>
                    <a:pt x="914400" y="1316735"/>
                  </a:lnTo>
                </a:path>
                <a:path w="7260590" h="3377565">
                  <a:moveTo>
                    <a:pt x="1124712" y="1316735"/>
                  </a:moveTo>
                  <a:lnTo>
                    <a:pt x="1143000" y="1316735"/>
                  </a:lnTo>
                </a:path>
                <a:path w="7260590" h="3377565">
                  <a:moveTo>
                    <a:pt x="1719071" y="1316735"/>
                  </a:moveTo>
                  <a:lnTo>
                    <a:pt x="1737360" y="1316735"/>
                  </a:lnTo>
                </a:path>
                <a:path w="7260590" h="3377565">
                  <a:moveTo>
                    <a:pt x="1801367" y="1316735"/>
                  </a:moveTo>
                  <a:lnTo>
                    <a:pt x="1828800" y="1316735"/>
                  </a:lnTo>
                </a:path>
                <a:path w="7260590" h="3377565">
                  <a:moveTo>
                    <a:pt x="1911095" y="1316735"/>
                  </a:moveTo>
                  <a:lnTo>
                    <a:pt x="1938528" y="1316735"/>
                  </a:lnTo>
                </a:path>
                <a:path w="7260590" h="3377565">
                  <a:moveTo>
                    <a:pt x="2578607" y="1316735"/>
                  </a:moveTo>
                  <a:lnTo>
                    <a:pt x="2606040" y="1316735"/>
                  </a:lnTo>
                </a:path>
                <a:path w="7260590" h="3377565">
                  <a:moveTo>
                    <a:pt x="2660904" y="1316735"/>
                  </a:moveTo>
                  <a:lnTo>
                    <a:pt x="2679192" y="1316735"/>
                  </a:lnTo>
                </a:path>
                <a:path w="7260590" h="3377565">
                  <a:moveTo>
                    <a:pt x="4096511" y="1316735"/>
                  </a:moveTo>
                  <a:lnTo>
                    <a:pt x="4123944" y="1316735"/>
                  </a:lnTo>
                </a:path>
                <a:path w="7260590" h="3377565">
                  <a:moveTo>
                    <a:pt x="4370832" y="1316735"/>
                  </a:moveTo>
                  <a:lnTo>
                    <a:pt x="4389120" y="1316735"/>
                  </a:lnTo>
                </a:path>
                <a:path w="7260590" h="3377565">
                  <a:moveTo>
                    <a:pt x="4965192" y="1316735"/>
                  </a:moveTo>
                  <a:lnTo>
                    <a:pt x="4983480" y="1316735"/>
                  </a:lnTo>
                </a:path>
                <a:path w="7260590" h="3377565">
                  <a:moveTo>
                    <a:pt x="5120640" y="1316735"/>
                  </a:moveTo>
                  <a:lnTo>
                    <a:pt x="5129784" y="1316735"/>
                  </a:lnTo>
                </a:path>
                <a:path w="7260590" h="3377565">
                  <a:moveTo>
                    <a:pt x="5724144" y="1316735"/>
                  </a:moveTo>
                  <a:lnTo>
                    <a:pt x="5751576" y="1316735"/>
                  </a:lnTo>
                </a:path>
                <a:path w="7260590" h="3377565">
                  <a:moveTo>
                    <a:pt x="5760720" y="1316735"/>
                  </a:moveTo>
                  <a:lnTo>
                    <a:pt x="5788152" y="1316735"/>
                  </a:lnTo>
                </a:path>
                <a:path w="7260590" h="3377565">
                  <a:moveTo>
                    <a:pt x="5952744" y="1316735"/>
                  </a:moveTo>
                  <a:lnTo>
                    <a:pt x="5961888" y="1316735"/>
                  </a:lnTo>
                </a:path>
                <a:path w="7260590" h="3377565">
                  <a:moveTo>
                    <a:pt x="6519671" y="1316735"/>
                  </a:moveTo>
                  <a:lnTo>
                    <a:pt x="6547104" y="1316735"/>
                  </a:lnTo>
                </a:path>
                <a:path w="7260590" h="3377565">
                  <a:moveTo>
                    <a:pt x="6739127" y="1316735"/>
                  </a:moveTo>
                  <a:lnTo>
                    <a:pt x="6766560" y="1316735"/>
                  </a:lnTo>
                </a:path>
                <a:path w="7260590" h="3377565">
                  <a:moveTo>
                    <a:pt x="91439" y="1322831"/>
                  </a:moveTo>
                  <a:lnTo>
                    <a:pt x="109728" y="1322831"/>
                  </a:lnTo>
                </a:path>
                <a:path w="7260590" h="3377565">
                  <a:moveTo>
                    <a:pt x="310895" y="1322831"/>
                  </a:moveTo>
                  <a:lnTo>
                    <a:pt x="329184" y="1322831"/>
                  </a:lnTo>
                </a:path>
                <a:path w="7260590" h="3377565">
                  <a:moveTo>
                    <a:pt x="896112" y="1322831"/>
                  </a:moveTo>
                  <a:lnTo>
                    <a:pt x="905256" y="1322831"/>
                  </a:lnTo>
                </a:path>
                <a:path w="7260590" h="3377565">
                  <a:moveTo>
                    <a:pt x="1124712" y="1322831"/>
                  </a:moveTo>
                  <a:lnTo>
                    <a:pt x="1143000" y="1322831"/>
                  </a:lnTo>
                </a:path>
                <a:path w="7260590" h="3377565">
                  <a:moveTo>
                    <a:pt x="1719071" y="1322831"/>
                  </a:moveTo>
                  <a:lnTo>
                    <a:pt x="1737360" y="1322831"/>
                  </a:lnTo>
                </a:path>
                <a:path w="7260590" h="3377565">
                  <a:moveTo>
                    <a:pt x="1801367" y="1322831"/>
                  </a:moveTo>
                  <a:lnTo>
                    <a:pt x="1819656" y="1322831"/>
                  </a:lnTo>
                </a:path>
                <a:path w="7260590" h="3377565">
                  <a:moveTo>
                    <a:pt x="1911095" y="1322831"/>
                  </a:moveTo>
                  <a:lnTo>
                    <a:pt x="1938528" y="1322831"/>
                  </a:lnTo>
                </a:path>
                <a:path w="7260590" h="3377565">
                  <a:moveTo>
                    <a:pt x="2569463" y="1322831"/>
                  </a:moveTo>
                  <a:lnTo>
                    <a:pt x="2596896" y="1322831"/>
                  </a:lnTo>
                </a:path>
                <a:path w="7260590" h="3377565">
                  <a:moveTo>
                    <a:pt x="2660904" y="1322831"/>
                  </a:moveTo>
                  <a:lnTo>
                    <a:pt x="2688336" y="1322831"/>
                  </a:lnTo>
                </a:path>
                <a:path w="7260590" h="3377565">
                  <a:moveTo>
                    <a:pt x="4096511" y="1322831"/>
                  </a:moveTo>
                  <a:lnTo>
                    <a:pt x="4114800" y="1322831"/>
                  </a:lnTo>
                </a:path>
                <a:path w="7260590" h="3377565">
                  <a:moveTo>
                    <a:pt x="4370832" y="1322831"/>
                  </a:moveTo>
                  <a:lnTo>
                    <a:pt x="4398264" y="1322831"/>
                  </a:lnTo>
                </a:path>
                <a:path w="7260590" h="3377565">
                  <a:moveTo>
                    <a:pt x="4965192" y="1322831"/>
                  </a:moveTo>
                  <a:lnTo>
                    <a:pt x="4983480" y="1322831"/>
                  </a:lnTo>
                </a:path>
                <a:path w="7260590" h="3377565">
                  <a:moveTo>
                    <a:pt x="5120640" y="1322831"/>
                  </a:moveTo>
                  <a:lnTo>
                    <a:pt x="5129784" y="1322831"/>
                  </a:lnTo>
                </a:path>
                <a:path w="7260590" h="3377565">
                  <a:moveTo>
                    <a:pt x="5724144" y="1322831"/>
                  </a:moveTo>
                  <a:lnTo>
                    <a:pt x="5751576" y="1322831"/>
                  </a:lnTo>
                </a:path>
                <a:path w="7260590" h="3377565">
                  <a:moveTo>
                    <a:pt x="5760720" y="1322831"/>
                  </a:moveTo>
                  <a:lnTo>
                    <a:pt x="5788152" y="1322831"/>
                  </a:lnTo>
                </a:path>
                <a:path w="7260590" h="3377565">
                  <a:moveTo>
                    <a:pt x="5952744" y="1322831"/>
                  </a:moveTo>
                  <a:lnTo>
                    <a:pt x="5961888" y="1322831"/>
                  </a:lnTo>
                </a:path>
                <a:path w="7260590" h="3377565">
                  <a:moveTo>
                    <a:pt x="6519671" y="1322831"/>
                  </a:moveTo>
                  <a:lnTo>
                    <a:pt x="6547104" y="1322831"/>
                  </a:lnTo>
                </a:path>
                <a:path w="7260590" h="3377565">
                  <a:moveTo>
                    <a:pt x="6739127" y="1322831"/>
                  </a:moveTo>
                  <a:lnTo>
                    <a:pt x="6766560" y="1322831"/>
                  </a:lnTo>
                </a:path>
                <a:path w="7260590" h="3377565">
                  <a:moveTo>
                    <a:pt x="91439" y="1328927"/>
                  </a:moveTo>
                  <a:lnTo>
                    <a:pt x="109728" y="1328927"/>
                  </a:lnTo>
                </a:path>
                <a:path w="7260590" h="3377565">
                  <a:moveTo>
                    <a:pt x="310895" y="1328927"/>
                  </a:moveTo>
                  <a:lnTo>
                    <a:pt x="329184" y="1328927"/>
                  </a:lnTo>
                </a:path>
                <a:path w="7260590" h="3377565">
                  <a:moveTo>
                    <a:pt x="896112" y="1328927"/>
                  </a:moveTo>
                  <a:lnTo>
                    <a:pt x="905256" y="1328927"/>
                  </a:lnTo>
                </a:path>
                <a:path w="7260590" h="3377565">
                  <a:moveTo>
                    <a:pt x="1124712" y="1328927"/>
                  </a:moveTo>
                  <a:lnTo>
                    <a:pt x="1143000" y="1328927"/>
                  </a:lnTo>
                </a:path>
                <a:path w="7260590" h="3377565">
                  <a:moveTo>
                    <a:pt x="1709927" y="1328927"/>
                  </a:moveTo>
                  <a:lnTo>
                    <a:pt x="1737360" y="1328927"/>
                  </a:lnTo>
                </a:path>
                <a:path w="7260590" h="3377565">
                  <a:moveTo>
                    <a:pt x="1801367" y="1328927"/>
                  </a:moveTo>
                  <a:lnTo>
                    <a:pt x="1819656" y="1328927"/>
                  </a:lnTo>
                </a:path>
                <a:path w="7260590" h="3377565">
                  <a:moveTo>
                    <a:pt x="1911095" y="1328927"/>
                  </a:moveTo>
                  <a:lnTo>
                    <a:pt x="1938528" y="1328927"/>
                  </a:lnTo>
                </a:path>
                <a:path w="7260590" h="3377565">
                  <a:moveTo>
                    <a:pt x="2569463" y="1328927"/>
                  </a:moveTo>
                  <a:lnTo>
                    <a:pt x="2587752" y="1328927"/>
                  </a:lnTo>
                </a:path>
                <a:path w="7260590" h="3377565">
                  <a:moveTo>
                    <a:pt x="2670047" y="1328927"/>
                  </a:moveTo>
                  <a:lnTo>
                    <a:pt x="2688336" y="1328927"/>
                  </a:lnTo>
                </a:path>
                <a:path w="7260590" h="3377565">
                  <a:moveTo>
                    <a:pt x="4096511" y="1328927"/>
                  </a:moveTo>
                  <a:lnTo>
                    <a:pt x="4114800" y="1328927"/>
                  </a:lnTo>
                </a:path>
                <a:path w="7260590" h="3377565">
                  <a:moveTo>
                    <a:pt x="4370832" y="1328927"/>
                  </a:moveTo>
                  <a:lnTo>
                    <a:pt x="4398264" y="1328927"/>
                  </a:lnTo>
                </a:path>
                <a:path w="7260590" h="3377565">
                  <a:moveTo>
                    <a:pt x="4965192" y="1328927"/>
                  </a:moveTo>
                  <a:lnTo>
                    <a:pt x="4983480" y="1328927"/>
                  </a:lnTo>
                </a:path>
                <a:path w="7260590" h="3377565">
                  <a:moveTo>
                    <a:pt x="5120640" y="1328927"/>
                  </a:moveTo>
                  <a:lnTo>
                    <a:pt x="5129784" y="1328927"/>
                  </a:lnTo>
                </a:path>
                <a:path w="7260590" h="3377565">
                  <a:moveTo>
                    <a:pt x="5724144" y="1328927"/>
                  </a:moveTo>
                  <a:lnTo>
                    <a:pt x="5751576" y="1328927"/>
                  </a:lnTo>
                </a:path>
                <a:path w="7260590" h="3377565">
                  <a:moveTo>
                    <a:pt x="5760720" y="1328927"/>
                  </a:moveTo>
                  <a:lnTo>
                    <a:pt x="5788152" y="1328927"/>
                  </a:lnTo>
                </a:path>
                <a:path w="7260590" h="3377565">
                  <a:moveTo>
                    <a:pt x="5952744" y="1328927"/>
                  </a:moveTo>
                  <a:lnTo>
                    <a:pt x="5961888" y="1328927"/>
                  </a:lnTo>
                </a:path>
                <a:path w="7260590" h="3377565">
                  <a:moveTo>
                    <a:pt x="6519671" y="1328927"/>
                  </a:moveTo>
                  <a:lnTo>
                    <a:pt x="6547104" y="1328927"/>
                  </a:lnTo>
                </a:path>
                <a:path w="7260590" h="3377565">
                  <a:moveTo>
                    <a:pt x="6739127" y="1328927"/>
                  </a:moveTo>
                  <a:lnTo>
                    <a:pt x="6766560" y="1328927"/>
                  </a:lnTo>
                </a:path>
                <a:path w="7260590" h="3377565">
                  <a:moveTo>
                    <a:pt x="91439" y="1335023"/>
                  </a:moveTo>
                  <a:lnTo>
                    <a:pt x="109728" y="1335023"/>
                  </a:lnTo>
                </a:path>
                <a:path w="7260590" h="3377565">
                  <a:moveTo>
                    <a:pt x="310895" y="1335023"/>
                  </a:moveTo>
                  <a:lnTo>
                    <a:pt x="329184" y="1335023"/>
                  </a:lnTo>
                </a:path>
                <a:path w="7260590" h="3377565">
                  <a:moveTo>
                    <a:pt x="896112" y="1335023"/>
                  </a:moveTo>
                  <a:lnTo>
                    <a:pt x="905256" y="1335023"/>
                  </a:lnTo>
                </a:path>
                <a:path w="7260590" h="3377565">
                  <a:moveTo>
                    <a:pt x="1124712" y="1335023"/>
                  </a:moveTo>
                  <a:lnTo>
                    <a:pt x="1143000" y="1335023"/>
                  </a:lnTo>
                </a:path>
                <a:path w="7260590" h="3377565">
                  <a:moveTo>
                    <a:pt x="1709927" y="1335023"/>
                  </a:moveTo>
                  <a:lnTo>
                    <a:pt x="1737360" y="1335023"/>
                  </a:lnTo>
                </a:path>
                <a:path w="7260590" h="3377565">
                  <a:moveTo>
                    <a:pt x="1801367" y="1335023"/>
                  </a:moveTo>
                  <a:lnTo>
                    <a:pt x="1819656" y="1335023"/>
                  </a:lnTo>
                </a:path>
                <a:path w="7260590" h="3377565">
                  <a:moveTo>
                    <a:pt x="1911095" y="1335023"/>
                  </a:moveTo>
                  <a:lnTo>
                    <a:pt x="1938528" y="1335023"/>
                  </a:lnTo>
                </a:path>
                <a:path w="7260590" h="3377565">
                  <a:moveTo>
                    <a:pt x="2569463" y="1335023"/>
                  </a:moveTo>
                  <a:lnTo>
                    <a:pt x="2587752" y="1335023"/>
                  </a:lnTo>
                </a:path>
                <a:path w="7260590" h="3377565">
                  <a:moveTo>
                    <a:pt x="2670047" y="1335023"/>
                  </a:moveTo>
                  <a:lnTo>
                    <a:pt x="2688336" y="1335023"/>
                  </a:lnTo>
                </a:path>
                <a:path w="7260590" h="3377565">
                  <a:moveTo>
                    <a:pt x="4096511" y="1335023"/>
                  </a:moveTo>
                  <a:lnTo>
                    <a:pt x="4114800" y="1335023"/>
                  </a:lnTo>
                </a:path>
                <a:path w="7260590" h="3377565">
                  <a:moveTo>
                    <a:pt x="4370832" y="1335023"/>
                  </a:moveTo>
                  <a:lnTo>
                    <a:pt x="4398264" y="1335023"/>
                  </a:lnTo>
                </a:path>
                <a:path w="7260590" h="3377565">
                  <a:moveTo>
                    <a:pt x="4965192" y="1335023"/>
                  </a:moveTo>
                  <a:lnTo>
                    <a:pt x="4983480" y="1335023"/>
                  </a:lnTo>
                </a:path>
                <a:path w="7260590" h="3377565">
                  <a:moveTo>
                    <a:pt x="5120640" y="1335023"/>
                  </a:moveTo>
                  <a:lnTo>
                    <a:pt x="5129784" y="1335023"/>
                  </a:lnTo>
                </a:path>
                <a:path w="7260590" h="3377565">
                  <a:moveTo>
                    <a:pt x="5724144" y="1335023"/>
                  </a:moveTo>
                  <a:lnTo>
                    <a:pt x="5751576" y="1335023"/>
                  </a:lnTo>
                </a:path>
                <a:path w="7260590" h="3377565">
                  <a:moveTo>
                    <a:pt x="5760720" y="1335023"/>
                  </a:moveTo>
                  <a:lnTo>
                    <a:pt x="5788152" y="1335023"/>
                  </a:lnTo>
                </a:path>
                <a:path w="7260590" h="3377565">
                  <a:moveTo>
                    <a:pt x="5952744" y="1335023"/>
                  </a:moveTo>
                  <a:lnTo>
                    <a:pt x="5961888" y="1335023"/>
                  </a:lnTo>
                </a:path>
                <a:path w="7260590" h="3377565">
                  <a:moveTo>
                    <a:pt x="6519671" y="1335023"/>
                  </a:moveTo>
                  <a:lnTo>
                    <a:pt x="6547104" y="1335023"/>
                  </a:lnTo>
                </a:path>
                <a:path w="7260590" h="3377565">
                  <a:moveTo>
                    <a:pt x="6739127" y="1335023"/>
                  </a:moveTo>
                  <a:lnTo>
                    <a:pt x="6775704" y="1335023"/>
                  </a:lnTo>
                </a:path>
                <a:path w="7260590" h="3377565">
                  <a:moveTo>
                    <a:pt x="91439" y="1341119"/>
                  </a:moveTo>
                  <a:lnTo>
                    <a:pt x="109728" y="1341119"/>
                  </a:lnTo>
                </a:path>
                <a:path w="7260590" h="3377565">
                  <a:moveTo>
                    <a:pt x="310895" y="1341119"/>
                  </a:moveTo>
                  <a:lnTo>
                    <a:pt x="329184" y="1341119"/>
                  </a:lnTo>
                </a:path>
                <a:path w="7260590" h="3377565">
                  <a:moveTo>
                    <a:pt x="896112" y="1341119"/>
                  </a:moveTo>
                  <a:lnTo>
                    <a:pt x="905256" y="1341119"/>
                  </a:lnTo>
                </a:path>
                <a:path w="7260590" h="3377565">
                  <a:moveTo>
                    <a:pt x="1124712" y="1341119"/>
                  </a:moveTo>
                  <a:lnTo>
                    <a:pt x="1143000" y="1341119"/>
                  </a:lnTo>
                </a:path>
                <a:path w="7260590" h="3377565">
                  <a:moveTo>
                    <a:pt x="1709927" y="1341119"/>
                  </a:moveTo>
                  <a:lnTo>
                    <a:pt x="1728216" y="1341119"/>
                  </a:lnTo>
                </a:path>
                <a:path w="7260590" h="3377565">
                  <a:moveTo>
                    <a:pt x="1801367" y="1341119"/>
                  </a:moveTo>
                  <a:lnTo>
                    <a:pt x="1810512" y="1341119"/>
                  </a:lnTo>
                </a:path>
                <a:path w="7260590" h="3377565">
                  <a:moveTo>
                    <a:pt x="1920239" y="1341119"/>
                  </a:moveTo>
                  <a:lnTo>
                    <a:pt x="1938528" y="1341119"/>
                  </a:lnTo>
                </a:path>
                <a:path w="7260590" h="3377565">
                  <a:moveTo>
                    <a:pt x="2569463" y="1341119"/>
                  </a:moveTo>
                  <a:lnTo>
                    <a:pt x="2578608" y="1341119"/>
                  </a:lnTo>
                </a:path>
                <a:path w="7260590" h="3377565">
                  <a:moveTo>
                    <a:pt x="2670047" y="1341119"/>
                  </a:moveTo>
                  <a:lnTo>
                    <a:pt x="2688336" y="1341119"/>
                  </a:lnTo>
                </a:path>
                <a:path w="7260590" h="3377565">
                  <a:moveTo>
                    <a:pt x="4096511" y="1341119"/>
                  </a:moveTo>
                  <a:lnTo>
                    <a:pt x="4114800" y="1341119"/>
                  </a:lnTo>
                </a:path>
                <a:path w="7260590" h="3377565">
                  <a:moveTo>
                    <a:pt x="4370832" y="1341119"/>
                  </a:moveTo>
                  <a:lnTo>
                    <a:pt x="4398264" y="1341119"/>
                  </a:lnTo>
                </a:path>
                <a:path w="7260590" h="3377565">
                  <a:moveTo>
                    <a:pt x="4965192" y="1341119"/>
                  </a:moveTo>
                  <a:lnTo>
                    <a:pt x="4983480" y="1341119"/>
                  </a:lnTo>
                </a:path>
                <a:path w="7260590" h="3377565">
                  <a:moveTo>
                    <a:pt x="5120640" y="1341119"/>
                  </a:moveTo>
                  <a:lnTo>
                    <a:pt x="5129784" y="1341119"/>
                  </a:lnTo>
                </a:path>
                <a:path w="7260590" h="3377565">
                  <a:moveTo>
                    <a:pt x="5724144" y="1341119"/>
                  </a:moveTo>
                  <a:lnTo>
                    <a:pt x="5751576" y="1341119"/>
                  </a:lnTo>
                </a:path>
                <a:path w="7260590" h="3377565">
                  <a:moveTo>
                    <a:pt x="5760720" y="1341119"/>
                  </a:moveTo>
                  <a:lnTo>
                    <a:pt x="5788152" y="1341119"/>
                  </a:lnTo>
                </a:path>
                <a:path w="7260590" h="3377565">
                  <a:moveTo>
                    <a:pt x="5952744" y="1341119"/>
                  </a:moveTo>
                  <a:lnTo>
                    <a:pt x="5961888" y="1341119"/>
                  </a:lnTo>
                </a:path>
                <a:path w="7260590" h="3377565">
                  <a:moveTo>
                    <a:pt x="6510527" y="1341119"/>
                  </a:moveTo>
                  <a:lnTo>
                    <a:pt x="6547104" y="1341119"/>
                  </a:lnTo>
                </a:path>
                <a:path w="7260590" h="3377565">
                  <a:moveTo>
                    <a:pt x="6748271" y="1341119"/>
                  </a:moveTo>
                  <a:lnTo>
                    <a:pt x="6775704" y="1341119"/>
                  </a:lnTo>
                </a:path>
                <a:path w="7260590" h="3377565">
                  <a:moveTo>
                    <a:pt x="91439" y="1347215"/>
                  </a:moveTo>
                  <a:lnTo>
                    <a:pt x="109728" y="1347215"/>
                  </a:lnTo>
                </a:path>
                <a:path w="7260590" h="3377565">
                  <a:moveTo>
                    <a:pt x="310895" y="1347215"/>
                  </a:moveTo>
                  <a:lnTo>
                    <a:pt x="338328" y="1347215"/>
                  </a:lnTo>
                </a:path>
                <a:path w="7260590" h="3377565">
                  <a:moveTo>
                    <a:pt x="896112" y="1347215"/>
                  </a:moveTo>
                  <a:lnTo>
                    <a:pt x="905256" y="1347215"/>
                  </a:lnTo>
                </a:path>
                <a:path w="7260590" h="3377565">
                  <a:moveTo>
                    <a:pt x="1124712" y="1347215"/>
                  </a:moveTo>
                  <a:lnTo>
                    <a:pt x="1143000" y="1347215"/>
                  </a:lnTo>
                </a:path>
                <a:path w="7260590" h="3377565">
                  <a:moveTo>
                    <a:pt x="1709927" y="1347215"/>
                  </a:moveTo>
                  <a:lnTo>
                    <a:pt x="1728216" y="1347215"/>
                  </a:lnTo>
                </a:path>
                <a:path w="7260590" h="3377565">
                  <a:moveTo>
                    <a:pt x="1801367" y="1347215"/>
                  </a:moveTo>
                  <a:lnTo>
                    <a:pt x="1810512" y="1347215"/>
                  </a:lnTo>
                </a:path>
                <a:path w="7260590" h="3377565">
                  <a:moveTo>
                    <a:pt x="1920239" y="1347215"/>
                  </a:moveTo>
                  <a:lnTo>
                    <a:pt x="1938528" y="1347215"/>
                  </a:lnTo>
                </a:path>
                <a:path w="7260590" h="3377565">
                  <a:moveTo>
                    <a:pt x="2569463" y="1347215"/>
                  </a:moveTo>
                  <a:lnTo>
                    <a:pt x="2578608" y="1347215"/>
                  </a:lnTo>
                </a:path>
                <a:path w="7260590" h="3377565">
                  <a:moveTo>
                    <a:pt x="2670047" y="1347215"/>
                  </a:moveTo>
                  <a:lnTo>
                    <a:pt x="2697480" y="1347215"/>
                  </a:lnTo>
                </a:path>
                <a:path w="7260590" h="3377565">
                  <a:moveTo>
                    <a:pt x="4096511" y="1347215"/>
                  </a:moveTo>
                  <a:lnTo>
                    <a:pt x="4114800" y="1347215"/>
                  </a:lnTo>
                </a:path>
                <a:path w="7260590" h="3377565">
                  <a:moveTo>
                    <a:pt x="4379975" y="1347215"/>
                  </a:moveTo>
                  <a:lnTo>
                    <a:pt x="4398264" y="1347215"/>
                  </a:lnTo>
                </a:path>
                <a:path w="7260590" h="3377565">
                  <a:moveTo>
                    <a:pt x="4965192" y="1347215"/>
                  </a:moveTo>
                  <a:lnTo>
                    <a:pt x="4983480" y="1347215"/>
                  </a:lnTo>
                </a:path>
                <a:path w="7260590" h="3377565">
                  <a:moveTo>
                    <a:pt x="5120640" y="1347215"/>
                  </a:moveTo>
                  <a:lnTo>
                    <a:pt x="5129784" y="1347215"/>
                  </a:lnTo>
                </a:path>
                <a:path w="7260590" h="3377565">
                  <a:moveTo>
                    <a:pt x="5724144" y="1347215"/>
                  </a:moveTo>
                  <a:lnTo>
                    <a:pt x="5751576" y="1347215"/>
                  </a:lnTo>
                </a:path>
                <a:path w="7260590" h="3377565">
                  <a:moveTo>
                    <a:pt x="5760720" y="1347215"/>
                  </a:moveTo>
                  <a:lnTo>
                    <a:pt x="5788152" y="1347215"/>
                  </a:lnTo>
                </a:path>
                <a:path w="7260590" h="3377565">
                  <a:moveTo>
                    <a:pt x="5952744" y="1347215"/>
                  </a:moveTo>
                  <a:lnTo>
                    <a:pt x="5961888" y="1347215"/>
                  </a:lnTo>
                </a:path>
                <a:path w="7260590" h="3377565">
                  <a:moveTo>
                    <a:pt x="6510527" y="1347215"/>
                  </a:moveTo>
                  <a:lnTo>
                    <a:pt x="6537960" y="1347215"/>
                  </a:lnTo>
                </a:path>
                <a:path w="7260590" h="3377565">
                  <a:moveTo>
                    <a:pt x="6748271" y="1347215"/>
                  </a:moveTo>
                  <a:lnTo>
                    <a:pt x="6775704" y="1347215"/>
                  </a:lnTo>
                </a:path>
                <a:path w="7260590" h="3377565">
                  <a:moveTo>
                    <a:pt x="82295" y="1353311"/>
                  </a:moveTo>
                  <a:lnTo>
                    <a:pt x="109728" y="1353311"/>
                  </a:lnTo>
                </a:path>
                <a:path w="7260590" h="3377565">
                  <a:moveTo>
                    <a:pt x="320039" y="1353311"/>
                  </a:moveTo>
                  <a:lnTo>
                    <a:pt x="338328" y="1353311"/>
                  </a:lnTo>
                </a:path>
                <a:path w="7260590" h="3377565">
                  <a:moveTo>
                    <a:pt x="896112" y="1353311"/>
                  </a:moveTo>
                  <a:lnTo>
                    <a:pt x="905256" y="1353311"/>
                  </a:lnTo>
                </a:path>
                <a:path w="7260590" h="3377565">
                  <a:moveTo>
                    <a:pt x="1133856" y="1353311"/>
                  </a:moveTo>
                  <a:lnTo>
                    <a:pt x="1143000" y="1353311"/>
                  </a:lnTo>
                </a:path>
                <a:path w="7260590" h="3377565">
                  <a:moveTo>
                    <a:pt x="1700783" y="1353311"/>
                  </a:moveTo>
                  <a:lnTo>
                    <a:pt x="1728216" y="1353311"/>
                  </a:lnTo>
                </a:path>
                <a:path w="7260590" h="3377565">
                  <a:moveTo>
                    <a:pt x="1920239" y="1353311"/>
                  </a:moveTo>
                  <a:lnTo>
                    <a:pt x="1938528" y="1353311"/>
                  </a:lnTo>
                </a:path>
                <a:path w="7260590" h="3377565">
                  <a:moveTo>
                    <a:pt x="2560319" y="1353311"/>
                  </a:moveTo>
                  <a:lnTo>
                    <a:pt x="2578608" y="1353311"/>
                  </a:lnTo>
                </a:path>
                <a:path w="7260590" h="3377565">
                  <a:moveTo>
                    <a:pt x="2679191" y="1353311"/>
                  </a:moveTo>
                  <a:lnTo>
                    <a:pt x="2697480" y="1353311"/>
                  </a:lnTo>
                </a:path>
                <a:path w="7260590" h="3377565">
                  <a:moveTo>
                    <a:pt x="4096511" y="1353311"/>
                  </a:moveTo>
                  <a:lnTo>
                    <a:pt x="4114800" y="1353311"/>
                  </a:lnTo>
                </a:path>
                <a:path w="7260590" h="3377565">
                  <a:moveTo>
                    <a:pt x="4379975" y="1353311"/>
                  </a:moveTo>
                  <a:lnTo>
                    <a:pt x="4398264" y="1353311"/>
                  </a:lnTo>
                </a:path>
                <a:path w="7260590" h="3377565">
                  <a:moveTo>
                    <a:pt x="4965192" y="1353311"/>
                  </a:moveTo>
                  <a:lnTo>
                    <a:pt x="4983480" y="1353311"/>
                  </a:lnTo>
                </a:path>
                <a:path w="7260590" h="3377565">
                  <a:moveTo>
                    <a:pt x="5120640" y="1353311"/>
                  </a:moveTo>
                  <a:lnTo>
                    <a:pt x="5129784" y="1353311"/>
                  </a:lnTo>
                </a:path>
                <a:path w="7260590" h="3377565">
                  <a:moveTo>
                    <a:pt x="5714999" y="1353311"/>
                  </a:moveTo>
                  <a:lnTo>
                    <a:pt x="5751576" y="1353311"/>
                  </a:lnTo>
                </a:path>
                <a:path w="7260590" h="3377565">
                  <a:moveTo>
                    <a:pt x="5760720" y="1353311"/>
                  </a:moveTo>
                  <a:lnTo>
                    <a:pt x="5788152" y="1353311"/>
                  </a:lnTo>
                </a:path>
                <a:path w="7260590" h="3377565">
                  <a:moveTo>
                    <a:pt x="5961888" y="1353311"/>
                  </a:moveTo>
                  <a:lnTo>
                    <a:pt x="5971032" y="1353311"/>
                  </a:lnTo>
                </a:path>
                <a:path w="7260590" h="3377565">
                  <a:moveTo>
                    <a:pt x="6510527" y="1353311"/>
                  </a:moveTo>
                  <a:lnTo>
                    <a:pt x="6537960" y="1353311"/>
                  </a:lnTo>
                </a:path>
                <a:path w="7260590" h="3377565">
                  <a:moveTo>
                    <a:pt x="6748271" y="1353311"/>
                  </a:moveTo>
                  <a:lnTo>
                    <a:pt x="6775704" y="1353311"/>
                  </a:lnTo>
                </a:path>
                <a:path w="7260590" h="3377565">
                  <a:moveTo>
                    <a:pt x="82295" y="1359407"/>
                  </a:moveTo>
                  <a:lnTo>
                    <a:pt x="100584" y="1359407"/>
                  </a:lnTo>
                </a:path>
                <a:path w="7260590" h="3377565">
                  <a:moveTo>
                    <a:pt x="320039" y="1359407"/>
                  </a:moveTo>
                  <a:lnTo>
                    <a:pt x="338328" y="1359407"/>
                  </a:lnTo>
                </a:path>
                <a:path w="7260590" h="3377565">
                  <a:moveTo>
                    <a:pt x="896112" y="1359407"/>
                  </a:moveTo>
                  <a:lnTo>
                    <a:pt x="905256" y="1359407"/>
                  </a:lnTo>
                </a:path>
                <a:path w="7260590" h="3377565">
                  <a:moveTo>
                    <a:pt x="1133856" y="1359407"/>
                  </a:moveTo>
                  <a:lnTo>
                    <a:pt x="1143000" y="1359407"/>
                  </a:lnTo>
                </a:path>
                <a:path w="7260590" h="3377565">
                  <a:moveTo>
                    <a:pt x="1700783" y="1359407"/>
                  </a:moveTo>
                  <a:lnTo>
                    <a:pt x="1728216" y="1359407"/>
                  </a:lnTo>
                </a:path>
                <a:path w="7260590" h="3377565">
                  <a:moveTo>
                    <a:pt x="1920239" y="1359407"/>
                  </a:moveTo>
                  <a:lnTo>
                    <a:pt x="1947672" y="1359407"/>
                  </a:lnTo>
                </a:path>
                <a:path w="7260590" h="3377565">
                  <a:moveTo>
                    <a:pt x="2551175" y="1359407"/>
                  </a:moveTo>
                  <a:lnTo>
                    <a:pt x="2569464" y="1359407"/>
                  </a:lnTo>
                </a:path>
                <a:path w="7260590" h="3377565">
                  <a:moveTo>
                    <a:pt x="2688335" y="1359407"/>
                  </a:moveTo>
                  <a:lnTo>
                    <a:pt x="2706624" y="1359407"/>
                  </a:lnTo>
                </a:path>
                <a:path w="7260590" h="3377565">
                  <a:moveTo>
                    <a:pt x="4096511" y="1359407"/>
                  </a:moveTo>
                  <a:lnTo>
                    <a:pt x="4114800" y="1359407"/>
                  </a:lnTo>
                </a:path>
                <a:path w="7260590" h="3377565">
                  <a:moveTo>
                    <a:pt x="4379975" y="1359407"/>
                  </a:moveTo>
                  <a:lnTo>
                    <a:pt x="4407408" y="1359407"/>
                  </a:lnTo>
                </a:path>
                <a:path w="7260590" h="3377565">
                  <a:moveTo>
                    <a:pt x="4965192" y="1359407"/>
                  </a:moveTo>
                  <a:lnTo>
                    <a:pt x="4983480" y="1359407"/>
                  </a:lnTo>
                </a:path>
                <a:path w="7260590" h="3377565">
                  <a:moveTo>
                    <a:pt x="5120640" y="1359407"/>
                  </a:moveTo>
                  <a:lnTo>
                    <a:pt x="5129784" y="1359407"/>
                  </a:lnTo>
                </a:path>
                <a:path w="7260590" h="3377565">
                  <a:moveTo>
                    <a:pt x="5714999" y="1359407"/>
                  </a:moveTo>
                  <a:lnTo>
                    <a:pt x="5751576" y="1359407"/>
                  </a:lnTo>
                </a:path>
                <a:path w="7260590" h="3377565">
                  <a:moveTo>
                    <a:pt x="5760720" y="1359407"/>
                  </a:moveTo>
                  <a:lnTo>
                    <a:pt x="5788152" y="1359407"/>
                  </a:lnTo>
                </a:path>
                <a:path w="7260590" h="3377565">
                  <a:moveTo>
                    <a:pt x="5961888" y="1359407"/>
                  </a:moveTo>
                  <a:lnTo>
                    <a:pt x="5971032" y="1359407"/>
                  </a:lnTo>
                </a:path>
                <a:path w="7260590" h="3377565">
                  <a:moveTo>
                    <a:pt x="6510527" y="1359407"/>
                  </a:moveTo>
                  <a:lnTo>
                    <a:pt x="6537960" y="1359407"/>
                  </a:lnTo>
                </a:path>
                <a:path w="7260590" h="3377565">
                  <a:moveTo>
                    <a:pt x="6748271" y="1359407"/>
                  </a:moveTo>
                  <a:lnTo>
                    <a:pt x="6775704" y="1359407"/>
                  </a:lnTo>
                </a:path>
                <a:path w="7260590" h="3377565">
                  <a:moveTo>
                    <a:pt x="82295" y="1365503"/>
                  </a:moveTo>
                  <a:lnTo>
                    <a:pt x="100584" y="1365503"/>
                  </a:lnTo>
                </a:path>
                <a:path w="7260590" h="3377565">
                  <a:moveTo>
                    <a:pt x="320039" y="1365503"/>
                  </a:moveTo>
                  <a:lnTo>
                    <a:pt x="338328" y="1365503"/>
                  </a:lnTo>
                </a:path>
                <a:path w="7260590" h="3377565">
                  <a:moveTo>
                    <a:pt x="896112" y="1365503"/>
                  </a:moveTo>
                  <a:lnTo>
                    <a:pt x="905256" y="1365503"/>
                  </a:lnTo>
                </a:path>
                <a:path w="7260590" h="3377565">
                  <a:moveTo>
                    <a:pt x="1133856" y="1365503"/>
                  </a:moveTo>
                  <a:lnTo>
                    <a:pt x="1143000" y="1365503"/>
                  </a:lnTo>
                </a:path>
                <a:path w="7260590" h="3377565">
                  <a:moveTo>
                    <a:pt x="1700783" y="1365503"/>
                  </a:moveTo>
                  <a:lnTo>
                    <a:pt x="1728216" y="1365503"/>
                  </a:lnTo>
                </a:path>
                <a:path w="7260590" h="3377565">
                  <a:moveTo>
                    <a:pt x="1920239" y="1365503"/>
                  </a:moveTo>
                  <a:lnTo>
                    <a:pt x="1947672" y="1365503"/>
                  </a:lnTo>
                </a:path>
                <a:path w="7260590" h="3377565">
                  <a:moveTo>
                    <a:pt x="2551175" y="1365503"/>
                  </a:moveTo>
                  <a:lnTo>
                    <a:pt x="2569464" y="1365503"/>
                  </a:lnTo>
                </a:path>
                <a:path w="7260590" h="3377565">
                  <a:moveTo>
                    <a:pt x="2688335" y="1365503"/>
                  </a:moveTo>
                  <a:lnTo>
                    <a:pt x="2706624" y="1365503"/>
                  </a:lnTo>
                </a:path>
                <a:path w="7260590" h="3377565">
                  <a:moveTo>
                    <a:pt x="4096511" y="1365503"/>
                  </a:moveTo>
                  <a:lnTo>
                    <a:pt x="4105656" y="1365503"/>
                  </a:lnTo>
                </a:path>
                <a:path w="7260590" h="3377565">
                  <a:moveTo>
                    <a:pt x="4379975" y="1365503"/>
                  </a:moveTo>
                  <a:lnTo>
                    <a:pt x="4407408" y="1365503"/>
                  </a:lnTo>
                </a:path>
                <a:path w="7260590" h="3377565">
                  <a:moveTo>
                    <a:pt x="4965192" y="1365503"/>
                  </a:moveTo>
                  <a:lnTo>
                    <a:pt x="4983480" y="1365503"/>
                  </a:lnTo>
                </a:path>
                <a:path w="7260590" h="3377565">
                  <a:moveTo>
                    <a:pt x="5120640" y="1365503"/>
                  </a:moveTo>
                  <a:lnTo>
                    <a:pt x="5129784" y="1365503"/>
                  </a:lnTo>
                </a:path>
                <a:path w="7260590" h="3377565">
                  <a:moveTo>
                    <a:pt x="5714999" y="1365503"/>
                  </a:moveTo>
                  <a:lnTo>
                    <a:pt x="5751576" y="1365503"/>
                  </a:lnTo>
                </a:path>
                <a:path w="7260590" h="3377565">
                  <a:moveTo>
                    <a:pt x="5760720" y="1365503"/>
                  </a:moveTo>
                  <a:lnTo>
                    <a:pt x="5788152" y="1365503"/>
                  </a:lnTo>
                </a:path>
                <a:path w="7260590" h="3377565">
                  <a:moveTo>
                    <a:pt x="5961888" y="1365503"/>
                  </a:moveTo>
                  <a:lnTo>
                    <a:pt x="5971032" y="1365503"/>
                  </a:lnTo>
                </a:path>
                <a:path w="7260590" h="3377565">
                  <a:moveTo>
                    <a:pt x="6510527" y="1365503"/>
                  </a:moveTo>
                  <a:lnTo>
                    <a:pt x="6537960" y="1365503"/>
                  </a:lnTo>
                </a:path>
                <a:path w="7260590" h="3377565">
                  <a:moveTo>
                    <a:pt x="6748271" y="1365503"/>
                  </a:moveTo>
                  <a:lnTo>
                    <a:pt x="6775704" y="1365503"/>
                  </a:lnTo>
                </a:path>
                <a:path w="7260590" h="3377565">
                  <a:moveTo>
                    <a:pt x="82295" y="1371600"/>
                  </a:moveTo>
                  <a:lnTo>
                    <a:pt x="100584" y="1371600"/>
                  </a:lnTo>
                </a:path>
                <a:path w="7260590" h="3377565">
                  <a:moveTo>
                    <a:pt x="320039" y="1371600"/>
                  </a:moveTo>
                  <a:lnTo>
                    <a:pt x="338328" y="1371600"/>
                  </a:lnTo>
                </a:path>
                <a:path w="7260590" h="3377565">
                  <a:moveTo>
                    <a:pt x="896112" y="1371600"/>
                  </a:moveTo>
                  <a:lnTo>
                    <a:pt x="905256" y="1371600"/>
                  </a:lnTo>
                </a:path>
                <a:path w="7260590" h="3377565">
                  <a:moveTo>
                    <a:pt x="1133856" y="1371600"/>
                  </a:moveTo>
                  <a:lnTo>
                    <a:pt x="1143000" y="1371600"/>
                  </a:lnTo>
                </a:path>
                <a:path w="7260590" h="3377565">
                  <a:moveTo>
                    <a:pt x="1700783" y="1371600"/>
                  </a:moveTo>
                  <a:lnTo>
                    <a:pt x="1728216" y="1371600"/>
                  </a:lnTo>
                </a:path>
                <a:path w="7260590" h="3377565">
                  <a:moveTo>
                    <a:pt x="1920239" y="1371600"/>
                  </a:moveTo>
                  <a:lnTo>
                    <a:pt x="1947672" y="1371600"/>
                  </a:lnTo>
                </a:path>
                <a:path w="7260590" h="3377565">
                  <a:moveTo>
                    <a:pt x="2551175" y="1371600"/>
                  </a:moveTo>
                  <a:lnTo>
                    <a:pt x="2569464" y="1371600"/>
                  </a:lnTo>
                </a:path>
                <a:path w="7260590" h="3377565">
                  <a:moveTo>
                    <a:pt x="2688335" y="1371600"/>
                  </a:moveTo>
                  <a:lnTo>
                    <a:pt x="2706624" y="1371600"/>
                  </a:lnTo>
                </a:path>
                <a:path w="7260590" h="3377565">
                  <a:moveTo>
                    <a:pt x="4096511" y="1371599"/>
                  </a:moveTo>
                  <a:lnTo>
                    <a:pt x="4105656" y="1371599"/>
                  </a:lnTo>
                </a:path>
                <a:path w="7260590" h="3377565">
                  <a:moveTo>
                    <a:pt x="4379975" y="1371599"/>
                  </a:moveTo>
                  <a:lnTo>
                    <a:pt x="4407408" y="1371599"/>
                  </a:lnTo>
                </a:path>
                <a:path w="7260590" h="3377565">
                  <a:moveTo>
                    <a:pt x="4965192" y="1371599"/>
                  </a:moveTo>
                  <a:lnTo>
                    <a:pt x="4983480" y="1371599"/>
                  </a:lnTo>
                </a:path>
                <a:path w="7260590" h="3377565">
                  <a:moveTo>
                    <a:pt x="5120640" y="1371599"/>
                  </a:moveTo>
                  <a:lnTo>
                    <a:pt x="5129784" y="1371599"/>
                  </a:lnTo>
                </a:path>
                <a:path w="7260590" h="3377565">
                  <a:moveTo>
                    <a:pt x="5714999" y="1371599"/>
                  </a:moveTo>
                  <a:lnTo>
                    <a:pt x="5751576" y="1371599"/>
                  </a:lnTo>
                </a:path>
                <a:path w="7260590" h="3377565">
                  <a:moveTo>
                    <a:pt x="5760720" y="1371599"/>
                  </a:moveTo>
                  <a:lnTo>
                    <a:pt x="5788152" y="1371599"/>
                  </a:lnTo>
                </a:path>
                <a:path w="7260590" h="3377565">
                  <a:moveTo>
                    <a:pt x="5961888" y="1371599"/>
                  </a:moveTo>
                  <a:lnTo>
                    <a:pt x="5971032" y="1371599"/>
                  </a:lnTo>
                </a:path>
                <a:path w="7260590" h="3377565">
                  <a:moveTo>
                    <a:pt x="6510527" y="1371599"/>
                  </a:moveTo>
                  <a:lnTo>
                    <a:pt x="6537960" y="1371599"/>
                  </a:lnTo>
                </a:path>
                <a:path w="7260590" h="3377565">
                  <a:moveTo>
                    <a:pt x="6748271" y="1371599"/>
                  </a:moveTo>
                  <a:lnTo>
                    <a:pt x="6775704" y="1371599"/>
                  </a:lnTo>
                </a:path>
                <a:path w="7260590" h="3377565">
                  <a:moveTo>
                    <a:pt x="82295" y="1377695"/>
                  </a:moveTo>
                  <a:lnTo>
                    <a:pt x="100584" y="1377695"/>
                  </a:lnTo>
                </a:path>
                <a:path w="7260590" h="3377565">
                  <a:moveTo>
                    <a:pt x="320039" y="1377695"/>
                  </a:moveTo>
                  <a:lnTo>
                    <a:pt x="338328" y="1377695"/>
                  </a:lnTo>
                </a:path>
                <a:path w="7260590" h="3377565">
                  <a:moveTo>
                    <a:pt x="896112" y="1377695"/>
                  </a:moveTo>
                  <a:lnTo>
                    <a:pt x="905256" y="1377695"/>
                  </a:lnTo>
                </a:path>
                <a:path w="7260590" h="3377565">
                  <a:moveTo>
                    <a:pt x="1133856" y="1377695"/>
                  </a:moveTo>
                  <a:lnTo>
                    <a:pt x="1143000" y="1377695"/>
                  </a:lnTo>
                </a:path>
                <a:path w="7260590" h="3377565">
                  <a:moveTo>
                    <a:pt x="1700783" y="1377695"/>
                  </a:moveTo>
                  <a:lnTo>
                    <a:pt x="1728216" y="1377695"/>
                  </a:lnTo>
                </a:path>
                <a:path w="7260590" h="3377565">
                  <a:moveTo>
                    <a:pt x="1929383" y="1377695"/>
                  </a:moveTo>
                  <a:lnTo>
                    <a:pt x="1947672" y="1377695"/>
                  </a:lnTo>
                </a:path>
                <a:path w="7260590" h="3377565">
                  <a:moveTo>
                    <a:pt x="2551175" y="1377695"/>
                  </a:moveTo>
                  <a:lnTo>
                    <a:pt x="2569464" y="1377695"/>
                  </a:lnTo>
                </a:path>
                <a:path w="7260590" h="3377565">
                  <a:moveTo>
                    <a:pt x="2688335" y="1377695"/>
                  </a:moveTo>
                  <a:lnTo>
                    <a:pt x="2706624" y="1377695"/>
                  </a:lnTo>
                </a:path>
                <a:path w="7260590" h="3377565">
                  <a:moveTo>
                    <a:pt x="4096511" y="1377695"/>
                  </a:moveTo>
                  <a:lnTo>
                    <a:pt x="4105656" y="1377695"/>
                  </a:lnTo>
                </a:path>
                <a:path w="7260590" h="3377565">
                  <a:moveTo>
                    <a:pt x="4379975" y="1377695"/>
                  </a:moveTo>
                  <a:lnTo>
                    <a:pt x="4407408" y="1377695"/>
                  </a:lnTo>
                </a:path>
                <a:path w="7260590" h="3377565">
                  <a:moveTo>
                    <a:pt x="4965192" y="1377695"/>
                  </a:moveTo>
                  <a:lnTo>
                    <a:pt x="4983480" y="1377695"/>
                  </a:lnTo>
                </a:path>
                <a:path w="7260590" h="3377565">
                  <a:moveTo>
                    <a:pt x="5120640" y="1377695"/>
                  </a:moveTo>
                  <a:lnTo>
                    <a:pt x="5129784" y="1377695"/>
                  </a:lnTo>
                </a:path>
                <a:path w="7260590" h="3377565">
                  <a:moveTo>
                    <a:pt x="5714999" y="1377695"/>
                  </a:moveTo>
                  <a:lnTo>
                    <a:pt x="5751576" y="1377695"/>
                  </a:lnTo>
                </a:path>
                <a:path w="7260590" h="3377565">
                  <a:moveTo>
                    <a:pt x="5760720" y="1377695"/>
                  </a:moveTo>
                  <a:lnTo>
                    <a:pt x="5788152" y="1377695"/>
                  </a:lnTo>
                </a:path>
                <a:path w="7260590" h="3377565">
                  <a:moveTo>
                    <a:pt x="5961888" y="1377695"/>
                  </a:moveTo>
                  <a:lnTo>
                    <a:pt x="5971032" y="1377695"/>
                  </a:lnTo>
                </a:path>
                <a:path w="7260590" h="3377565">
                  <a:moveTo>
                    <a:pt x="6510527" y="1377695"/>
                  </a:moveTo>
                  <a:lnTo>
                    <a:pt x="6537960" y="1377695"/>
                  </a:lnTo>
                </a:path>
                <a:path w="7260590" h="3377565">
                  <a:moveTo>
                    <a:pt x="6748271" y="1377695"/>
                  </a:moveTo>
                  <a:lnTo>
                    <a:pt x="6775704" y="1377695"/>
                  </a:lnTo>
                </a:path>
                <a:path w="7260590" h="3377565">
                  <a:moveTo>
                    <a:pt x="82295" y="1383791"/>
                  </a:moveTo>
                  <a:lnTo>
                    <a:pt x="100584" y="1383791"/>
                  </a:lnTo>
                </a:path>
                <a:path w="7260590" h="3377565">
                  <a:moveTo>
                    <a:pt x="320039" y="1383791"/>
                  </a:moveTo>
                  <a:lnTo>
                    <a:pt x="338328" y="1383791"/>
                  </a:lnTo>
                </a:path>
                <a:path w="7260590" h="3377565">
                  <a:moveTo>
                    <a:pt x="896112" y="1383791"/>
                  </a:moveTo>
                  <a:lnTo>
                    <a:pt x="905256" y="1383791"/>
                  </a:lnTo>
                </a:path>
                <a:path w="7260590" h="3377565">
                  <a:moveTo>
                    <a:pt x="1133856" y="1383791"/>
                  </a:moveTo>
                  <a:lnTo>
                    <a:pt x="1143000" y="1383791"/>
                  </a:lnTo>
                </a:path>
                <a:path w="7260590" h="3377565">
                  <a:moveTo>
                    <a:pt x="1700783" y="1383791"/>
                  </a:moveTo>
                  <a:lnTo>
                    <a:pt x="1728216" y="1383791"/>
                  </a:lnTo>
                </a:path>
                <a:path w="7260590" h="3377565">
                  <a:moveTo>
                    <a:pt x="1929383" y="1383791"/>
                  </a:moveTo>
                  <a:lnTo>
                    <a:pt x="1947672" y="1383791"/>
                  </a:lnTo>
                </a:path>
                <a:path w="7260590" h="3377565">
                  <a:moveTo>
                    <a:pt x="2551175" y="1383791"/>
                  </a:moveTo>
                  <a:lnTo>
                    <a:pt x="2569464" y="1383791"/>
                  </a:lnTo>
                </a:path>
                <a:path w="7260590" h="3377565">
                  <a:moveTo>
                    <a:pt x="2688335" y="1383791"/>
                  </a:moveTo>
                  <a:lnTo>
                    <a:pt x="2715768" y="1383791"/>
                  </a:lnTo>
                </a:path>
                <a:path w="7260590" h="3377565">
                  <a:moveTo>
                    <a:pt x="4096511" y="1383791"/>
                  </a:moveTo>
                  <a:lnTo>
                    <a:pt x="4105656" y="1383791"/>
                  </a:lnTo>
                </a:path>
                <a:path w="7260590" h="3377565">
                  <a:moveTo>
                    <a:pt x="4379975" y="1383791"/>
                  </a:moveTo>
                  <a:lnTo>
                    <a:pt x="4407408" y="1383791"/>
                  </a:lnTo>
                </a:path>
                <a:path w="7260590" h="3377565">
                  <a:moveTo>
                    <a:pt x="4965192" y="1383791"/>
                  </a:moveTo>
                  <a:lnTo>
                    <a:pt x="4983480" y="1383791"/>
                  </a:lnTo>
                </a:path>
                <a:path w="7260590" h="3377565">
                  <a:moveTo>
                    <a:pt x="5120640" y="1383791"/>
                  </a:moveTo>
                  <a:lnTo>
                    <a:pt x="5129784" y="1383791"/>
                  </a:lnTo>
                </a:path>
                <a:path w="7260590" h="3377565">
                  <a:moveTo>
                    <a:pt x="5714999" y="1383791"/>
                  </a:moveTo>
                  <a:lnTo>
                    <a:pt x="5751576" y="1383791"/>
                  </a:lnTo>
                </a:path>
                <a:path w="7260590" h="3377565">
                  <a:moveTo>
                    <a:pt x="5760720" y="1383791"/>
                  </a:moveTo>
                  <a:lnTo>
                    <a:pt x="5788152" y="1383791"/>
                  </a:lnTo>
                </a:path>
                <a:path w="7260590" h="3377565">
                  <a:moveTo>
                    <a:pt x="5961888" y="1383791"/>
                  </a:moveTo>
                  <a:lnTo>
                    <a:pt x="5971032" y="1383791"/>
                  </a:lnTo>
                </a:path>
                <a:path w="7260590" h="3377565">
                  <a:moveTo>
                    <a:pt x="6510527" y="1383791"/>
                  </a:moveTo>
                  <a:lnTo>
                    <a:pt x="6537960" y="1383791"/>
                  </a:lnTo>
                </a:path>
                <a:path w="7260590" h="3377565">
                  <a:moveTo>
                    <a:pt x="6748271" y="1383791"/>
                  </a:moveTo>
                  <a:lnTo>
                    <a:pt x="6775704" y="1383791"/>
                  </a:lnTo>
                </a:path>
                <a:path w="7260590" h="3377565">
                  <a:moveTo>
                    <a:pt x="82295" y="1389888"/>
                  </a:moveTo>
                  <a:lnTo>
                    <a:pt x="100584" y="1389888"/>
                  </a:lnTo>
                </a:path>
                <a:path w="7260590" h="3377565">
                  <a:moveTo>
                    <a:pt x="320039" y="1389888"/>
                  </a:moveTo>
                  <a:lnTo>
                    <a:pt x="338328" y="1389888"/>
                  </a:lnTo>
                </a:path>
                <a:path w="7260590" h="3377565">
                  <a:moveTo>
                    <a:pt x="896112" y="1389888"/>
                  </a:moveTo>
                  <a:lnTo>
                    <a:pt x="905256" y="1389888"/>
                  </a:lnTo>
                </a:path>
                <a:path w="7260590" h="3377565">
                  <a:moveTo>
                    <a:pt x="1133856" y="1389888"/>
                  </a:moveTo>
                  <a:lnTo>
                    <a:pt x="1143000" y="1389888"/>
                  </a:lnTo>
                </a:path>
                <a:path w="7260590" h="3377565">
                  <a:moveTo>
                    <a:pt x="1700783" y="1389888"/>
                  </a:moveTo>
                  <a:lnTo>
                    <a:pt x="1728216" y="1389888"/>
                  </a:lnTo>
                </a:path>
                <a:path w="7260590" h="3377565">
                  <a:moveTo>
                    <a:pt x="1929383" y="1389888"/>
                  </a:moveTo>
                  <a:lnTo>
                    <a:pt x="1947672" y="1389888"/>
                  </a:lnTo>
                </a:path>
                <a:path w="7260590" h="3377565">
                  <a:moveTo>
                    <a:pt x="2542031" y="1389888"/>
                  </a:moveTo>
                  <a:lnTo>
                    <a:pt x="2569464" y="1389888"/>
                  </a:lnTo>
                </a:path>
                <a:path w="7260590" h="3377565">
                  <a:moveTo>
                    <a:pt x="2688335" y="1389888"/>
                  </a:moveTo>
                  <a:lnTo>
                    <a:pt x="2715768" y="1389888"/>
                  </a:lnTo>
                </a:path>
                <a:path w="7260590" h="3377565">
                  <a:moveTo>
                    <a:pt x="4096511" y="1389887"/>
                  </a:moveTo>
                  <a:lnTo>
                    <a:pt x="4105656" y="1389887"/>
                  </a:lnTo>
                </a:path>
                <a:path w="7260590" h="3377565">
                  <a:moveTo>
                    <a:pt x="4379975" y="1389887"/>
                  </a:moveTo>
                  <a:lnTo>
                    <a:pt x="4407408" y="1389887"/>
                  </a:lnTo>
                </a:path>
                <a:path w="7260590" h="3377565">
                  <a:moveTo>
                    <a:pt x="4965192" y="1389887"/>
                  </a:moveTo>
                  <a:lnTo>
                    <a:pt x="4983480" y="1389887"/>
                  </a:lnTo>
                </a:path>
                <a:path w="7260590" h="3377565">
                  <a:moveTo>
                    <a:pt x="5120640" y="1389887"/>
                  </a:moveTo>
                  <a:lnTo>
                    <a:pt x="5129784" y="1389887"/>
                  </a:lnTo>
                </a:path>
                <a:path w="7260590" h="3377565">
                  <a:moveTo>
                    <a:pt x="5714999" y="1389887"/>
                  </a:moveTo>
                  <a:lnTo>
                    <a:pt x="5751576" y="1389887"/>
                  </a:lnTo>
                </a:path>
                <a:path w="7260590" h="3377565">
                  <a:moveTo>
                    <a:pt x="5760720" y="1389887"/>
                  </a:moveTo>
                  <a:lnTo>
                    <a:pt x="5788152" y="1389887"/>
                  </a:lnTo>
                </a:path>
                <a:path w="7260590" h="3377565">
                  <a:moveTo>
                    <a:pt x="5961888" y="1389887"/>
                  </a:moveTo>
                  <a:lnTo>
                    <a:pt x="5971032" y="1389887"/>
                  </a:lnTo>
                </a:path>
                <a:path w="7260590" h="3377565">
                  <a:moveTo>
                    <a:pt x="6510527" y="1389887"/>
                  </a:moveTo>
                  <a:lnTo>
                    <a:pt x="6537960" y="1389887"/>
                  </a:lnTo>
                </a:path>
                <a:path w="7260590" h="3377565">
                  <a:moveTo>
                    <a:pt x="6757415" y="1389887"/>
                  </a:moveTo>
                  <a:lnTo>
                    <a:pt x="6784848" y="1389887"/>
                  </a:lnTo>
                </a:path>
                <a:path w="7260590" h="3377565">
                  <a:moveTo>
                    <a:pt x="82295" y="1395983"/>
                  </a:moveTo>
                  <a:lnTo>
                    <a:pt x="100584" y="1395983"/>
                  </a:lnTo>
                </a:path>
                <a:path w="7260590" h="3377565">
                  <a:moveTo>
                    <a:pt x="320039" y="1395983"/>
                  </a:moveTo>
                  <a:lnTo>
                    <a:pt x="338328" y="1395983"/>
                  </a:lnTo>
                </a:path>
                <a:path w="7260590" h="3377565">
                  <a:moveTo>
                    <a:pt x="896112" y="1395983"/>
                  </a:moveTo>
                  <a:lnTo>
                    <a:pt x="905256" y="1395983"/>
                  </a:lnTo>
                </a:path>
                <a:path w="7260590" h="3377565">
                  <a:moveTo>
                    <a:pt x="1133856" y="1395983"/>
                  </a:moveTo>
                  <a:lnTo>
                    <a:pt x="1143000" y="1395983"/>
                  </a:lnTo>
                </a:path>
                <a:path w="7260590" h="3377565">
                  <a:moveTo>
                    <a:pt x="1691639" y="1395983"/>
                  </a:moveTo>
                  <a:lnTo>
                    <a:pt x="1719072" y="1395983"/>
                  </a:lnTo>
                </a:path>
                <a:path w="7260590" h="3377565">
                  <a:moveTo>
                    <a:pt x="1929383" y="1395983"/>
                  </a:moveTo>
                  <a:lnTo>
                    <a:pt x="1947672" y="1395983"/>
                  </a:lnTo>
                </a:path>
                <a:path w="7260590" h="3377565">
                  <a:moveTo>
                    <a:pt x="2542031" y="1395983"/>
                  </a:moveTo>
                  <a:lnTo>
                    <a:pt x="2560320" y="1395983"/>
                  </a:lnTo>
                </a:path>
                <a:path w="7260590" h="3377565">
                  <a:moveTo>
                    <a:pt x="2688335" y="1395983"/>
                  </a:moveTo>
                  <a:lnTo>
                    <a:pt x="2715768" y="1395983"/>
                  </a:lnTo>
                </a:path>
                <a:path w="7260590" h="3377565">
                  <a:moveTo>
                    <a:pt x="4096511" y="1395983"/>
                  </a:moveTo>
                  <a:lnTo>
                    <a:pt x="4105656" y="1395983"/>
                  </a:lnTo>
                </a:path>
                <a:path w="7260590" h="3377565">
                  <a:moveTo>
                    <a:pt x="4379975" y="1395983"/>
                  </a:moveTo>
                  <a:lnTo>
                    <a:pt x="4407408" y="1395983"/>
                  </a:lnTo>
                </a:path>
                <a:path w="7260590" h="3377565">
                  <a:moveTo>
                    <a:pt x="4965192" y="1395983"/>
                  </a:moveTo>
                  <a:lnTo>
                    <a:pt x="4983480" y="1395983"/>
                  </a:lnTo>
                </a:path>
                <a:path w="7260590" h="3377565">
                  <a:moveTo>
                    <a:pt x="5120640" y="1395983"/>
                  </a:moveTo>
                  <a:lnTo>
                    <a:pt x="5129784" y="1395983"/>
                  </a:lnTo>
                </a:path>
                <a:path w="7260590" h="3377565">
                  <a:moveTo>
                    <a:pt x="5714999" y="1395983"/>
                  </a:moveTo>
                  <a:lnTo>
                    <a:pt x="5751576" y="1395983"/>
                  </a:lnTo>
                </a:path>
                <a:path w="7260590" h="3377565">
                  <a:moveTo>
                    <a:pt x="5760720" y="1395983"/>
                  </a:moveTo>
                  <a:lnTo>
                    <a:pt x="5788152" y="1395983"/>
                  </a:lnTo>
                </a:path>
                <a:path w="7260590" h="3377565">
                  <a:moveTo>
                    <a:pt x="5961888" y="1395983"/>
                  </a:moveTo>
                  <a:lnTo>
                    <a:pt x="5971032" y="1395983"/>
                  </a:lnTo>
                </a:path>
                <a:path w="7260590" h="3377565">
                  <a:moveTo>
                    <a:pt x="6510527" y="1395983"/>
                  </a:moveTo>
                  <a:lnTo>
                    <a:pt x="6528816" y="1395983"/>
                  </a:lnTo>
                </a:path>
                <a:path w="7260590" h="3377565">
                  <a:moveTo>
                    <a:pt x="6757415" y="1395983"/>
                  </a:moveTo>
                  <a:lnTo>
                    <a:pt x="6784848" y="1395983"/>
                  </a:lnTo>
                </a:path>
                <a:path w="7260590" h="3377565">
                  <a:moveTo>
                    <a:pt x="82295" y="1402079"/>
                  </a:moveTo>
                  <a:lnTo>
                    <a:pt x="100584" y="1402079"/>
                  </a:lnTo>
                </a:path>
                <a:path w="7260590" h="3377565">
                  <a:moveTo>
                    <a:pt x="329183" y="1402079"/>
                  </a:moveTo>
                  <a:lnTo>
                    <a:pt x="347472" y="1402079"/>
                  </a:lnTo>
                </a:path>
                <a:path w="7260590" h="3377565">
                  <a:moveTo>
                    <a:pt x="896112" y="1402079"/>
                  </a:moveTo>
                  <a:lnTo>
                    <a:pt x="905256" y="1402079"/>
                  </a:lnTo>
                </a:path>
                <a:path w="7260590" h="3377565">
                  <a:moveTo>
                    <a:pt x="1133856" y="1402079"/>
                  </a:moveTo>
                  <a:lnTo>
                    <a:pt x="1152144" y="1402079"/>
                  </a:lnTo>
                </a:path>
                <a:path w="7260590" h="3377565">
                  <a:moveTo>
                    <a:pt x="1691639" y="1402079"/>
                  </a:moveTo>
                  <a:lnTo>
                    <a:pt x="1719072" y="1402079"/>
                  </a:lnTo>
                </a:path>
                <a:path w="7260590" h="3377565">
                  <a:moveTo>
                    <a:pt x="1929383" y="1402079"/>
                  </a:moveTo>
                  <a:lnTo>
                    <a:pt x="1947672" y="1402079"/>
                  </a:lnTo>
                </a:path>
                <a:path w="7260590" h="3377565">
                  <a:moveTo>
                    <a:pt x="2542031" y="1402079"/>
                  </a:moveTo>
                  <a:lnTo>
                    <a:pt x="2560320" y="1402079"/>
                  </a:lnTo>
                </a:path>
                <a:path w="7260590" h="3377565">
                  <a:moveTo>
                    <a:pt x="2688335" y="1402079"/>
                  </a:moveTo>
                  <a:lnTo>
                    <a:pt x="2715768" y="1402079"/>
                  </a:lnTo>
                </a:path>
                <a:path w="7260590" h="3377565">
                  <a:moveTo>
                    <a:pt x="4096511" y="1402079"/>
                  </a:moveTo>
                  <a:lnTo>
                    <a:pt x="4105656" y="1402079"/>
                  </a:lnTo>
                </a:path>
                <a:path w="7260590" h="3377565">
                  <a:moveTo>
                    <a:pt x="4379975" y="1402079"/>
                  </a:moveTo>
                  <a:lnTo>
                    <a:pt x="4407408" y="1402079"/>
                  </a:lnTo>
                </a:path>
                <a:path w="7260590" h="3377565">
                  <a:moveTo>
                    <a:pt x="4965192" y="1402079"/>
                  </a:moveTo>
                  <a:lnTo>
                    <a:pt x="4983480" y="1402079"/>
                  </a:lnTo>
                </a:path>
                <a:path w="7260590" h="3377565">
                  <a:moveTo>
                    <a:pt x="5120640" y="1402079"/>
                  </a:moveTo>
                  <a:lnTo>
                    <a:pt x="5138928" y="1402079"/>
                  </a:lnTo>
                </a:path>
                <a:path w="7260590" h="3377565">
                  <a:moveTo>
                    <a:pt x="5714999" y="1402079"/>
                  </a:moveTo>
                  <a:lnTo>
                    <a:pt x="5751576" y="1402079"/>
                  </a:lnTo>
                </a:path>
                <a:path w="7260590" h="3377565">
                  <a:moveTo>
                    <a:pt x="5760720" y="1402079"/>
                  </a:moveTo>
                  <a:lnTo>
                    <a:pt x="5788152" y="1402079"/>
                  </a:lnTo>
                </a:path>
                <a:path w="7260590" h="3377565">
                  <a:moveTo>
                    <a:pt x="5961888" y="1402079"/>
                  </a:moveTo>
                  <a:lnTo>
                    <a:pt x="5980176" y="1402079"/>
                  </a:lnTo>
                </a:path>
                <a:path w="7260590" h="3377565">
                  <a:moveTo>
                    <a:pt x="6510527" y="1402079"/>
                  </a:moveTo>
                  <a:lnTo>
                    <a:pt x="6528816" y="1402079"/>
                  </a:lnTo>
                </a:path>
                <a:path w="7260590" h="3377565">
                  <a:moveTo>
                    <a:pt x="6757415" y="1402079"/>
                  </a:moveTo>
                  <a:lnTo>
                    <a:pt x="6784848" y="1402079"/>
                  </a:lnTo>
                </a:path>
                <a:path w="7260590" h="3377565">
                  <a:moveTo>
                    <a:pt x="82295" y="1408176"/>
                  </a:moveTo>
                  <a:lnTo>
                    <a:pt x="91440" y="1408176"/>
                  </a:lnTo>
                </a:path>
                <a:path w="7260590" h="3377565">
                  <a:moveTo>
                    <a:pt x="329183" y="1408176"/>
                  </a:moveTo>
                  <a:lnTo>
                    <a:pt x="347472" y="1408176"/>
                  </a:lnTo>
                </a:path>
                <a:path w="7260590" h="3377565">
                  <a:moveTo>
                    <a:pt x="886968" y="1408176"/>
                  </a:moveTo>
                  <a:lnTo>
                    <a:pt x="905256" y="1408176"/>
                  </a:lnTo>
                </a:path>
                <a:path w="7260590" h="3377565">
                  <a:moveTo>
                    <a:pt x="1133856" y="1408176"/>
                  </a:moveTo>
                  <a:lnTo>
                    <a:pt x="1152144" y="1408176"/>
                  </a:lnTo>
                </a:path>
                <a:path w="7260590" h="3377565">
                  <a:moveTo>
                    <a:pt x="1691639" y="1408176"/>
                  </a:moveTo>
                  <a:lnTo>
                    <a:pt x="1719072" y="1408176"/>
                  </a:lnTo>
                </a:path>
                <a:path w="7260590" h="3377565">
                  <a:moveTo>
                    <a:pt x="1929383" y="1408176"/>
                  </a:moveTo>
                  <a:lnTo>
                    <a:pt x="1947672" y="1408176"/>
                  </a:lnTo>
                </a:path>
                <a:path w="7260590" h="3377565">
                  <a:moveTo>
                    <a:pt x="2532887" y="1408176"/>
                  </a:moveTo>
                  <a:lnTo>
                    <a:pt x="2560320" y="1408176"/>
                  </a:lnTo>
                </a:path>
                <a:path w="7260590" h="3377565">
                  <a:moveTo>
                    <a:pt x="2697479" y="1408176"/>
                  </a:moveTo>
                  <a:lnTo>
                    <a:pt x="2724912" y="1408176"/>
                  </a:lnTo>
                </a:path>
                <a:path w="7260590" h="3377565">
                  <a:moveTo>
                    <a:pt x="4096511" y="1408175"/>
                  </a:moveTo>
                  <a:lnTo>
                    <a:pt x="4105656" y="1408175"/>
                  </a:lnTo>
                </a:path>
                <a:path w="7260590" h="3377565">
                  <a:moveTo>
                    <a:pt x="4379975" y="1408175"/>
                  </a:moveTo>
                  <a:lnTo>
                    <a:pt x="4407408" y="1408175"/>
                  </a:lnTo>
                </a:path>
                <a:path w="7260590" h="3377565">
                  <a:moveTo>
                    <a:pt x="4965192" y="1408175"/>
                  </a:moveTo>
                  <a:lnTo>
                    <a:pt x="4974336" y="1408175"/>
                  </a:lnTo>
                </a:path>
                <a:path w="7260590" h="3377565">
                  <a:moveTo>
                    <a:pt x="5120640" y="1408175"/>
                  </a:moveTo>
                  <a:lnTo>
                    <a:pt x="5138928" y="1408175"/>
                  </a:lnTo>
                </a:path>
                <a:path w="7260590" h="3377565">
                  <a:moveTo>
                    <a:pt x="5705855" y="1408175"/>
                  </a:moveTo>
                  <a:lnTo>
                    <a:pt x="5751575" y="1408175"/>
                  </a:lnTo>
                </a:path>
                <a:path w="7260590" h="3377565">
                  <a:moveTo>
                    <a:pt x="5760720" y="1408175"/>
                  </a:moveTo>
                  <a:lnTo>
                    <a:pt x="5788152" y="1408175"/>
                  </a:lnTo>
                </a:path>
                <a:path w="7260590" h="3377565">
                  <a:moveTo>
                    <a:pt x="5961888" y="1408175"/>
                  </a:moveTo>
                  <a:lnTo>
                    <a:pt x="5980176" y="1408175"/>
                  </a:lnTo>
                </a:path>
                <a:path w="7260590" h="3377565">
                  <a:moveTo>
                    <a:pt x="6510527" y="1408175"/>
                  </a:moveTo>
                  <a:lnTo>
                    <a:pt x="6528816" y="1408175"/>
                  </a:lnTo>
                </a:path>
                <a:path w="7260590" h="3377565">
                  <a:moveTo>
                    <a:pt x="6757415" y="1408175"/>
                  </a:moveTo>
                  <a:lnTo>
                    <a:pt x="6784848" y="1408175"/>
                  </a:lnTo>
                </a:path>
                <a:path w="7260590" h="3377565">
                  <a:moveTo>
                    <a:pt x="82295" y="1414271"/>
                  </a:moveTo>
                  <a:lnTo>
                    <a:pt x="91440" y="1414271"/>
                  </a:lnTo>
                </a:path>
                <a:path w="7260590" h="3377565">
                  <a:moveTo>
                    <a:pt x="329183" y="1414271"/>
                  </a:moveTo>
                  <a:lnTo>
                    <a:pt x="347472" y="1414271"/>
                  </a:lnTo>
                </a:path>
                <a:path w="7260590" h="3377565">
                  <a:moveTo>
                    <a:pt x="886968" y="1414271"/>
                  </a:moveTo>
                  <a:lnTo>
                    <a:pt x="905256" y="1414271"/>
                  </a:lnTo>
                </a:path>
                <a:path w="7260590" h="3377565">
                  <a:moveTo>
                    <a:pt x="1133856" y="1414271"/>
                  </a:moveTo>
                  <a:lnTo>
                    <a:pt x="1152144" y="1414271"/>
                  </a:lnTo>
                </a:path>
                <a:path w="7260590" h="3377565">
                  <a:moveTo>
                    <a:pt x="1691639" y="1414271"/>
                  </a:moveTo>
                  <a:lnTo>
                    <a:pt x="1719072" y="1414271"/>
                  </a:lnTo>
                </a:path>
                <a:path w="7260590" h="3377565">
                  <a:moveTo>
                    <a:pt x="1929383" y="1414271"/>
                  </a:moveTo>
                  <a:lnTo>
                    <a:pt x="1947672" y="1414271"/>
                  </a:lnTo>
                </a:path>
                <a:path w="7260590" h="3377565">
                  <a:moveTo>
                    <a:pt x="2532887" y="1414271"/>
                  </a:moveTo>
                  <a:lnTo>
                    <a:pt x="2560320" y="1414271"/>
                  </a:lnTo>
                </a:path>
                <a:path w="7260590" h="3377565">
                  <a:moveTo>
                    <a:pt x="2697479" y="1414271"/>
                  </a:moveTo>
                  <a:lnTo>
                    <a:pt x="2724912" y="1414271"/>
                  </a:lnTo>
                </a:path>
                <a:path w="7260590" h="3377565">
                  <a:moveTo>
                    <a:pt x="4096511" y="1414271"/>
                  </a:moveTo>
                  <a:lnTo>
                    <a:pt x="4105656" y="1414271"/>
                  </a:lnTo>
                </a:path>
                <a:path w="7260590" h="3377565">
                  <a:moveTo>
                    <a:pt x="4379975" y="1414271"/>
                  </a:moveTo>
                  <a:lnTo>
                    <a:pt x="4407408" y="1414271"/>
                  </a:lnTo>
                </a:path>
                <a:path w="7260590" h="3377565">
                  <a:moveTo>
                    <a:pt x="4965192" y="1414271"/>
                  </a:moveTo>
                  <a:lnTo>
                    <a:pt x="4974336" y="1414271"/>
                  </a:lnTo>
                </a:path>
                <a:path w="7260590" h="3377565">
                  <a:moveTo>
                    <a:pt x="5120640" y="1414271"/>
                  </a:moveTo>
                  <a:lnTo>
                    <a:pt x="5138928" y="1414271"/>
                  </a:lnTo>
                </a:path>
                <a:path w="7260590" h="3377565">
                  <a:moveTo>
                    <a:pt x="5705855" y="1414271"/>
                  </a:moveTo>
                  <a:lnTo>
                    <a:pt x="5724144" y="1414271"/>
                  </a:lnTo>
                </a:path>
                <a:path w="7260590" h="3377565">
                  <a:moveTo>
                    <a:pt x="5733288" y="1414271"/>
                  </a:moveTo>
                  <a:lnTo>
                    <a:pt x="5751576" y="1414271"/>
                  </a:lnTo>
                </a:path>
                <a:path w="7260590" h="3377565">
                  <a:moveTo>
                    <a:pt x="5760720" y="1414271"/>
                  </a:moveTo>
                  <a:lnTo>
                    <a:pt x="5788152" y="1414271"/>
                  </a:lnTo>
                </a:path>
                <a:path w="7260590" h="3377565">
                  <a:moveTo>
                    <a:pt x="5961888" y="1414271"/>
                  </a:moveTo>
                  <a:lnTo>
                    <a:pt x="5980176" y="1414271"/>
                  </a:lnTo>
                </a:path>
                <a:path w="7260590" h="3377565">
                  <a:moveTo>
                    <a:pt x="6510527" y="1414271"/>
                  </a:moveTo>
                  <a:lnTo>
                    <a:pt x="6528816" y="1414271"/>
                  </a:lnTo>
                </a:path>
                <a:path w="7260590" h="3377565">
                  <a:moveTo>
                    <a:pt x="6757415" y="1414271"/>
                  </a:moveTo>
                  <a:lnTo>
                    <a:pt x="6784848" y="1414271"/>
                  </a:lnTo>
                </a:path>
                <a:path w="7260590" h="3377565">
                  <a:moveTo>
                    <a:pt x="82295" y="1420367"/>
                  </a:moveTo>
                  <a:lnTo>
                    <a:pt x="91440" y="1420367"/>
                  </a:lnTo>
                </a:path>
                <a:path w="7260590" h="3377565">
                  <a:moveTo>
                    <a:pt x="329183" y="1420367"/>
                  </a:moveTo>
                  <a:lnTo>
                    <a:pt x="347472" y="1420367"/>
                  </a:lnTo>
                </a:path>
                <a:path w="7260590" h="3377565">
                  <a:moveTo>
                    <a:pt x="886968" y="1420367"/>
                  </a:moveTo>
                  <a:lnTo>
                    <a:pt x="905256" y="1420367"/>
                  </a:lnTo>
                </a:path>
                <a:path w="7260590" h="3377565">
                  <a:moveTo>
                    <a:pt x="1133856" y="1420367"/>
                  </a:moveTo>
                  <a:lnTo>
                    <a:pt x="1152144" y="1420367"/>
                  </a:lnTo>
                </a:path>
                <a:path w="7260590" h="3377565">
                  <a:moveTo>
                    <a:pt x="1691639" y="1420367"/>
                  </a:moveTo>
                  <a:lnTo>
                    <a:pt x="1719072" y="1420367"/>
                  </a:lnTo>
                </a:path>
                <a:path w="7260590" h="3377565">
                  <a:moveTo>
                    <a:pt x="1929383" y="1420367"/>
                  </a:moveTo>
                  <a:lnTo>
                    <a:pt x="1947672" y="1420367"/>
                  </a:lnTo>
                </a:path>
                <a:path w="7260590" h="3377565">
                  <a:moveTo>
                    <a:pt x="2523743" y="1420367"/>
                  </a:moveTo>
                  <a:lnTo>
                    <a:pt x="2551176" y="1420367"/>
                  </a:lnTo>
                </a:path>
                <a:path w="7260590" h="3377565">
                  <a:moveTo>
                    <a:pt x="2706623" y="1420367"/>
                  </a:moveTo>
                  <a:lnTo>
                    <a:pt x="2724912" y="1420367"/>
                  </a:lnTo>
                </a:path>
                <a:path w="7260590" h="3377565">
                  <a:moveTo>
                    <a:pt x="4096511" y="1420367"/>
                  </a:moveTo>
                  <a:lnTo>
                    <a:pt x="4105656" y="1420367"/>
                  </a:lnTo>
                </a:path>
                <a:path w="7260590" h="3377565">
                  <a:moveTo>
                    <a:pt x="4379975" y="1420367"/>
                  </a:moveTo>
                  <a:lnTo>
                    <a:pt x="4407408" y="1420367"/>
                  </a:lnTo>
                </a:path>
                <a:path w="7260590" h="3377565">
                  <a:moveTo>
                    <a:pt x="4965192" y="1420367"/>
                  </a:moveTo>
                  <a:lnTo>
                    <a:pt x="4974336" y="1420367"/>
                  </a:lnTo>
                </a:path>
                <a:path w="7260590" h="3377565">
                  <a:moveTo>
                    <a:pt x="5120640" y="1420367"/>
                  </a:moveTo>
                  <a:lnTo>
                    <a:pt x="5138928" y="1420367"/>
                  </a:lnTo>
                </a:path>
                <a:path w="7260590" h="3377565">
                  <a:moveTo>
                    <a:pt x="5705855" y="1420367"/>
                  </a:moveTo>
                  <a:lnTo>
                    <a:pt x="5724144" y="1420367"/>
                  </a:lnTo>
                </a:path>
                <a:path w="7260590" h="3377565">
                  <a:moveTo>
                    <a:pt x="5733288" y="1420367"/>
                  </a:moveTo>
                  <a:lnTo>
                    <a:pt x="5751576" y="1420367"/>
                  </a:lnTo>
                </a:path>
                <a:path w="7260590" h="3377565">
                  <a:moveTo>
                    <a:pt x="5760720" y="1420367"/>
                  </a:moveTo>
                  <a:lnTo>
                    <a:pt x="5788152" y="1420367"/>
                  </a:lnTo>
                </a:path>
                <a:path w="7260590" h="3377565">
                  <a:moveTo>
                    <a:pt x="5961888" y="1420367"/>
                  </a:moveTo>
                  <a:lnTo>
                    <a:pt x="5980176" y="1420367"/>
                  </a:lnTo>
                </a:path>
                <a:path w="7260590" h="3377565">
                  <a:moveTo>
                    <a:pt x="6510527" y="1420367"/>
                  </a:moveTo>
                  <a:lnTo>
                    <a:pt x="6528816" y="1420367"/>
                  </a:lnTo>
                </a:path>
                <a:path w="7260590" h="3377565">
                  <a:moveTo>
                    <a:pt x="6757415" y="1420367"/>
                  </a:moveTo>
                  <a:lnTo>
                    <a:pt x="6784848" y="1420367"/>
                  </a:lnTo>
                </a:path>
                <a:path w="7260590" h="3377565">
                  <a:moveTo>
                    <a:pt x="82295" y="1426464"/>
                  </a:moveTo>
                  <a:lnTo>
                    <a:pt x="91440" y="1426464"/>
                  </a:lnTo>
                </a:path>
                <a:path w="7260590" h="3377565">
                  <a:moveTo>
                    <a:pt x="329183" y="1426464"/>
                  </a:moveTo>
                  <a:lnTo>
                    <a:pt x="347472" y="1426464"/>
                  </a:lnTo>
                </a:path>
                <a:path w="7260590" h="3377565">
                  <a:moveTo>
                    <a:pt x="886968" y="1426464"/>
                  </a:moveTo>
                  <a:lnTo>
                    <a:pt x="905256" y="1426464"/>
                  </a:lnTo>
                </a:path>
                <a:path w="7260590" h="3377565">
                  <a:moveTo>
                    <a:pt x="1133856" y="1426464"/>
                  </a:moveTo>
                  <a:lnTo>
                    <a:pt x="1152144" y="1426464"/>
                  </a:lnTo>
                </a:path>
                <a:path w="7260590" h="3377565">
                  <a:moveTo>
                    <a:pt x="1691639" y="1426464"/>
                  </a:moveTo>
                  <a:lnTo>
                    <a:pt x="1719072" y="1426464"/>
                  </a:lnTo>
                </a:path>
                <a:path w="7260590" h="3377565">
                  <a:moveTo>
                    <a:pt x="1929383" y="1426464"/>
                  </a:moveTo>
                  <a:lnTo>
                    <a:pt x="1947672" y="1426464"/>
                  </a:lnTo>
                </a:path>
                <a:path w="7260590" h="3377565">
                  <a:moveTo>
                    <a:pt x="2523743" y="1426464"/>
                  </a:moveTo>
                  <a:lnTo>
                    <a:pt x="2551176" y="1426464"/>
                  </a:lnTo>
                </a:path>
                <a:path w="7260590" h="3377565">
                  <a:moveTo>
                    <a:pt x="2706623" y="1426464"/>
                  </a:moveTo>
                  <a:lnTo>
                    <a:pt x="2724912" y="1426464"/>
                  </a:lnTo>
                </a:path>
                <a:path w="7260590" h="3377565">
                  <a:moveTo>
                    <a:pt x="4096511" y="1426463"/>
                  </a:moveTo>
                  <a:lnTo>
                    <a:pt x="4105656" y="1426463"/>
                  </a:lnTo>
                </a:path>
                <a:path w="7260590" h="3377565">
                  <a:moveTo>
                    <a:pt x="4379975" y="1426463"/>
                  </a:moveTo>
                  <a:lnTo>
                    <a:pt x="4407408" y="1426463"/>
                  </a:lnTo>
                </a:path>
                <a:path w="7260590" h="3377565">
                  <a:moveTo>
                    <a:pt x="4965192" y="1426463"/>
                  </a:moveTo>
                  <a:lnTo>
                    <a:pt x="4974336" y="1426463"/>
                  </a:lnTo>
                </a:path>
                <a:path w="7260590" h="3377565">
                  <a:moveTo>
                    <a:pt x="5120640" y="1426463"/>
                  </a:moveTo>
                  <a:lnTo>
                    <a:pt x="5138928" y="1426463"/>
                  </a:lnTo>
                </a:path>
                <a:path w="7260590" h="3377565">
                  <a:moveTo>
                    <a:pt x="5705855" y="1426463"/>
                  </a:moveTo>
                  <a:lnTo>
                    <a:pt x="5724144" y="1426463"/>
                  </a:lnTo>
                </a:path>
                <a:path w="7260590" h="3377565">
                  <a:moveTo>
                    <a:pt x="5733288" y="1426463"/>
                  </a:moveTo>
                  <a:lnTo>
                    <a:pt x="5751576" y="1426463"/>
                  </a:lnTo>
                </a:path>
                <a:path w="7260590" h="3377565">
                  <a:moveTo>
                    <a:pt x="5760720" y="1426463"/>
                  </a:moveTo>
                  <a:lnTo>
                    <a:pt x="5788152" y="1426463"/>
                  </a:lnTo>
                </a:path>
                <a:path w="7260590" h="3377565">
                  <a:moveTo>
                    <a:pt x="5961888" y="1426463"/>
                  </a:moveTo>
                  <a:lnTo>
                    <a:pt x="5980176" y="1426463"/>
                  </a:lnTo>
                </a:path>
                <a:path w="7260590" h="3377565">
                  <a:moveTo>
                    <a:pt x="6510527" y="1426463"/>
                  </a:moveTo>
                  <a:lnTo>
                    <a:pt x="6528816" y="1426463"/>
                  </a:lnTo>
                </a:path>
                <a:path w="7260590" h="3377565">
                  <a:moveTo>
                    <a:pt x="6757415" y="1426463"/>
                  </a:moveTo>
                  <a:lnTo>
                    <a:pt x="6784848" y="1426463"/>
                  </a:lnTo>
                </a:path>
                <a:path w="7260590" h="3377565">
                  <a:moveTo>
                    <a:pt x="82295" y="1432559"/>
                  </a:moveTo>
                  <a:lnTo>
                    <a:pt x="91440" y="1432559"/>
                  </a:lnTo>
                </a:path>
                <a:path w="7260590" h="3377565">
                  <a:moveTo>
                    <a:pt x="329183" y="1432559"/>
                  </a:moveTo>
                  <a:lnTo>
                    <a:pt x="347472" y="1432559"/>
                  </a:lnTo>
                </a:path>
                <a:path w="7260590" h="3377565">
                  <a:moveTo>
                    <a:pt x="886968" y="1432559"/>
                  </a:moveTo>
                  <a:lnTo>
                    <a:pt x="905256" y="1432559"/>
                  </a:lnTo>
                </a:path>
                <a:path w="7260590" h="3377565">
                  <a:moveTo>
                    <a:pt x="1133856" y="1432559"/>
                  </a:moveTo>
                  <a:lnTo>
                    <a:pt x="1152144" y="1432559"/>
                  </a:lnTo>
                </a:path>
                <a:path w="7260590" h="3377565">
                  <a:moveTo>
                    <a:pt x="1691639" y="1432559"/>
                  </a:moveTo>
                  <a:lnTo>
                    <a:pt x="1719072" y="1432559"/>
                  </a:lnTo>
                </a:path>
                <a:path w="7260590" h="3377565">
                  <a:moveTo>
                    <a:pt x="1938527" y="1432559"/>
                  </a:moveTo>
                  <a:lnTo>
                    <a:pt x="1956816" y="1432559"/>
                  </a:lnTo>
                </a:path>
                <a:path w="7260590" h="3377565">
                  <a:moveTo>
                    <a:pt x="2523743" y="1432559"/>
                  </a:moveTo>
                  <a:lnTo>
                    <a:pt x="2551176" y="1432559"/>
                  </a:lnTo>
                </a:path>
                <a:path w="7260590" h="3377565">
                  <a:moveTo>
                    <a:pt x="2706623" y="1432559"/>
                  </a:moveTo>
                  <a:lnTo>
                    <a:pt x="2724912" y="1432559"/>
                  </a:lnTo>
                </a:path>
                <a:path w="7260590" h="3377565">
                  <a:moveTo>
                    <a:pt x="4096511" y="1432559"/>
                  </a:moveTo>
                  <a:lnTo>
                    <a:pt x="4105656" y="1432559"/>
                  </a:lnTo>
                </a:path>
                <a:path w="7260590" h="3377565">
                  <a:moveTo>
                    <a:pt x="4389120" y="1432559"/>
                  </a:moveTo>
                  <a:lnTo>
                    <a:pt x="4407408" y="1432559"/>
                  </a:lnTo>
                </a:path>
                <a:path w="7260590" h="3377565">
                  <a:moveTo>
                    <a:pt x="4965192" y="1432559"/>
                  </a:moveTo>
                  <a:lnTo>
                    <a:pt x="4974336" y="1432559"/>
                  </a:lnTo>
                </a:path>
                <a:path w="7260590" h="3377565">
                  <a:moveTo>
                    <a:pt x="5120640" y="1432559"/>
                  </a:moveTo>
                  <a:lnTo>
                    <a:pt x="5138928" y="1432559"/>
                  </a:lnTo>
                </a:path>
                <a:path w="7260590" h="3377565">
                  <a:moveTo>
                    <a:pt x="5705855" y="1432559"/>
                  </a:moveTo>
                  <a:lnTo>
                    <a:pt x="5724144" y="1432559"/>
                  </a:lnTo>
                </a:path>
                <a:path w="7260590" h="3377565">
                  <a:moveTo>
                    <a:pt x="5733288" y="1432559"/>
                  </a:moveTo>
                  <a:lnTo>
                    <a:pt x="5751576" y="1432559"/>
                  </a:lnTo>
                </a:path>
                <a:path w="7260590" h="3377565">
                  <a:moveTo>
                    <a:pt x="5760720" y="1432559"/>
                  </a:moveTo>
                  <a:lnTo>
                    <a:pt x="5788152" y="1432559"/>
                  </a:lnTo>
                </a:path>
                <a:path w="7260590" h="3377565">
                  <a:moveTo>
                    <a:pt x="5961888" y="1432559"/>
                  </a:moveTo>
                  <a:lnTo>
                    <a:pt x="5980176" y="1432559"/>
                  </a:lnTo>
                </a:path>
                <a:path w="7260590" h="3377565">
                  <a:moveTo>
                    <a:pt x="6510527" y="1432559"/>
                  </a:moveTo>
                  <a:lnTo>
                    <a:pt x="6528816" y="1432559"/>
                  </a:lnTo>
                </a:path>
                <a:path w="7260590" h="3377565">
                  <a:moveTo>
                    <a:pt x="6757415" y="1432559"/>
                  </a:moveTo>
                  <a:lnTo>
                    <a:pt x="6784848" y="1432559"/>
                  </a:lnTo>
                </a:path>
                <a:path w="7260590" h="3377565">
                  <a:moveTo>
                    <a:pt x="82295" y="1438655"/>
                  </a:moveTo>
                  <a:lnTo>
                    <a:pt x="91440" y="1438655"/>
                  </a:lnTo>
                </a:path>
                <a:path w="7260590" h="3377565">
                  <a:moveTo>
                    <a:pt x="329183" y="1438655"/>
                  </a:moveTo>
                  <a:lnTo>
                    <a:pt x="347472" y="1438655"/>
                  </a:lnTo>
                </a:path>
                <a:path w="7260590" h="3377565">
                  <a:moveTo>
                    <a:pt x="886968" y="1438655"/>
                  </a:moveTo>
                  <a:lnTo>
                    <a:pt x="905256" y="1438655"/>
                  </a:lnTo>
                </a:path>
                <a:path w="7260590" h="3377565">
                  <a:moveTo>
                    <a:pt x="1133856" y="1438655"/>
                  </a:moveTo>
                  <a:lnTo>
                    <a:pt x="1152144" y="1438655"/>
                  </a:lnTo>
                </a:path>
                <a:path w="7260590" h="3377565">
                  <a:moveTo>
                    <a:pt x="1691639" y="1438655"/>
                  </a:moveTo>
                  <a:lnTo>
                    <a:pt x="1709928" y="1438655"/>
                  </a:lnTo>
                </a:path>
                <a:path w="7260590" h="3377565">
                  <a:moveTo>
                    <a:pt x="1938527" y="1438655"/>
                  </a:moveTo>
                  <a:lnTo>
                    <a:pt x="1956816" y="1438655"/>
                  </a:lnTo>
                </a:path>
                <a:path w="7260590" h="3377565">
                  <a:moveTo>
                    <a:pt x="2523743" y="1438655"/>
                  </a:moveTo>
                  <a:lnTo>
                    <a:pt x="2551176" y="1438655"/>
                  </a:lnTo>
                </a:path>
                <a:path w="7260590" h="3377565">
                  <a:moveTo>
                    <a:pt x="2706623" y="1438655"/>
                  </a:moveTo>
                  <a:lnTo>
                    <a:pt x="2724912" y="1438655"/>
                  </a:lnTo>
                </a:path>
                <a:path w="7260590" h="3377565">
                  <a:moveTo>
                    <a:pt x="4087367" y="1438655"/>
                  </a:moveTo>
                  <a:lnTo>
                    <a:pt x="4096512" y="1438655"/>
                  </a:lnTo>
                </a:path>
                <a:path w="7260590" h="3377565">
                  <a:moveTo>
                    <a:pt x="4389120" y="1438655"/>
                  </a:moveTo>
                  <a:lnTo>
                    <a:pt x="4407408" y="1438655"/>
                  </a:lnTo>
                </a:path>
                <a:path w="7260590" h="3377565">
                  <a:moveTo>
                    <a:pt x="4965192" y="1438655"/>
                  </a:moveTo>
                  <a:lnTo>
                    <a:pt x="4974336" y="1438655"/>
                  </a:lnTo>
                </a:path>
                <a:path w="7260590" h="3377565">
                  <a:moveTo>
                    <a:pt x="5120640" y="1438655"/>
                  </a:moveTo>
                  <a:lnTo>
                    <a:pt x="5138928" y="1438655"/>
                  </a:lnTo>
                </a:path>
                <a:path w="7260590" h="3377565">
                  <a:moveTo>
                    <a:pt x="5705855" y="1438655"/>
                  </a:moveTo>
                  <a:lnTo>
                    <a:pt x="5724144" y="1438655"/>
                  </a:lnTo>
                </a:path>
                <a:path w="7260590" h="3377565">
                  <a:moveTo>
                    <a:pt x="5733288" y="1438655"/>
                  </a:moveTo>
                  <a:lnTo>
                    <a:pt x="5751576" y="1438655"/>
                  </a:lnTo>
                </a:path>
                <a:path w="7260590" h="3377565">
                  <a:moveTo>
                    <a:pt x="5760720" y="1438655"/>
                  </a:moveTo>
                  <a:lnTo>
                    <a:pt x="5788152" y="1438655"/>
                  </a:lnTo>
                </a:path>
                <a:path w="7260590" h="3377565">
                  <a:moveTo>
                    <a:pt x="5961888" y="1438655"/>
                  </a:moveTo>
                  <a:lnTo>
                    <a:pt x="5980176" y="1438655"/>
                  </a:lnTo>
                </a:path>
                <a:path w="7260590" h="3377565">
                  <a:moveTo>
                    <a:pt x="6510527" y="1438655"/>
                  </a:moveTo>
                  <a:lnTo>
                    <a:pt x="6528816" y="1438655"/>
                  </a:lnTo>
                </a:path>
                <a:path w="7260590" h="3377565">
                  <a:moveTo>
                    <a:pt x="6757415" y="1438655"/>
                  </a:moveTo>
                  <a:lnTo>
                    <a:pt x="6784848" y="1438655"/>
                  </a:lnTo>
                </a:path>
                <a:path w="7260590" h="3377565">
                  <a:moveTo>
                    <a:pt x="82295" y="1444752"/>
                  </a:moveTo>
                  <a:lnTo>
                    <a:pt x="91440" y="1444752"/>
                  </a:lnTo>
                </a:path>
                <a:path w="7260590" h="3377565">
                  <a:moveTo>
                    <a:pt x="329183" y="1444752"/>
                  </a:moveTo>
                  <a:lnTo>
                    <a:pt x="347472" y="1444752"/>
                  </a:lnTo>
                </a:path>
                <a:path w="7260590" h="3377565">
                  <a:moveTo>
                    <a:pt x="886968" y="1444752"/>
                  </a:moveTo>
                  <a:lnTo>
                    <a:pt x="905256" y="1444752"/>
                  </a:lnTo>
                </a:path>
                <a:path w="7260590" h="3377565">
                  <a:moveTo>
                    <a:pt x="1133856" y="1444752"/>
                  </a:moveTo>
                  <a:lnTo>
                    <a:pt x="1152144" y="1444752"/>
                  </a:lnTo>
                </a:path>
                <a:path w="7260590" h="3377565">
                  <a:moveTo>
                    <a:pt x="1691639" y="1444752"/>
                  </a:moveTo>
                  <a:lnTo>
                    <a:pt x="1709928" y="1444752"/>
                  </a:lnTo>
                </a:path>
                <a:path w="7260590" h="3377565">
                  <a:moveTo>
                    <a:pt x="1938527" y="1444752"/>
                  </a:moveTo>
                  <a:lnTo>
                    <a:pt x="1956816" y="1444752"/>
                  </a:lnTo>
                </a:path>
                <a:path w="7260590" h="3377565">
                  <a:moveTo>
                    <a:pt x="2523743" y="1444752"/>
                  </a:moveTo>
                  <a:lnTo>
                    <a:pt x="2551176" y="1444752"/>
                  </a:lnTo>
                </a:path>
                <a:path w="7260590" h="3377565">
                  <a:moveTo>
                    <a:pt x="2706623" y="1444752"/>
                  </a:moveTo>
                  <a:lnTo>
                    <a:pt x="2734056" y="1444752"/>
                  </a:lnTo>
                </a:path>
                <a:path w="7260590" h="3377565">
                  <a:moveTo>
                    <a:pt x="4087367" y="1444751"/>
                  </a:moveTo>
                  <a:lnTo>
                    <a:pt x="4096512" y="1444751"/>
                  </a:lnTo>
                </a:path>
                <a:path w="7260590" h="3377565">
                  <a:moveTo>
                    <a:pt x="4389120" y="1444751"/>
                  </a:moveTo>
                  <a:lnTo>
                    <a:pt x="4407408" y="1444751"/>
                  </a:lnTo>
                </a:path>
                <a:path w="7260590" h="3377565">
                  <a:moveTo>
                    <a:pt x="4965192" y="1444751"/>
                  </a:moveTo>
                  <a:lnTo>
                    <a:pt x="4974336" y="1444751"/>
                  </a:lnTo>
                </a:path>
                <a:path w="7260590" h="3377565">
                  <a:moveTo>
                    <a:pt x="5120640" y="1444751"/>
                  </a:moveTo>
                  <a:lnTo>
                    <a:pt x="5138928" y="1444751"/>
                  </a:lnTo>
                </a:path>
                <a:path w="7260590" h="3377565">
                  <a:moveTo>
                    <a:pt x="5705855" y="1444751"/>
                  </a:moveTo>
                  <a:lnTo>
                    <a:pt x="5724144" y="1444751"/>
                  </a:lnTo>
                </a:path>
                <a:path w="7260590" h="3377565">
                  <a:moveTo>
                    <a:pt x="5733288" y="1444751"/>
                  </a:moveTo>
                  <a:lnTo>
                    <a:pt x="5751576" y="1444751"/>
                  </a:lnTo>
                </a:path>
                <a:path w="7260590" h="3377565">
                  <a:moveTo>
                    <a:pt x="5760720" y="1444751"/>
                  </a:moveTo>
                  <a:lnTo>
                    <a:pt x="5788152" y="1444751"/>
                  </a:lnTo>
                </a:path>
                <a:path w="7260590" h="3377565">
                  <a:moveTo>
                    <a:pt x="5961888" y="1444751"/>
                  </a:moveTo>
                  <a:lnTo>
                    <a:pt x="5980176" y="1444751"/>
                  </a:lnTo>
                </a:path>
                <a:path w="7260590" h="3377565">
                  <a:moveTo>
                    <a:pt x="6501383" y="1444751"/>
                  </a:moveTo>
                  <a:lnTo>
                    <a:pt x="6519672" y="1444751"/>
                  </a:lnTo>
                </a:path>
                <a:path w="7260590" h="3377565">
                  <a:moveTo>
                    <a:pt x="6766559" y="1444751"/>
                  </a:moveTo>
                  <a:lnTo>
                    <a:pt x="6784848" y="1444751"/>
                  </a:lnTo>
                </a:path>
                <a:path w="7260590" h="3377565">
                  <a:moveTo>
                    <a:pt x="73151" y="1450847"/>
                  </a:moveTo>
                  <a:lnTo>
                    <a:pt x="82296" y="1450847"/>
                  </a:lnTo>
                </a:path>
                <a:path w="7260590" h="3377565">
                  <a:moveTo>
                    <a:pt x="338327" y="1450847"/>
                  </a:moveTo>
                  <a:lnTo>
                    <a:pt x="356616" y="1450847"/>
                  </a:lnTo>
                </a:path>
                <a:path w="7260590" h="3377565">
                  <a:moveTo>
                    <a:pt x="877824" y="1450847"/>
                  </a:moveTo>
                  <a:lnTo>
                    <a:pt x="905256" y="1450847"/>
                  </a:lnTo>
                </a:path>
                <a:path w="7260590" h="3377565">
                  <a:moveTo>
                    <a:pt x="1143000" y="1450847"/>
                  </a:moveTo>
                  <a:lnTo>
                    <a:pt x="1161288" y="1450847"/>
                  </a:lnTo>
                </a:path>
                <a:path w="7260590" h="3377565">
                  <a:moveTo>
                    <a:pt x="1691639" y="1450847"/>
                  </a:moveTo>
                  <a:lnTo>
                    <a:pt x="1709928" y="1450847"/>
                  </a:lnTo>
                </a:path>
                <a:path w="7260590" h="3377565">
                  <a:moveTo>
                    <a:pt x="1938527" y="1450847"/>
                  </a:moveTo>
                  <a:lnTo>
                    <a:pt x="1956816" y="1450847"/>
                  </a:lnTo>
                </a:path>
                <a:path w="7260590" h="3377565">
                  <a:moveTo>
                    <a:pt x="2514599" y="1450847"/>
                  </a:moveTo>
                  <a:lnTo>
                    <a:pt x="2542032" y="1450847"/>
                  </a:lnTo>
                </a:path>
                <a:path w="7260590" h="3377565">
                  <a:moveTo>
                    <a:pt x="2715767" y="1450847"/>
                  </a:moveTo>
                  <a:lnTo>
                    <a:pt x="2734056" y="1450847"/>
                  </a:lnTo>
                </a:path>
                <a:path w="7260590" h="3377565">
                  <a:moveTo>
                    <a:pt x="4087367" y="1450847"/>
                  </a:moveTo>
                  <a:lnTo>
                    <a:pt x="4096512" y="1450847"/>
                  </a:lnTo>
                </a:path>
                <a:path w="7260590" h="3377565">
                  <a:moveTo>
                    <a:pt x="4389120" y="1450847"/>
                  </a:moveTo>
                  <a:lnTo>
                    <a:pt x="4407408" y="1450847"/>
                  </a:lnTo>
                </a:path>
                <a:path w="7260590" h="3377565">
                  <a:moveTo>
                    <a:pt x="4965192" y="1450847"/>
                  </a:moveTo>
                  <a:lnTo>
                    <a:pt x="4974336" y="1450847"/>
                  </a:lnTo>
                </a:path>
                <a:path w="7260590" h="3377565">
                  <a:moveTo>
                    <a:pt x="5120640" y="1450847"/>
                  </a:moveTo>
                  <a:lnTo>
                    <a:pt x="5138928" y="1450847"/>
                  </a:lnTo>
                </a:path>
                <a:path w="7260590" h="3377565">
                  <a:moveTo>
                    <a:pt x="5696712" y="1450847"/>
                  </a:moveTo>
                  <a:lnTo>
                    <a:pt x="5724144" y="1450847"/>
                  </a:lnTo>
                </a:path>
                <a:path w="7260590" h="3377565">
                  <a:moveTo>
                    <a:pt x="5733288" y="1450847"/>
                  </a:moveTo>
                  <a:lnTo>
                    <a:pt x="5751576" y="1450847"/>
                  </a:lnTo>
                </a:path>
                <a:path w="7260590" h="3377565">
                  <a:moveTo>
                    <a:pt x="5760720" y="1450847"/>
                  </a:moveTo>
                  <a:lnTo>
                    <a:pt x="5788152" y="1450847"/>
                  </a:lnTo>
                </a:path>
                <a:path w="7260590" h="3377565">
                  <a:moveTo>
                    <a:pt x="5971031" y="1450847"/>
                  </a:moveTo>
                  <a:lnTo>
                    <a:pt x="5989320" y="1450847"/>
                  </a:lnTo>
                </a:path>
                <a:path w="7260590" h="3377565">
                  <a:moveTo>
                    <a:pt x="6501383" y="1450847"/>
                  </a:moveTo>
                  <a:lnTo>
                    <a:pt x="6519672" y="1450847"/>
                  </a:lnTo>
                </a:path>
                <a:path w="7260590" h="3377565">
                  <a:moveTo>
                    <a:pt x="6766559" y="1450847"/>
                  </a:moveTo>
                  <a:lnTo>
                    <a:pt x="6784848" y="1450847"/>
                  </a:lnTo>
                </a:path>
                <a:path w="7260590" h="3377565">
                  <a:moveTo>
                    <a:pt x="73151" y="1456943"/>
                  </a:moveTo>
                  <a:lnTo>
                    <a:pt x="82296" y="1456943"/>
                  </a:lnTo>
                </a:path>
                <a:path w="7260590" h="3377565">
                  <a:moveTo>
                    <a:pt x="338327" y="1456943"/>
                  </a:moveTo>
                  <a:lnTo>
                    <a:pt x="356616" y="1456943"/>
                  </a:lnTo>
                </a:path>
                <a:path w="7260590" h="3377565">
                  <a:moveTo>
                    <a:pt x="877824" y="1456943"/>
                  </a:moveTo>
                  <a:lnTo>
                    <a:pt x="896112" y="1456943"/>
                  </a:lnTo>
                </a:path>
                <a:path w="7260590" h="3377565">
                  <a:moveTo>
                    <a:pt x="1143000" y="1456943"/>
                  </a:moveTo>
                  <a:lnTo>
                    <a:pt x="1161288" y="1456943"/>
                  </a:lnTo>
                </a:path>
                <a:path w="7260590" h="3377565">
                  <a:moveTo>
                    <a:pt x="1691639" y="1456943"/>
                  </a:moveTo>
                  <a:lnTo>
                    <a:pt x="1700784" y="1456943"/>
                  </a:lnTo>
                </a:path>
                <a:path w="7260590" h="3377565">
                  <a:moveTo>
                    <a:pt x="1938527" y="1456943"/>
                  </a:moveTo>
                  <a:lnTo>
                    <a:pt x="1956816" y="1456943"/>
                  </a:lnTo>
                </a:path>
                <a:path w="7260590" h="3377565">
                  <a:moveTo>
                    <a:pt x="2514599" y="1456943"/>
                  </a:moveTo>
                  <a:lnTo>
                    <a:pt x="2542032" y="1456943"/>
                  </a:lnTo>
                </a:path>
                <a:path w="7260590" h="3377565">
                  <a:moveTo>
                    <a:pt x="2715767" y="1456943"/>
                  </a:moveTo>
                  <a:lnTo>
                    <a:pt x="2734056" y="1456943"/>
                  </a:lnTo>
                </a:path>
                <a:path w="7260590" h="3377565">
                  <a:moveTo>
                    <a:pt x="4087367" y="1456943"/>
                  </a:moveTo>
                  <a:lnTo>
                    <a:pt x="4096512" y="1456943"/>
                  </a:lnTo>
                </a:path>
                <a:path w="7260590" h="3377565">
                  <a:moveTo>
                    <a:pt x="4389120" y="1456943"/>
                  </a:moveTo>
                  <a:lnTo>
                    <a:pt x="4407408" y="1456943"/>
                  </a:lnTo>
                </a:path>
                <a:path w="7260590" h="3377565">
                  <a:moveTo>
                    <a:pt x="4956047" y="1456943"/>
                  </a:moveTo>
                  <a:lnTo>
                    <a:pt x="4965192" y="1456943"/>
                  </a:lnTo>
                </a:path>
                <a:path w="7260590" h="3377565">
                  <a:moveTo>
                    <a:pt x="5120640" y="1456943"/>
                  </a:moveTo>
                  <a:lnTo>
                    <a:pt x="5148072" y="1456943"/>
                  </a:lnTo>
                </a:path>
                <a:path w="7260590" h="3377565">
                  <a:moveTo>
                    <a:pt x="5696712" y="1456943"/>
                  </a:moveTo>
                  <a:lnTo>
                    <a:pt x="5715000" y="1456943"/>
                  </a:lnTo>
                </a:path>
                <a:path w="7260590" h="3377565">
                  <a:moveTo>
                    <a:pt x="5733288" y="1456943"/>
                  </a:moveTo>
                  <a:lnTo>
                    <a:pt x="5751576" y="1456943"/>
                  </a:lnTo>
                </a:path>
                <a:path w="7260590" h="3377565">
                  <a:moveTo>
                    <a:pt x="5760720" y="1456943"/>
                  </a:moveTo>
                  <a:lnTo>
                    <a:pt x="5788152" y="1456943"/>
                  </a:lnTo>
                </a:path>
                <a:path w="7260590" h="3377565">
                  <a:moveTo>
                    <a:pt x="5971031" y="1456943"/>
                  </a:moveTo>
                  <a:lnTo>
                    <a:pt x="5989320" y="1456943"/>
                  </a:lnTo>
                </a:path>
                <a:path w="7260590" h="3377565">
                  <a:moveTo>
                    <a:pt x="6501383" y="1456943"/>
                  </a:moveTo>
                  <a:lnTo>
                    <a:pt x="6519672" y="1456943"/>
                  </a:lnTo>
                </a:path>
                <a:path w="7260590" h="3377565">
                  <a:moveTo>
                    <a:pt x="6766559" y="1456943"/>
                  </a:moveTo>
                  <a:lnTo>
                    <a:pt x="6784848" y="1456943"/>
                  </a:lnTo>
                </a:path>
                <a:path w="7260590" h="3377565">
                  <a:moveTo>
                    <a:pt x="73151" y="1463039"/>
                  </a:moveTo>
                  <a:lnTo>
                    <a:pt x="82296" y="1463039"/>
                  </a:lnTo>
                </a:path>
                <a:path w="7260590" h="3377565">
                  <a:moveTo>
                    <a:pt x="338327" y="1463039"/>
                  </a:moveTo>
                  <a:lnTo>
                    <a:pt x="356616" y="1463039"/>
                  </a:lnTo>
                </a:path>
                <a:path w="7260590" h="3377565">
                  <a:moveTo>
                    <a:pt x="877824" y="1463039"/>
                  </a:moveTo>
                  <a:lnTo>
                    <a:pt x="896112" y="1463039"/>
                  </a:lnTo>
                </a:path>
                <a:path w="7260590" h="3377565">
                  <a:moveTo>
                    <a:pt x="1143000" y="1463039"/>
                  </a:moveTo>
                  <a:lnTo>
                    <a:pt x="1161288" y="1463039"/>
                  </a:lnTo>
                </a:path>
                <a:path w="7260590" h="3377565">
                  <a:moveTo>
                    <a:pt x="1691639" y="1463039"/>
                  </a:moveTo>
                  <a:lnTo>
                    <a:pt x="1700784" y="1463039"/>
                  </a:lnTo>
                </a:path>
                <a:path w="7260590" h="3377565">
                  <a:moveTo>
                    <a:pt x="1938527" y="1463039"/>
                  </a:moveTo>
                  <a:lnTo>
                    <a:pt x="1956816" y="1463039"/>
                  </a:lnTo>
                </a:path>
                <a:path w="7260590" h="3377565">
                  <a:moveTo>
                    <a:pt x="2514599" y="1463039"/>
                  </a:moveTo>
                  <a:lnTo>
                    <a:pt x="2542032" y="1463039"/>
                  </a:lnTo>
                </a:path>
                <a:path w="7260590" h="3377565">
                  <a:moveTo>
                    <a:pt x="2715767" y="1463039"/>
                  </a:moveTo>
                  <a:lnTo>
                    <a:pt x="2734056" y="1463039"/>
                  </a:lnTo>
                </a:path>
                <a:path w="7260590" h="3377565">
                  <a:moveTo>
                    <a:pt x="4087367" y="1463039"/>
                  </a:moveTo>
                  <a:lnTo>
                    <a:pt x="4096512" y="1463039"/>
                  </a:lnTo>
                </a:path>
                <a:path w="7260590" h="3377565">
                  <a:moveTo>
                    <a:pt x="4389120" y="1463039"/>
                  </a:moveTo>
                  <a:lnTo>
                    <a:pt x="4407408" y="1463039"/>
                  </a:lnTo>
                </a:path>
                <a:path w="7260590" h="3377565">
                  <a:moveTo>
                    <a:pt x="4956047" y="1463039"/>
                  </a:moveTo>
                  <a:lnTo>
                    <a:pt x="4965192" y="1463039"/>
                  </a:lnTo>
                </a:path>
                <a:path w="7260590" h="3377565">
                  <a:moveTo>
                    <a:pt x="5120640" y="1463039"/>
                  </a:moveTo>
                  <a:lnTo>
                    <a:pt x="5148072" y="1463039"/>
                  </a:lnTo>
                </a:path>
                <a:path w="7260590" h="3377565">
                  <a:moveTo>
                    <a:pt x="5696712" y="1463039"/>
                  </a:moveTo>
                  <a:lnTo>
                    <a:pt x="5715000" y="1463039"/>
                  </a:lnTo>
                </a:path>
                <a:path w="7260590" h="3377565">
                  <a:moveTo>
                    <a:pt x="5733288" y="1463039"/>
                  </a:moveTo>
                  <a:lnTo>
                    <a:pt x="5788152" y="1463039"/>
                  </a:lnTo>
                </a:path>
                <a:path w="7260590" h="3377565">
                  <a:moveTo>
                    <a:pt x="5971031" y="1463039"/>
                  </a:moveTo>
                  <a:lnTo>
                    <a:pt x="5989320" y="1463039"/>
                  </a:lnTo>
                </a:path>
                <a:path w="7260590" h="3377565">
                  <a:moveTo>
                    <a:pt x="6501383" y="1463039"/>
                  </a:moveTo>
                  <a:lnTo>
                    <a:pt x="6519672" y="1463039"/>
                  </a:lnTo>
                </a:path>
                <a:path w="7260590" h="3377565">
                  <a:moveTo>
                    <a:pt x="6766559" y="1463039"/>
                  </a:moveTo>
                  <a:lnTo>
                    <a:pt x="6784848" y="1463039"/>
                  </a:lnTo>
                </a:path>
                <a:path w="7260590" h="3377565">
                  <a:moveTo>
                    <a:pt x="73151" y="1469135"/>
                  </a:moveTo>
                  <a:lnTo>
                    <a:pt x="82296" y="1469135"/>
                  </a:lnTo>
                </a:path>
                <a:path w="7260590" h="3377565">
                  <a:moveTo>
                    <a:pt x="338327" y="1469135"/>
                  </a:moveTo>
                  <a:lnTo>
                    <a:pt x="356616" y="1469135"/>
                  </a:lnTo>
                </a:path>
                <a:path w="7260590" h="3377565">
                  <a:moveTo>
                    <a:pt x="877824" y="1469135"/>
                  </a:moveTo>
                  <a:lnTo>
                    <a:pt x="896112" y="1469135"/>
                  </a:lnTo>
                </a:path>
                <a:path w="7260590" h="3377565">
                  <a:moveTo>
                    <a:pt x="1143000" y="1469135"/>
                  </a:moveTo>
                  <a:lnTo>
                    <a:pt x="1161288" y="1469135"/>
                  </a:lnTo>
                </a:path>
                <a:path w="7260590" h="3377565">
                  <a:moveTo>
                    <a:pt x="1691639" y="1469135"/>
                  </a:moveTo>
                  <a:lnTo>
                    <a:pt x="1700784" y="1469135"/>
                  </a:lnTo>
                </a:path>
                <a:path w="7260590" h="3377565">
                  <a:moveTo>
                    <a:pt x="1938527" y="1469135"/>
                  </a:moveTo>
                  <a:lnTo>
                    <a:pt x="1956816" y="1469135"/>
                  </a:lnTo>
                </a:path>
                <a:path w="7260590" h="3377565">
                  <a:moveTo>
                    <a:pt x="2514599" y="1469135"/>
                  </a:moveTo>
                  <a:lnTo>
                    <a:pt x="2542032" y="1469135"/>
                  </a:lnTo>
                </a:path>
                <a:path w="7260590" h="3377565">
                  <a:moveTo>
                    <a:pt x="2715767" y="1469135"/>
                  </a:moveTo>
                  <a:lnTo>
                    <a:pt x="2734056" y="1469135"/>
                  </a:lnTo>
                </a:path>
                <a:path w="7260590" h="3377565">
                  <a:moveTo>
                    <a:pt x="4087367" y="1469135"/>
                  </a:moveTo>
                  <a:lnTo>
                    <a:pt x="4096512" y="1469135"/>
                  </a:lnTo>
                </a:path>
                <a:path w="7260590" h="3377565">
                  <a:moveTo>
                    <a:pt x="4389120" y="1469135"/>
                  </a:moveTo>
                  <a:lnTo>
                    <a:pt x="4407408" y="1469135"/>
                  </a:lnTo>
                </a:path>
                <a:path w="7260590" h="3377565">
                  <a:moveTo>
                    <a:pt x="4956047" y="1469135"/>
                  </a:moveTo>
                  <a:lnTo>
                    <a:pt x="4965192" y="1469135"/>
                  </a:lnTo>
                </a:path>
                <a:path w="7260590" h="3377565">
                  <a:moveTo>
                    <a:pt x="5120640" y="1469135"/>
                  </a:moveTo>
                  <a:lnTo>
                    <a:pt x="5148072" y="1469135"/>
                  </a:lnTo>
                </a:path>
                <a:path w="7260590" h="3377565">
                  <a:moveTo>
                    <a:pt x="5696712" y="1469135"/>
                  </a:moveTo>
                  <a:lnTo>
                    <a:pt x="5715000" y="1469135"/>
                  </a:lnTo>
                </a:path>
                <a:path w="7260590" h="3377565">
                  <a:moveTo>
                    <a:pt x="5733288" y="1469135"/>
                  </a:moveTo>
                  <a:lnTo>
                    <a:pt x="5788152" y="1469135"/>
                  </a:lnTo>
                </a:path>
                <a:path w="7260590" h="3377565">
                  <a:moveTo>
                    <a:pt x="5971031" y="1469135"/>
                  </a:moveTo>
                  <a:lnTo>
                    <a:pt x="5989320" y="1469135"/>
                  </a:lnTo>
                </a:path>
                <a:path w="7260590" h="3377565">
                  <a:moveTo>
                    <a:pt x="6501383" y="1469135"/>
                  </a:moveTo>
                  <a:lnTo>
                    <a:pt x="6519672" y="1469135"/>
                  </a:lnTo>
                </a:path>
                <a:path w="7260590" h="3377565">
                  <a:moveTo>
                    <a:pt x="6766559" y="1469135"/>
                  </a:moveTo>
                  <a:lnTo>
                    <a:pt x="6784848" y="1469135"/>
                  </a:lnTo>
                </a:path>
                <a:path w="7260590" h="3377565">
                  <a:moveTo>
                    <a:pt x="73151" y="1475231"/>
                  </a:moveTo>
                  <a:lnTo>
                    <a:pt x="82296" y="1475231"/>
                  </a:lnTo>
                </a:path>
                <a:path w="7260590" h="3377565">
                  <a:moveTo>
                    <a:pt x="338327" y="1475231"/>
                  </a:moveTo>
                  <a:lnTo>
                    <a:pt x="356616" y="1475231"/>
                  </a:lnTo>
                </a:path>
                <a:path w="7260590" h="3377565">
                  <a:moveTo>
                    <a:pt x="877824" y="1475231"/>
                  </a:moveTo>
                  <a:lnTo>
                    <a:pt x="896112" y="1475231"/>
                  </a:lnTo>
                </a:path>
                <a:path w="7260590" h="3377565">
                  <a:moveTo>
                    <a:pt x="1143000" y="1475231"/>
                  </a:moveTo>
                  <a:lnTo>
                    <a:pt x="1161288" y="1475231"/>
                  </a:lnTo>
                </a:path>
                <a:path w="7260590" h="3377565">
                  <a:moveTo>
                    <a:pt x="1691639" y="1475231"/>
                  </a:moveTo>
                  <a:lnTo>
                    <a:pt x="1700784" y="1475231"/>
                  </a:lnTo>
                </a:path>
                <a:path w="7260590" h="3377565">
                  <a:moveTo>
                    <a:pt x="1938527" y="1475231"/>
                  </a:moveTo>
                  <a:lnTo>
                    <a:pt x="1956816" y="1475231"/>
                  </a:lnTo>
                </a:path>
                <a:path w="7260590" h="3377565">
                  <a:moveTo>
                    <a:pt x="2514599" y="1475231"/>
                  </a:moveTo>
                  <a:lnTo>
                    <a:pt x="2542032" y="1475231"/>
                  </a:lnTo>
                </a:path>
                <a:path w="7260590" h="3377565">
                  <a:moveTo>
                    <a:pt x="2724911" y="1475231"/>
                  </a:moveTo>
                  <a:lnTo>
                    <a:pt x="2743200" y="1475231"/>
                  </a:lnTo>
                </a:path>
                <a:path w="7260590" h="3377565">
                  <a:moveTo>
                    <a:pt x="4087367" y="1475231"/>
                  </a:moveTo>
                  <a:lnTo>
                    <a:pt x="4096512" y="1475231"/>
                  </a:lnTo>
                </a:path>
                <a:path w="7260590" h="3377565">
                  <a:moveTo>
                    <a:pt x="4389120" y="1475231"/>
                  </a:moveTo>
                  <a:lnTo>
                    <a:pt x="4407408" y="1475231"/>
                  </a:lnTo>
                </a:path>
                <a:path w="7260590" h="3377565">
                  <a:moveTo>
                    <a:pt x="4910327" y="1475231"/>
                  </a:moveTo>
                  <a:lnTo>
                    <a:pt x="4919472" y="1475231"/>
                  </a:lnTo>
                </a:path>
                <a:path w="7260590" h="3377565">
                  <a:moveTo>
                    <a:pt x="4956047" y="1475231"/>
                  </a:moveTo>
                  <a:lnTo>
                    <a:pt x="4965192" y="1475231"/>
                  </a:lnTo>
                </a:path>
                <a:path w="7260590" h="3377565">
                  <a:moveTo>
                    <a:pt x="5120640" y="1475231"/>
                  </a:moveTo>
                  <a:lnTo>
                    <a:pt x="5148072" y="1475231"/>
                  </a:lnTo>
                </a:path>
                <a:path w="7260590" h="3377565">
                  <a:moveTo>
                    <a:pt x="5184647" y="1475231"/>
                  </a:moveTo>
                  <a:lnTo>
                    <a:pt x="5193792" y="1475231"/>
                  </a:lnTo>
                </a:path>
                <a:path w="7260590" h="3377565">
                  <a:moveTo>
                    <a:pt x="5696712" y="1475231"/>
                  </a:moveTo>
                  <a:lnTo>
                    <a:pt x="5715000" y="1475231"/>
                  </a:lnTo>
                </a:path>
                <a:path w="7260590" h="3377565">
                  <a:moveTo>
                    <a:pt x="5971031" y="1475231"/>
                  </a:moveTo>
                  <a:lnTo>
                    <a:pt x="5989320" y="1475231"/>
                  </a:lnTo>
                </a:path>
                <a:path w="7260590" h="3377565">
                  <a:moveTo>
                    <a:pt x="6501383" y="1475231"/>
                  </a:moveTo>
                  <a:lnTo>
                    <a:pt x="6519672" y="1475231"/>
                  </a:lnTo>
                </a:path>
                <a:path w="7260590" h="3377565">
                  <a:moveTo>
                    <a:pt x="6766559" y="1475231"/>
                  </a:moveTo>
                  <a:lnTo>
                    <a:pt x="6784848" y="1475231"/>
                  </a:lnTo>
                </a:path>
                <a:path w="7260590" h="3377565">
                  <a:moveTo>
                    <a:pt x="73151" y="1481327"/>
                  </a:moveTo>
                  <a:lnTo>
                    <a:pt x="82296" y="1481327"/>
                  </a:lnTo>
                </a:path>
                <a:path w="7260590" h="3377565">
                  <a:moveTo>
                    <a:pt x="338327" y="1481327"/>
                  </a:moveTo>
                  <a:lnTo>
                    <a:pt x="356616" y="1481327"/>
                  </a:lnTo>
                </a:path>
                <a:path w="7260590" h="3377565">
                  <a:moveTo>
                    <a:pt x="877824" y="1481327"/>
                  </a:moveTo>
                  <a:lnTo>
                    <a:pt x="896112" y="1481327"/>
                  </a:lnTo>
                </a:path>
                <a:path w="7260590" h="3377565">
                  <a:moveTo>
                    <a:pt x="1143000" y="1481327"/>
                  </a:moveTo>
                  <a:lnTo>
                    <a:pt x="1161288" y="1481327"/>
                  </a:lnTo>
                </a:path>
                <a:path w="7260590" h="3377565">
                  <a:moveTo>
                    <a:pt x="1691639" y="1481327"/>
                  </a:moveTo>
                  <a:lnTo>
                    <a:pt x="1700784" y="1481327"/>
                  </a:lnTo>
                </a:path>
                <a:path w="7260590" h="3377565">
                  <a:moveTo>
                    <a:pt x="1938527" y="1481327"/>
                  </a:moveTo>
                  <a:lnTo>
                    <a:pt x="1956816" y="1481327"/>
                  </a:lnTo>
                </a:path>
                <a:path w="7260590" h="3377565">
                  <a:moveTo>
                    <a:pt x="2514599" y="1481327"/>
                  </a:moveTo>
                  <a:lnTo>
                    <a:pt x="2542032" y="1481327"/>
                  </a:lnTo>
                </a:path>
                <a:path w="7260590" h="3377565">
                  <a:moveTo>
                    <a:pt x="2724911" y="1481327"/>
                  </a:moveTo>
                  <a:lnTo>
                    <a:pt x="2743200" y="1481327"/>
                  </a:lnTo>
                </a:path>
                <a:path w="7260590" h="3377565">
                  <a:moveTo>
                    <a:pt x="4087367" y="1481327"/>
                  </a:moveTo>
                  <a:lnTo>
                    <a:pt x="4096512" y="1481327"/>
                  </a:lnTo>
                </a:path>
                <a:path w="7260590" h="3377565">
                  <a:moveTo>
                    <a:pt x="4389120" y="1481327"/>
                  </a:moveTo>
                  <a:lnTo>
                    <a:pt x="4407408" y="1481327"/>
                  </a:lnTo>
                </a:path>
                <a:path w="7260590" h="3377565">
                  <a:moveTo>
                    <a:pt x="4910327" y="1481327"/>
                  </a:moveTo>
                  <a:lnTo>
                    <a:pt x="4919472" y="1481327"/>
                  </a:lnTo>
                </a:path>
                <a:path w="7260590" h="3377565">
                  <a:moveTo>
                    <a:pt x="4956047" y="1481327"/>
                  </a:moveTo>
                  <a:lnTo>
                    <a:pt x="4965192" y="1481327"/>
                  </a:lnTo>
                </a:path>
                <a:path w="7260590" h="3377565">
                  <a:moveTo>
                    <a:pt x="5120640" y="1481327"/>
                  </a:moveTo>
                  <a:lnTo>
                    <a:pt x="5148072" y="1481327"/>
                  </a:lnTo>
                </a:path>
                <a:path w="7260590" h="3377565">
                  <a:moveTo>
                    <a:pt x="5184647" y="1481327"/>
                  </a:moveTo>
                  <a:lnTo>
                    <a:pt x="5193792" y="1481327"/>
                  </a:lnTo>
                </a:path>
                <a:path w="7260590" h="3377565">
                  <a:moveTo>
                    <a:pt x="5696712" y="1481327"/>
                  </a:moveTo>
                  <a:lnTo>
                    <a:pt x="5715000" y="1481327"/>
                  </a:lnTo>
                </a:path>
                <a:path w="7260590" h="3377565">
                  <a:moveTo>
                    <a:pt x="5971031" y="1481327"/>
                  </a:moveTo>
                  <a:lnTo>
                    <a:pt x="5989320" y="1481327"/>
                  </a:lnTo>
                </a:path>
                <a:path w="7260590" h="3377565">
                  <a:moveTo>
                    <a:pt x="6501383" y="1481327"/>
                  </a:moveTo>
                  <a:lnTo>
                    <a:pt x="6519672" y="1481327"/>
                  </a:lnTo>
                </a:path>
                <a:path w="7260590" h="3377565">
                  <a:moveTo>
                    <a:pt x="6766559" y="1481327"/>
                  </a:moveTo>
                  <a:lnTo>
                    <a:pt x="6784848" y="1481327"/>
                  </a:lnTo>
                </a:path>
                <a:path w="7260590" h="3377565">
                  <a:moveTo>
                    <a:pt x="73151" y="1487423"/>
                  </a:moveTo>
                  <a:lnTo>
                    <a:pt x="82296" y="1487423"/>
                  </a:lnTo>
                </a:path>
                <a:path w="7260590" h="3377565">
                  <a:moveTo>
                    <a:pt x="338327" y="1487423"/>
                  </a:moveTo>
                  <a:lnTo>
                    <a:pt x="356616" y="1487423"/>
                  </a:lnTo>
                </a:path>
                <a:path w="7260590" h="3377565">
                  <a:moveTo>
                    <a:pt x="877824" y="1487423"/>
                  </a:moveTo>
                  <a:lnTo>
                    <a:pt x="896112" y="1487423"/>
                  </a:lnTo>
                </a:path>
                <a:path w="7260590" h="3377565">
                  <a:moveTo>
                    <a:pt x="1143000" y="1487423"/>
                  </a:moveTo>
                  <a:lnTo>
                    <a:pt x="1161288" y="1487423"/>
                  </a:lnTo>
                </a:path>
                <a:path w="7260590" h="3377565">
                  <a:moveTo>
                    <a:pt x="1691639" y="1487423"/>
                  </a:moveTo>
                  <a:lnTo>
                    <a:pt x="1700784" y="1487423"/>
                  </a:lnTo>
                </a:path>
                <a:path w="7260590" h="3377565">
                  <a:moveTo>
                    <a:pt x="1938527" y="1487423"/>
                  </a:moveTo>
                  <a:lnTo>
                    <a:pt x="1956816" y="1487423"/>
                  </a:lnTo>
                </a:path>
                <a:path w="7260590" h="3377565">
                  <a:moveTo>
                    <a:pt x="2514599" y="1487423"/>
                  </a:moveTo>
                  <a:lnTo>
                    <a:pt x="2532888" y="1487423"/>
                  </a:lnTo>
                </a:path>
                <a:path w="7260590" h="3377565">
                  <a:moveTo>
                    <a:pt x="2724911" y="1487423"/>
                  </a:moveTo>
                  <a:lnTo>
                    <a:pt x="2743200" y="1487423"/>
                  </a:lnTo>
                </a:path>
                <a:path w="7260590" h="3377565">
                  <a:moveTo>
                    <a:pt x="4087367" y="1487423"/>
                  </a:moveTo>
                  <a:lnTo>
                    <a:pt x="4096512" y="1487423"/>
                  </a:lnTo>
                </a:path>
                <a:path w="7260590" h="3377565">
                  <a:moveTo>
                    <a:pt x="4389120" y="1487423"/>
                  </a:moveTo>
                  <a:lnTo>
                    <a:pt x="4407408" y="1487423"/>
                  </a:lnTo>
                </a:path>
                <a:path w="7260590" h="3377565">
                  <a:moveTo>
                    <a:pt x="4901183" y="1487423"/>
                  </a:moveTo>
                  <a:lnTo>
                    <a:pt x="4928616" y="1487423"/>
                  </a:lnTo>
                </a:path>
                <a:path w="7260590" h="3377565">
                  <a:moveTo>
                    <a:pt x="4956047" y="1487423"/>
                  </a:moveTo>
                  <a:lnTo>
                    <a:pt x="4965192" y="1487423"/>
                  </a:lnTo>
                </a:path>
                <a:path w="7260590" h="3377565">
                  <a:moveTo>
                    <a:pt x="5120640" y="1487423"/>
                  </a:moveTo>
                  <a:lnTo>
                    <a:pt x="5148072" y="1487423"/>
                  </a:lnTo>
                </a:path>
                <a:path w="7260590" h="3377565">
                  <a:moveTo>
                    <a:pt x="5175503" y="1487423"/>
                  </a:moveTo>
                  <a:lnTo>
                    <a:pt x="5193792" y="1487423"/>
                  </a:lnTo>
                </a:path>
                <a:path w="7260590" h="3377565">
                  <a:moveTo>
                    <a:pt x="5696712" y="1487423"/>
                  </a:moveTo>
                  <a:lnTo>
                    <a:pt x="5715000" y="1487423"/>
                  </a:lnTo>
                </a:path>
                <a:path w="7260590" h="3377565">
                  <a:moveTo>
                    <a:pt x="5971031" y="1487423"/>
                  </a:moveTo>
                  <a:lnTo>
                    <a:pt x="5989320" y="1487423"/>
                  </a:lnTo>
                </a:path>
                <a:path w="7260590" h="3377565">
                  <a:moveTo>
                    <a:pt x="6501383" y="1487423"/>
                  </a:moveTo>
                  <a:lnTo>
                    <a:pt x="6519672" y="1487423"/>
                  </a:lnTo>
                </a:path>
                <a:path w="7260590" h="3377565">
                  <a:moveTo>
                    <a:pt x="6766559" y="1487423"/>
                  </a:moveTo>
                  <a:lnTo>
                    <a:pt x="6784848" y="1487423"/>
                  </a:lnTo>
                </a:path>
                <a:path w="7260590" h="3377565">
                  <a:moveTo>
                    <a:pt x="73151" y="1493519"/>
                  </a:moveTo>
                  <a:lnTo>
                    <a:pt x="82296" y="1493519"/>
                  </a:lnTo>
                </a:path>
                <a:path w="7260590" h="3377565">
                  <a:moveTo>
                    <a:pt x="338327" y="1493519"/>
                  </a:moveTo>
                  <a:lnTo>
                    <a:pt x="356616" y="1493519"/>
                  </a:lnTo>
                </a:path>
                <a:path w="7260590" h="3377565">
                  <a:moveTo>
                    <a:pt x="877824" y="1493519"/>
                  </a:moveTo>
                  <a:lnTo>
                    <a:pt x="896112" y="1493519"/>
                  </a:lnTo>
                </a:path>
                <a:path w="7260590" h="3377565">
                  <a:moveTo>
                    <a:pt x="1143000" y="1493519"/>
                  </a:moveTo>
                  <a:lnTo>
                    <a:pt x="1170432" y="1493519"/>
                  </a:lnTo>
                </a:path>
                <a:path w="7260590" h="3377565">
                  <a:moveTo>
                    <a:pt x="1691639" y="1493519"/>
                  </a:moveTo>
                  <a:lnTo>
                    <a:pt x="1700784" y="1493519"/>
                  </a:lnTo>
                </a:path>
                <a:path w="7260590" h="3377565">
                  <a:moveTo>
                    <a:pt x="1947671" y="1493519"/>
                  </a:moveTo>
                  <a:lnTo>
                    <a:pt x="1965960" y="1493519"/>
                  </a:lnTo>
                </a:path>
                <a:path w="7260590" h="3377565">
                  <a:moveTo>
                    <a:pt x="2514599" y="1493519"/>
                  </a:moveTo>
                  <a:lnTo>
                    <a:pt x="2532888" y="1493519"/>
                  </a:lnTo>
                </a:path>
                <a:path w="7260590" h="3377565">
                  <a:moveTo>
                    <a:pt x="2724911" y="1493519"/>
                  </a:moveTo>
                  <a:lnTo>
                    <a:pt x="2743200" y="1493519"/>
                  </a:lnTo>
                </a:path>
                <a:path w="7260590" h="3377565">
                  <a:moveTo>
                    <a:pt x="4087367" y="1493519"/>
                  </a:moveTo>
                  <a:lnTo>
                    <a:pt x="4096512" y="1493519"/>
                  </a:lnTo>
                </a:path>
                <a:path w="7260590" h="3377565">
                  <a:moveTo>
                    <a:pt x="4389120" y="1493519"/>
                  </a:moveTo>
                  <a:lnTo>
                    <a:pt x="4407408" y="1493519"/>
                  </a:lnTo>
                </a:path>
                <a:path w="7260590" h="3377565">
                  <a:moveTo>
                    <a:pt x="4901183" y="1493519"/>
                  </a:moveTo>
                  <a:lnTo>
                    <a:pt x="4937760" y="1493519"/>
                  </a:lnTo>
                </a:path>
                <a:path w="7260590" h="3377565">
                  <a:moveTo>
                    <a:pt x="4956047" y="1493519"/>
                  </a:moveTo>
                  <a:lnTo>
                    <a:pt x="4965192" y="1493519"/>
                  </a:lnTo>
                </a:path>
                <a:path w="7260590" h="3377565">
                  <a:moveTo>
                    <a:pt x="5120640" y="1493519"/>
                  </a:moveTo>
                  <a:lnTo>
                    <a:pt x="5148072" y="1493519"/>
                  </a:lnTo>
                </a:path>
                <a:path w="7260590" h="3377565">
                  <a:moveTo>
                    <a:pt x="5166359" y="1493519"/>
                  </a:moveTo>
                  <a:lnTo>
                    <a:pt x="5202936" y="1493519"/>
                  </a:lnTo>
                </a:path>
                <a:path w="7260590" h="3377565">
                  <a:moveTo>
                    <a:pt x="5696712" y="1493519"/>
                  </a:moveTo>
                  <a:lnTo>
                    <a:pt x="5715000" y="1493519"/>
                  </a:lnTo>
                </a:path>
                <a:path w="7260590" h="3377565">
                  <a:moveTo>
                    <a:pt x="5971031" y="1493519"/>
                  </a:moveTo>
                  <a:lnTo>
                    <a:pt x="5989320" y="1493519"/>
                  </a:lnTo>
                </a:path>
                <a:path w="7260590" h="3377565">
                  <a:moveTo>
                    <a:pt x="6492240" y="1493519"/>
                  </a:moveTo>
                  <a:lnTo>
                    <a:pt x="6519672" y="1493519"/>
                  </a:lnTo>
                </a:path>
                <a:path w="7260590" h="3377565">
                  <a:moveTo>
                    <a:pt x="6775704" y="1493519"/>
                  </a:moveTo>
                  <a:lnTo>
                    <a:pt x="6793992" y="1493519"/>
                  </a:lnTo>
                </a:path>
                <a:path w="7260590" h="3377565">
                  <a:moveTo>
                    <a:pt x="73151" y="1499615"/>
                  </a:moveTo>
                  <a:lnTo>
                    <a:pt x="82296" y="1499615"/>
                  </a:lnTo>
                </a:path>
                <a:path w="7260590" h="3377565">
                  <a:moveTo>
                    <a:pt x="338327" y="1499615"/>
                  </a:moveTo>
                  <a:lnTo>
                    <a:pt x="356616" y="1499615"/>
                  </a:lnTo>
                </a:path>
                <a:path w="7260590" h="3377565">
                  <a:moveTo>
                    <a:pt x="877824" y="1499615"/>
                  </a:moveTo>
                  <a:lnTo>
                    <a:pt x="896112" y="1499615"/>
                  </a:lnTo>
                </a:path>
                <a:path w="7260590" h="3377565">
                  <a:moveTo>
                    <a:pt x="1143000" y="1499615"/>
                  </a:moveTo>
                  <a:lnTo>
                    <a:pt x="1170432" y="1499615"/>
                  </a:lnTo>
                </a:path>
                <a:path w="7260590" h="3377565">
                  <a:moveTo>
                    <a:pt x="1682495" y="1499615"/>
                  </a:moveTo>
                  <a:lnTo>
                    <a:pt x="1700784" y="1499615"/>
                  </a:lnTo>
                </a:path>
                <a:path w="7260590" h="3377565">
                  <a:moveTo>
                    <a:pt x="1947671" y="1499615"/>
                  </a:moveTo>
                  <a:lnTo>
                    <a:pt x="1965960" y="1499615"/>
                  </a:lnTo>
                </a:path>
                <a:path w="7260590" h="3377565">
                  <a:moveTo>
                    <a:pt x="2514599" y="1499615"/>
                  </a:moveTo>
                  <a:lnTo>
                    <a:pt x="2532888" y="1499615"/>
                  </a:lnTo>
                </a:path>
                <a:path w="7260590" h="3377565">
                  <a:moveTo>
                    <a:pt x="2724911" y="1499615"/>
                  </a:moveTo>
                  <a:lnTo>
                    <a:pt x="2743200" y="1499615"/>
                  </a:lnTo>
                </a:path>
                <a:path w="7260590" h="3377565">
                  <a:moveTo>
                    <a:pt x="4087367" y="1499615"/>
                  </a:moveTo>
                  <a:lnTo>
                    <a:pt x="4096512" y="1499615"/>
                  </a:lnTo>
                </a:path>
                <a:path w="7260590" h="3377565">
                  <a:moveTo>
                    <a:pt x="4389120" y="1499615"/>
                  </a:moveTo>
                  <a:lnTo>
                    <a:pt x="4407408" y="1499615"/>
                  </a:lnTo>
                </a:path>
                <a:path w="7260590" h="3377565">
                  <a:moveTo>
                    <a:pt x="4901183" y="1499615"/>
                  </a:moveTo>
                  <a:lnTo>
                    <a:pt x="4937760" y="1499615"/>
                  </a:lnTo>
                </a:path>
                <a:path w="7260590" h="3377565">
                  <a:moveTo>
                    <a:pt x="4946903" y="1499615"/>
                  </a:moveTo>
                  <a:lnTo>
                    <a:pt x="4965192" y="1499615"/>
                  </a:lnTo>
                </a:path>
                <a:path w="7260590" h="3377565">
                  <a:moveTo>
                    <a:pt x="5129783" y="1499615"/>
                  </a:moveTo>
                  <a:lnTo>
                    <a:pt x="5148072" y="1499615"/>
                  </a:lnTo>
                </a:path>
                <a:path w="7260590" h="3377565">
                  <a:moveTo>
                    <a:pt x="5166359" y="1499615"/>
                  </a:moveTo>
                  <a:lnTo>
                    <a:pt x="5202936" y="1499615"/>
                  </a:lnTo>
                </a:path>
                <a:path w="7260590" h="3377565">
                  <a:moveTo>
                    <a:pt x="5696712" y="1499615"/>
                  </a:moveTo>
                  <a:lnTo>
                    <a:pt x="5715000" y="1499615"/>
                  </a:lnTo>
                </a:path>
                <a:path w="7260590" h="3377565">
                  <a:moveTo>
                    <a:pt x="5971031" y="1499615"/>
                  </a:moveTo>
                  <a:lnTo>
                    <a:pt x="5989320" y="1499615"/>
                  </a:lnTo>
                </a:path>
                <a:path w="7260590" h="3377565">
                  <a:moveTo>
                    <a:pt x="6492240" y="1499615"/>
                  </a:moveTo>
                  <a:lnTo>
                    <a:pt x="6510528" y="1499615"/>
                  </a:lnTo>
                </a:path>
                <a:path w="7260590" h="3377565">
                  <a:moveTo>
                    <a:pt x="6775704" y="1499615"/>
                  </a:moveTo>
                  <a:lnTo>
                    <a:pt x="6793992" y="1499615"/>
                  </a:lnTo>
                </a:path>
                <a:path w="7260590" h="3377565">
                  <a:moveTo>
                    <a:pt x="64007" y="1505711"/>
                  </a:moveTo>
                  <a:lnTo>
                    <a:pt x="82296" y="1505711"/>
                  </a:lnTo>
                </a:path>
                <a:path w="7260590" h="3377565">
                  <a:moveTo>
                    <a:pt x="347471" y="1505711"/>
                  </a:moveTo>
                  <a:lnTo>
                    <a:pt x="356616" y="1505711"/>
                  </a:lnTo>
                </a:path>
                <a:path w="7260590" h="3377565">
                  <a:moveTo>
                    <a:pt x="868679" y="1505711"/>
                  </a:moveTo>
                  <a:lnTo>
                    <a:pt x="896112" y="1505711"/>
                  </a:lnTo>
                </a:path>
                <a:path w="7260590" h="3377565">
                  <a:moveTo>
                    <a:pt x="1152144" y="1505711"/>
                  </a:moveTo>
                  <a:lnTo>
                    <a:pt x="1170432" y="1505711"/>
                  </a:lnTo>
                </a:path>
                <a:path w="7260590" h="3377565">
                  <a:moveTo>
                    <a:pt x="1682495" y="1505711"/>
                  </a:moveTo>
                  <a:lnTo>
                    <a:pt x="1691640" y="1505711"/>
                  </a:lnTo>
                </a:path>
                <a:path w="7260590" h="3377565">
                  <a:moveTo>
                    <a:pt x="1947671" y="1505711"/>
                  </a:moveTo>
                  <a:lnTo>
                    <a:pt x="1965960" y="1505711"/>
                  </a:lnTo>
                </a:path>
                <a:path w="7260590" h="3377565">
                  <a:moveTo>
                    <a:pt x="2514599" y="1505711"/>
                  </a:moveTo>
                  <a:lnTo>
                    <a:pt x="2532888" y="1505711"/>
                  </a:lnTo>
                </a:path>
                <a:path w="7260590" h="3377565">
                  <a:moveTo>
                    <a:pt x="2724911" y="1505711"/>
                  </a:moveTo>
                  <a:lnTo>
                    <a:pt x="2743200" y="1505711"/>
                  </a:lnTo>
                </a:path>
                <a:path w="7260590" h="3377565">
                  <a:moveTo>
                    <a:pt x="4087367" y="1505711"/>
                  </a:moveTo>
                  <a:lnTo>
                    <a:pt x="4096512" y="1505711"/>
                  </a:lnTo>
                </a:path>
                <a:path w="7260590" h="3377565">
                  <a:moveTo>
                    <a:pt x="4389120" y="1505711"/>
                  </a:moveTo>
                  <a:lnTo>
                    <a:pt x="4407408" y="1505711"/>
                  </a:lnTo>
                </a:path>
                <a:path w="7260590" h="3377565">
                  <a:moveTo>
                    <a:pt x="4901183" y="1505711"/>
                  </a:moveTo>
                  <a:lnTo>
                    <a:pt x="4910328" y="1505711"/>
                  </a:lnTo>
                </a:path>
                <a:path w="7260590" h="3377565">
                  <a:moveTo>
                    <a:pt x="4919471" y="1505711"/>
                  </a:moveTo>
                  <a:lnTo>
                    <a:pt x="4937760" y="1505711"/>
                  </a:lnTo>
                </a:path>
                <a:path w="7260590" h="3377565">
                  <a:moveTo>
                    <a:pt x="4946903" y="1505711"/>
                  </a:moveTo>
                  <a:lnTo>
                    <a:pt x="4965192" y="1505711"/>
                  </a:lnTo>
                </a:path>
                <a:path w="7260590" h="3377565">
                  <a:moveTo>
                    <a:pt x="5129783" y="1505711"/>
                  </a:moveTo>
                  <a:lnTo>
                    <a:pt x="5202936" y="1505711"/>
                  </a:lnTo>
                </a:path>
                <a:path w="7260590" h="3377565">
                  <a:moveTo>
                    <a:pt x="5696712" y="1505711"/>
                  </a:moveTo>
                  <a:lnTo>
                    <a:pt x="5715000" y="1505711"/>
                  </a:lnTo>
                </a:path>
                <a:path w="7260590" h="3377565">
                  <a:moveTo>
                    <a:pt x="5971031" y="1505711"/>
                  </a:moveTo>
                  <a:lnTo>
                    <a:pt x="5998464" y="1505711"/>
                  </a:lnTo>
                </a:path>
                <a:path w="7260590" h="3377565">
                  <a:moveTo>
                    <a:pt x="6492240" y="1505711"/>
                  </a:moveTo>
                  <a:lnTo>
                    <a:pt x="6510528" y="1505711"/>
                  </a:lnTo>
                </a:path>
                <a:path w="7260590" h="3377565">
                  <a:moveTo>
                    <a:pt x="6775704" y="1505711"/>
                  </a:moveTo>
                  <a:lnTo>
                    <a:pt x="6793992" y="1505711"/>
                  </a:lnTo>
                </a:path>
                <a:path w="7260590" h="3377565">
                  <a:moveTo>
                    <a:pt x="64007" y="1511807"/>
                  </a:moveTo>
                  <a:lnTo>
                    <a:pt x="82296" y="1511807"/>
                  </a:lnTo>
                </a:path>
                <a:path w="7260590" h="3377565">
                  <a:moveTo>
                    <a:pt x="347471" y="1511807"/>
                  </a:moveTo>
                  <a:lnTo>
                    <a:pt x="356616" y="1511807"/>
                  </a:lnTo>
                </a:path>
                <a:path w="7260590" h="3377565">
                  <a:moveTo>
                    <a:pt x="868679" y="1511807"/>
                  </a:moveTo>
                  <a:lnTo>
                    <a:pt x="896112" y="1511807"/>
                  </a:lnTo>
                </a:path>
                <a:path w="7260590" h="3377565">
                  <a:moveTo>
                    <a:pt x="1152144" y="1511807"/>
                  </a:moveTo>
                  <a:lnTo>
                    <a:pt x="1170432" y="1511807"/>
                  </a:lnTo>
                </a:path>
                <a:path w="7260590" h="3377565">
                  <a:moveTo>
                    <a:pt x="1682495" y="1511807"/>
                  </a:moveTo>
                  <a:lnTo>
                    <a:pt x="1691640" y="1511807"/>
                  </a:lnTo>
                </a:path>
                <a:path w="7260590" h="3377565">
                  <a:moveTo>
                    <a:pt x="1947671" y="1511807"/>
                  </a:moveTo>
                  <a:lnTo>
                    <a:pt x="1965960" y="1511807"/>
                  </a:lnTo>
                </a:path>
                <a:path w="7260590" h="3377565">
                  <a:moveTo>
                    <a:pt x="2505455" y="1511807"/>
                  </a:moveTo>
                  <a:lnTo>
                    <a:pt x="2532888" y="1511807"/>
                  </a:lnTo>
                </a:path>
                <a:path w="7260590" h="3377565">
                  <a:moveTo>
                    <a:pt x="2734055" y="1511807"/>
                  </a:moveTo>
                  <a:lnTo>
                    <a:pt x="2743200" y="1511807"/>
                  </a:lnTo>
                </a:path>
                <a:path w="7260590" h="3377565">
                  <a:moveTo>
                    <a:pt x="4087367" y="1511807"/>
                  </a:moveTo>
                  <a:lnTo>
                    <a:pt x="4096512" y="1511807"/>
                  </a:lnTo>
                </a:path>
                <a:path w="7260590" h="3377565">
                  <a:moveTo>
                    <a:pt x="4389120" y="1511807"/>
                  </a:moveTo>
                  <a:lnTo>
                    <a:pt x="4416552" y="1511807"/>
                  </a:lnTo>
                </a:path>
                <a:path w="7260590" h="3377565">
                  <a:moveTo>
                    <a:pt x="4892040" y="1511807"/>
                  </a:moveTo>
                  <a:lnTo>
                    <a:pt x="4910328" y="1511807"/>
                  </a:lnTo>
                </a:path>
                <a:path w="7260590" h="3377565">
                  <a:moveTo>
                    <a:pt x="4919471" y="1511807"/>
                  </a:moveTo>
                  <a:lnTo>
                    <a:pt x="4937760" y="1511807"/>
                  </a:lnTo>
                </a:path>
                <a:path w="7260590" h="3377565">
                  <a:moveTo>
                    <a:pt x="4946903" y="1511807"/>
                  </a:moveTo>
                  <a:lnTo>
                    <a:pt x="4965192" y="1511807"/>
                  </a:lnTo>
                </a:path>
                <a:path w="7260590" h="3377565">
                  <a:moveTo>
                    <a:pt x="5129783" y="1511807"/>
                  </a:moveTo>
                  <a:lnTo>
                    <a:pt x="5175503" y="1511807"/>
                  </a:lnTo>
                </a:path>
                <a:path w="7260590" h="3377565">
                  <a:moveTo>
                    <a:pt x="5184647" y="1511807"/>
                  </a:moveTo>
                  <a:lnTo>
                    <a:pt x="5202936" y="1511807"/>
                  </a:lnTo>
                </a:path>
                <a:path w="7260590" h="3377565">
                  <a:moveTo>
                    <a:pt x="5696712" y="1511807"/>
                  </a:moveTo>
                  <a:lnTo>
                    <a:pt x="5705856" y="1511807"/>
                  </a:lnTo>
                </a:path>
                <a:path w="7260590" h="3377565">
                  <a:moveTo>
                    <a:pt x="5980175" y="1511807"/>
                  </a:moveTo>
                  <a:lnTo>
                    <a:pt x="5998464" y="1511807"/>
                  </a:lnTo>
                </a:path>
                <a:path w="7260590" h="3377565">
                  <a:moveTo>
                    <a:pt x="6492240" y="1511807"/>
                  </a:moveTo>
                  <a:lnTo>
                    <a:pt x="6510528" y="1511807"/>
                  </a:lnTo>
                </a:path>
                <a:path w="7260590" h="3377565">
                  <a:moveTo>
                    <a:pt x="6775704" y="1511807"/>
                  </a:moveTo>
                  <a:lnTo>
                    <a:pt x="6793992" y="1511807"/>
                  </a:lnTo>
                </a:path>
                <a:path w="7260590" h="3377565">
                  <a:moveTo>
                    <a:pt x="64007" y="1517903"/>
                  </a:moveTo>
                  <a:lnTo>
                    <a:pt x="82296" y="1517903"/>
                  </a:lnTo>
                </a:path>
                <a:path w="7260590" h="3377565">
                  <a:moveTo>
                    <a:pt x="347471" y="1517903"/>
                  </a:moveTo>
                  <a:lnTo>
                    <a:pt x="356616" y="1517903"/>
                  </a:lnTo>
                </a:path>
                <a:path w="7260590" h="3377565">
                  <a:moveTo>
                    <a:pt x="868679" y="1517903"/>
                  </a:moveTo>
                  <a:lnTo>
                    <a:pt x="896112" y="1517903"/>
                  </a:lnTo>
                </a:path>
                <a:path w="7260590" h="3377565">
                  <a:moveTo>
                    <a:pt x="1152144" y="1517903"/>
                  </a:moveTo>
                  <a:lnTo>
                    <a:pt x="1170432" y="1517903"/>
                  </a:lnTo>
                </a:path>
                <a:path w="7260590" h="3377565">
                  <a:moveTo>
                    <a:pt x="1682495" y="1517903"/>
                  </a:moveTo>
                  <a:lnTo>
                    <a:pt x="1691640" y="1517903"/>
                  </a:lnTo>
                </a:path>
                <a:path w="7260590" h="3377565">
                  <a:moveTo>
                    <a:pt x="1947671" y="1517903"/>
                  </a:moveTo>
                  <a:lnTo>
                    <a:pt x="1965960" y="1517903"/>
                  </a:lnTo>
                </a:path>
                <a:path w="7260590" h="3377565">
                  <a:moveTo>
                    <a:pt x="2505455" y="1517903"/>
                  </a:moveTo>
                  <a:lnTo>
                    <a:pt x="2523744" y="1517903"/>
                  </a:lnTo>
                </a:path>
                <a:path w="7260590" h="3377565">
                  <a:moveTo>
                    <a:pt x="2734055" y="1517903"/>
                  </a:moveTo>
                  <a:lnTo>
                    <a:pt x="2743200" y="1517903"/>
                  </a:lnTo>
                </a:path>
                <a:path w="7260590" h="3377565">
                  <a:moveTo>
                    <a:pt x="4078223" y="1517903"/>
                  </a:moveTo>
                  <a:lnTo>
                    <a:pt x="4096512" y="1517903"/>
                  </a:lnTo>
                </a:path>
                <a:path w="7260590" h="3377565">
                  <a:moveTo>
                    <a:pt x="4398263" y="1517903"/>
                  </a:moveTo>
                  <a:lnTo>
                    <a:pt x="4416552" y="1517903"/>
                  </a:lnTo>
                </a:path>
                <a:path w="7260590" h="3377565">
                  <a:moveTo>
                    <a:pt x="4892040" y="1517903"/>
                  </a:moveTo>
                  <a:lnTo>
                    <a:pt x="4910328" y="1517903"/>
                  </a:lnTo>
                </a:path>
                <a:path w="7260590" h="3377565">
                  <a:moveTo>
                    <a:pt x="4919471" y="1517903"/>
                  </a:moveTo>
                  <a:lnTo>
                    <a:pt x="4937760" y="1517903"/>
                  </a:lnTo>
                </a:path>
                <a:path w="7260590" h="3377565">
                  <a:moveTo>
                    <a:pt x="4946903" y="1517903"/>
                  </a:moveTo>
                  <a:lnTo>
                    <a:pt x="4965192" y="1517903"/>
                  </a:lnTo>
                </a:path>
                <a:path w="7260590" h="3377565">
                  <a:moveTo>
                    <a:pt x="5129783" y="1517903"/>
                  </a:moveTo>
                  <a:lnTo>
                    <a:pt x="5175503" y="1517903"/>
                  </a:lnTo>
                </a:path>
                <a:path w="7260590" h="3377565">
                  <a:moveTo>
                    <a:pt x="5184647" y="1517903"/>
                  </a:moveTo>
                  <a:lnTo>
                    <a:pt x="5212080" y="1517903"/>
                  </a:lnTo>
                </a:path>
                <a:path w="7260590" h="3377565">
                  <a:moveTo>
                    <a:pt x="5696712" y="1517903"/>
                  </a:moveTo>
                  <a:lnTo>
                    <a:pt x="5705856" y="1517903"/>
                  </a:lnTo>
                </a:path>
                <a:path w="7260590" h="3377565">
                  <a:moveTo>
                    <a:pt x="5980175" y="1517903"/>
                  </a:moveTo>
                  <a:lnTo>
                    <a:pt x="5998464" y="1517903"/>
                  </a:lnTo>
                </a:path>
                <a:path w="7260590" h="3377565">
                  <a:moveTo>
                    <a:pt x="6492240" y="1517903"/>
                  </a:moveTo>
                  <a:lnTo>
                    <a:pt x="6510528" y="1517903"/>
                  </a:lnTo>
                </a:path>
                <a:path w="7260590" h="3377565">
                  <a:moveTo>
                    <a:pt x="6775704" y="1517903"/>
                  </a:moveTo>
                  <a:lnTo>
                    <a:pt x="6793992" y="1517903"/>
                  </a:lnTo>
                </a:path>
                <a:path w="7260590" h="3377565">
                  <a:moveTo>
                    <a:pt x="64007" y="1524000"/>
                  </a:moveTo>
                  <a:lnTo>
                    <a:pt x="82296" y="1524000"/>
                  </a:lnTo>
                </a:path>
                <a:path w="7260590" h="3377565">
                  <a:moveTo>
                    <a:pt x="347471" y="1524000"/>
                  </a:moveTo>
                  <a:lnTo>
                    <a:pt x="356616" y="1524000"/>
                  </a:lnTo>
                </a:path>
                <a:path w="7260590" h="3377565">
                  <a:moveTo>
                    <a:pt x="868679" y="1524000"/>
                  </a:moveTo>
                  <a:lnTo>
                    <a:pt x="896112" y="1524000"/>
                  </a:lnTo>
                </a:path>
                <a:path w="7260590" h="3377565">
                  <a:moveTo>
                    <a:pt x="1152144" y="1524000"/>
                  </a:moveTo>
                  <a:lnTo>
                    <a:pt x="1179576" y="1524000"/>
                  </a:lnTo>
                </a:path>
                <a:path w="7260590" h="3377565">
                  <a:moveTo>
                    <a:pt x="1682495" y="1524000"/>
                  </a:moveTo>
                  <a:lnTo>
                    <a:pt x="1691640" y="1524000"/>
                  </a:lnTo>
                </a:path>
                <a:path w="7260590" h="3377565">
                  <a:moveTo>
                    <a:pt x="1947671" y="1524000"/>
                  </a:moveTo>
                  <a:lnTo>
                    <a:pt x="1965960" y="1524000"/>
                  </a:lnTo>
                </a:path>
                <a:path w="7260590" h="3377565">
                  <a:moveTo>
                    <a:pt x="2505455" y="1524000"/>
                  </a:moveTo>
                  <a:lnTo>
                    <a:pt x="2523744" y="1524000"/>
                  </a:lnTo>
                </a:path>
                <a:path w="7260590" h="3377565">
                  <a:moveTo>
                    <a:pt x="2734055" y="1524000"/>
                  </a:moveTo>
                  <a:lnTo>
                    <a:pt x="2743200" y="1524000"/>
                  </a:lnTo>
                </a:path>
                <a:path w="7260590" h="3377565">
                  <a:moveTo>
                    <a:pt x="4078223" y="1523999"/>
                  </a:moveTo>
                  <a:lnTo>
                    <a:pt x="4096512" y="1523999"/>
                  </a:lnTo>
                </a:path>
                <a:path w="7260590" h="3377565">
                  <a:moveTo>
                    <a:pt x="4398263" y="1523999"/>
                  </a:moveTo>
                  <a:lnTo>
                    <a:pt x="4416552" y="1523999"/>
                  </a:lnTo>
                </a:path>
                <a:path w="7260590" h="3377565">
                  <a:moveTo>
                    <a:pt x="4892040" y="1523999"/>
                  </a:moveTo>
                  <a:lnTo>
                    <a:pt x="4901184" y="1523999"/>
                  </a:lnTo>
                </a:path>
                <a:path w="7260590" h="3377565">
                  <a:moveTo>
                    <a:pt x="4919471" y="1523999"/>
                  </a:moveTo>
                  <a:lnTo>
                    <a:pt x="4965191" y="1523999"/>
                  </a:lnTo>
                </a:path>
                <a:path w="7260590" h="3377565">
                  <a:moveTo>
                    <a:pt x="5138927" y="1523999"/>
                  </a:moveTo>
                  <a:lnTo>
                    <a:pt x="5175504" y="1523999"/>
                  </a:lnTo>
                </a:path>
                <a:path w="7260590" h="3377565">
                  <a:moveTo>
                    <a:pt x="5184647" y="1523999"/>
                  </a:moveTo>
                  <a:lnTo>
                    <a:pt x="5212080" y="1523999"/>
                  </a:lnTo>
                </a:path>
                <a:path w="7260590" h="3377565">
                  <a:moveTo>
                    <a:pt x="5687568" y="1523999"/>
                  </a:moveTo>
                  <a:lnTo>
                    <a:pt x="5705856" y="1523999"/>
                  </a:lnTo>
                </a:path>
                <a:path w="7260590" h="3377565">
                  <a:moveTo>
                    <a:pt x="5980175" y="1523999"/>
                  </a:moveTo>
                  <a:lnTo>
                    <a:pt x="5998464" y="1523999"/>
                  </a:lnTo>
                </a:path>
                <a:path w="7260590" h="3377565">
                  <a:moveTo>
                    <a:pt x="6492240" y="1523999"/>
                  </a:moveTo>
                  <a:lnTo>
                    <a:pt x="6510528" y="1523999"/>
                  </a:lnTo>
                </a:path>
                <a:path w="7260590" h="3377565">
                  <a:moveTo>
                    <a:pt x="6775704" y="1523999"/>
                  </a:moveTo>
                  <a:lnTo>
                    <a:pt x="6793992" y="1523999"/>
                  </a:lnTo>
                </a:path>
                <a:path w="7260590" h="3377565">
                  <a:moveTo>
                    <a:pt x="64007" y="1530095"/>
                  </a:moveTo>
                  <a:lnTo>
                    <a:pt x="82296" y="1530095"/>
                  </a:lnTo>
                </a:path>
                <a:path w="7260590" h="3377565">
                  <a:moveTo>
                    <a:pt x="347471" y="1530095"/>
                  </a:moveTo>
                  <a:lnTo>
                    <a:pt x="356616" y="1530095"/>
                  </a:lnTo>
                </a:path>
                <a:path w="7260590" h="3377565">
                  <a:moveTo>
                    <a:pt x="868679" y="1530095"/>
                  </a:moveTo>
                  <a:lnTo>
                    <a:pt x="886968" y="1530095"/>
                  </a:lnTo>
                </a:path>
                <a:path w="7260590" h="3377565">
                  <a:moveTo>
                    <a:pt x="1152144" y="1530095"/>
                  </a:moveTo>
                  <a:lnTo>
                    <a:pt x="1179576" y="1530095"/>
                  </a:lnTo>
                </a:path>
                <a:path w="7260590" h="3377565">
                  <a:moveTo>
                    <a:pt x="1682495" y="1530095"/>
                  </a:moveTo>
                  <a:lnTo>
                    <a:pt x="1691640" y="1530095"/>
                  </a:lnTo>
                </a:path>
                <a:path w="7260590" h="3377565">
                  <a:moveTo>
                    <a:pt x="1947671" y="1530095"/>
                  </a:moveTo>
                  <a:lnTo>
                    <a:pt x="1965960" y="1530095"/>
                  </a:lnTo>
                </a:path>
                <a:path w="7260590" h="3377565">
                  <a:moveTo>
                    <a:pt x="2505455" y="1530095"/>
                  </a:moveTo>
                  <a:lnTo>
                    <a:pt x="2523744" y="1530095"/>
                  </a:lnTo>
                </a:path>
                <a:path w="7260590" h="3377565">
                  <a:moveTo>
                    <a:pt x="2734055" y="1530095"/>
                  </a:moveTo>
                  <a:lnTo>
                    <a:pt x="2743200" y="1530095"/>
                  </a:lnTo>
                </a:path>
                <a:path w="7260590" h="3377565">
                  <a:moveTo>
                    <a:pt x="4078223" y="1530095"/>
                  </a:moveTo>
                  <a:lnTo>
                    <a:pt x="4096512" y="1530095"/>
                  </a:lnTo>
                </a:path>
                <a:path w="7260590" h="3377565">
                  <a:moveTo>
                    <a:pt x="4398263" y="1530095"/>
                  </a:moveTo>
                  <a:lnTo>
                    <a:pt x="4416552" y="1530095"/>
                  </a:lnTo>
                </a:path>
                <a:path w="7260590" h="3377565">
                  <a:moveTo>
                    <a:pt x="4892040" y="1530095"/>
                  </a:moveTo>
                  <a:lnTo>
                    <a:pt x="4901184" y="1530095"/>
                  </a:lnTo>
                </a:path>
                <a:path w="7260590" h="3377565">
                  <a:moveTo>
                    <a:pt x="4928616" y="1530095"/>
                  </a:moveTo>
                  <a:lnTo>
                    <a:pt x="4965192" y="1530095"/>
                  </a:lnTo>
                </a:path>
                <a:path w="7260590" h="3377565">
                  <a:moveTo>
                    <a:pt x="5138927" y="1530095"/>
                  </a:moveTo>
                  <a:lnTo>
                    <a:pt x="5175504" y="1530095"/>
                  </a:lnTo>
                </a:path>
                <a:path w="7260590" h="3377565">
                  <a:moveTo>
                    <a:pt x="5184647" y="1530095"/>
                  </a:moveTo>
                  <a:lnTo>
                    <a:pt x="5212080" y="1530095"/>
                  </a:lnTo>
                </a:path>
                <a:path w="7260590" h="3377565">
                  <a:moveTo>
                    <a:pt x="5687568" y="1530095"/>
                  </a:moveTo>
                  <a:lnTo>
                    <a:pt x="5705856" y="1530095"/>
                  </a:lnTo>
                </a:path>
                <a:path w="7260590" h="3377565">
                  <a:moveTo>
                    <a:pt x="5980175" y="1530095"/>
                  </a:moveTo>
                  <a:lnTo>
                    <a:pt x="5998464" y="1530095"/>
                  </a:lnTo>
                </a:path>
                <a:path w="7260590" h="3377565">
                  <a:moveTo>
                    <a:pt x="6492240" y="1530095"/>
                  </a:moveTo>
                  <a:lnTo>
                    <a:pt x="6510528" y="1530095"/>
                  </a:lnTo>
                </a:path>
                <a:path w="7260590" h="3377565">
                  <a:moveTo>
                    <a:pt x="6775704" y="1530095"/>
                  </a:moveTo>
                  <a:lnTo>
                    <a:pt x="6793992" y="1530095"/>
                  </a:lnTo>
                </a:path>
                <a:path w="7260590" h="3377565">
                  <a:moveTo>
                    <a:pt x="64007" y="1536191"/>
                  </a:moveTo>
                  <a:lnTo>
                    <a:pt x="82296" y="1536191"/>
                  </a:lnTo>
                </a:path>
                <a:path w="7260590" h="3377565">
                  <a:moveTo>
                    <a:pt x="347471" y="1536191"/>
                  </a:moveTo>
                  <a:lnTo>
                    <a:pt x="356616" y="1536191"/>
                  </a:lnTo>
                </a:path>
                <a:path w="7260590" h="3377565">
                  <a:moveTo>
                    <a:pt x="868679" y="1536191"/>
                  </a:moveTo>
                  <a:lnTo>
                    <a:pt x="886968" y="1536191"/>
                  </a:lnTo>
                </a:path>
                <a:path w="7260590" h="3377565">
                  <a:moveTo>
                    <a:pt x="1152144" y="1536191"/>
                  </a:moveTo>
                  <a:lnTo>
                    <a:pt x="1179576" y="1536191"/>
                  </a:lnTo>
                </a:path>
                <a:path w="7260590" h="3377565">
                  <a:moveTo>
                    <a:pt x="1682495" y="1536191"/>
                  </a:moveTo>
                  <a:lnTo>
                    <a:pt x="1691640" y="1536191"/>
                  </a:lnTo>
                </a:path>
                <a:path w="7260590" h="3377565">
                  <a:moveTo>
                    <a:pt x="1947671" y="1536191"/>
                  </a:moveTo>
                  <a:lnTo>
                    <a:pt x="1965960" y="1536191"/>
                  </a:lnTo>
                </a:path>
                <a:path w="7260590" h="3377565">
                  <a:moveTo>
                    <a:pt x="2505455" y="1536191"/>
                  </a:moveTo>
                  <a:lnTo>
                    <a:pt x="2523744" y="1536191"/>
                  </a:lnTo>
                </a:path>
                <a:path w="7260590" h="3377565">
                  <a:moveTo>
                    <a:pt x="2743199" y="1536191"/>
                  </a:moveTo>
                  <a:lnTo>
                    <a:pt x="2752344" y="1536191"/>
                  </a:lnTo>
                </a:path>
                <a:path w="7260590" h="3377565">
                  <a:moveTo>
                    <a:pt x="4078223" y="1536191"/>
                  </a:moveTo>
                  <a:lnTo>
                    <a:pt x="4096512" y="1536191"/>
                  </a:lnTo>
                </a:path>
                <a:path w="7260590" h="3377565">
                  <a:moveTo>
                    <a:pt x="4398263" y="1536191"/>
                  </a:moveTo>
                  <a:lnTo>
                    <a:pt x="4416552" y="1536191"/>
                  </a:lnTo>
                </a:path>
                <a:path w="7260590" h="3377565">
                  <a:moveTo>
                    <a:pt x="4882895" y="1536191"/>
                  </a:moveTo>
                  <a:lnTo>
                    <a:pt x="4901184" y="1536191"/>
                  </a:lnTo>
                </a:path>
                <a:path w="7260590" h="3377565">
                  <a:moveTo>
                    <a:pt x="5193792" y="1536191"/>
                  </a:moveTo>
                  <a:lnTo>
                    <a:pt x="5212080" y="1536191"/>
                  </a:lnTo>
                </a:path>
                <a:path w="7260590" h="3377565">
                  <a:moveTo>
                    <a:pt x="5687568" y="1536191"/>
                  </a:moveTo>
                  <a:lnTo>
                    <a:pt x="5705856" y="1536191"/>
                  </a:lnTo>
                </a:path>
                <a:path w="7260590" h="3377565">
                  <a:moveTo>
                    <a:pt x="5980175" y="1536191"/>
                  </a:moveTo>
                  <a:lnTo>
                    <a:pt x="5998464" y="1536191"/>
                  </a:lnTo>
                </a:path>
                <a:path w="7260590" h="3377565">
                  <a:moveTo>
                    <a:pt x="6492240" y="1536191"/>
                  </a:moveTo>
                  <a:lnTo>
                    <a:pt x="6510528" y="1536191"/>
                  </a:lnTo>
                </a:path>
                <a:path w="7260590" h="3377565">
                  <a:moveTo>
                    <a:pt x="6784848" y="1536191"/>
                  </a:moveTo>
                  <a:lnTo>
                    <a:pt x="6793992" y="1536191"/>
                  </a:lnTo>
                </a:path>
                <a:path w="7260590" h="3377565">
                  <a:moveTo>
                    <a:pt x="64007" y="1542288"/>
                  </a:moveTo>
                  <a:lnTo>
                    <a:pt x="82296" y="1542288"/>
                  </a:lnTo>
                </a:path>
                <a:path w="7260590" h="3377565">
                  <a:moveTo>
                    <a:pt x="347471" y="1542288"/>
                  </a:moveTo>
                  <a:lnTo>
                    <a:pt x="356616" y="1542288"/>
                  </a:lnTo>
                </a:path>
                <a:path w="7260590" h="3377565">
                  <a:moveTo>
                    <a:pt x="868679" y="1542288"/>
                  </a:moveTo>
                  <a:lnTo>
                    <a:pt x="886968" y="1542288"/>
                  </a:lnTo>
                </a:path>
                <a:path w="7260590" h="3377565">
                  <a:moveTo>
                    <a:pt x="1152144" y="1542288"/>
                  </a:moveTo>
                  <a:lnTo>
                    <a:pt x="1179576" y="1542288"/>
                  </a:lnTo>
                </a:path>
                <a:path w="7260590" h="3377565">
                  <a:moveTo>
                    <a:pt x="1682495" y="1542288"/>
                  </a:moveTo>
                  <a:lnTo>
                    <a:pt x="1691640" y="1542288"/>
                  </a:lnTo>
                </a:path>
                <a:path w="7260590" h="3377565">
                  <a:moveTo>
                    <a:pt x="1947671" y="1542288"/>
                  </a:moveTo>
                  <a:lnTo>
                    <a:pt x="1965960" y="1542288"/>
                  </a:lnTo>
                </a:path>
                <a:path w="7260590" h="3377565">
                  <a:moveTo>
                    <a:pt x="2505455" y="1542288"/>
                  </a:moveTo>
                  <a:lnTo>
                    <a:pt x="2523744" y="1542288"/>
                  </a:lnTo>
                </a:path>
                <a:path w="7260590" h="3377565">
                  <a:moveTo>
                    <a:pt x="2743199" y="1542288"/>
                  </a:moveTo>
                  <a:lnTo>
                    <a:pt x="2752344" y="1542288"/>
                  </a:lnTo>
                </a:path>
                <a:path w="7260590" h="3377565">
                  <a:moveTo>
                    <a:pt x="4078223" y="1542287"/>
                  </a:moveTo>
                  <a:lnTo>
                    <a:pt x="4096512" y="1542287"/>
                  </a:lnTo>
                </a:path>
                <a:path w="7260590" h="3377565">
                  <a:moveTo>
                    <a:pt x="4398263" y="1542287"/>
                  </a:moveTo>
                  <a:lnTo>
                    <a:pt x="4416552" y="1542287"/>
                  </a:lnTo>
                </a:path>
                <a:path w="7260590" h="3377565">
                  <a:moveTo>
                    <a:pt x="4882895" y="1542287"/>
                  </a:moveTo>
                  <a:lnTo>
                    <a:pt x="4901184" y="1542287"/>
                  </a:lnTo>
                </a:path>
                <a:path w="7260590" h="3377565">
                  <a:moveTo>
                    <a:pt x="5193792" y="1542287"/>
                  </a:moveTo>
                  <a:lnTo>
                    <a:pt x="5212080" y="1542287"/>
                  </a:lnTo>
                </a:path>
                <a:path w="7260590" h="3377565">
                  <a:moveTo>
                    <a:pt x="5687568" y="1542287"/>
                  </a:moveTo>
                  <a:lnTo>
                    <a:pt x="5705856" y="1542287"/>
                  </a:lnTo>
                </a:path>
                <a:path w="7260590" h="3377565">
                  <a:moveTo>
                    <a:pt x="5980175" y="1542287"/>
                  </a:moveTo>
                  <a:lnTo>
                    <a:pt x="5998464" y="1542287"/>
                  </a:lnTo>
                </a:path>
                <a:path w="7260590" h="3377565">
                  <a:moveTo>
                    <a:pt x="6492240" y="1542287"/>
                  </a:moveTo>
                  <a:lnTo>
                    <a:pt x="6510528" y="1542287"/>
                  </a:lnTo>
                </a:path>
                <a:path w="7260590" h="3377565">
                  <a:moveTo>
                    <a:pt x="6784848" y="1542287"/>
                  </a:moveTo>
                  <a:lnTo>
                    <a:pt x="6793992" y="1542287"/>
                  </a:lnTo>
                </a:path>
                <a:path w="7260590" h="3377565">
                  <a:moveTo>
                    <a:pt x="64007" y="1548383"/>
                  </a:moveTo>
                  <a:lnTo>
                    <a:pt x="82296" y="1548383"/>
                  </a:lnTo>
                </a:path>
                <a:path w="7260590" h="3377565">
                  <a:moveTo>
                    <a:pt x="347471" y="1548383"/>
                  </a:moveTo>
                  <a:lnTo>
                    <a:pt x="356616" y="1548383"/>
                  </a:lnTo>
                </a:path>
                <a:path w="7260590" h="3377565">
                  <a:moveTo>
                    <a:pt x="868679" y="1548383"/>
                  </a:moveTo>
                  <a:lnTo>
                    <a:pt x="886968" y="1548383"/>
                  </a:lnTo>
                </a:path>
                <a:path w="7260590" h="3377565">
                  <a:moveTo>
                    <a:pt x="1152144" y="1548383"/>
                  </a:moveTo>
                  <a:lnTo>
                    <a:pt x="1179576" y="1548383"/>
                  </a:lnTo>
                </a:path>
                <a:path w="7260590" h="3377565">
                  <a:moveTo>
                    <a:pt x="1682495" y="1548383"/>
                  </a:moveTo>
                  <a:lnTo>
                    <a:pt x="1691640" y="1548383"/>
                  </a:lnTo>
                </a:path>
                <a:path w="7260590" h="3377565">
                  <a:moveTo>
                    <a:pt x="1947671" y="1548383"/>
                  </a:moveTo>
                  <a:lnTo>
                    <a:pt x="1965960" y="1548383"/>
                  </a:lnTo>
                </a:path>
                <a:path w="7260590" h="3377565">
                  <a:moveTo>
                    <a:pt x="2496311" y="1548383"/>
                  </a:moveTo>
                  <a:lnTo>
                    <a:pt x="2514600" y="1548383"/>
                  </a:lnTo>
                </a:path>
                <a:path w="7260590" h="3377565">
                  <a:moveTo>
                    <a:pt x="2743199" y="1548383"/>
                  </a:moveTo>
                  <a:lnTo>
                    <a:pt x="2752344" y="1548383"/>
                  </a:lnTo>
                </a:path>
                <a:path w="7260590" h="3377565">
                  <a:moveTo>
                    <a:pt x="4078223" y="1548383"/>
                  </a:moveTo>
                  <a:lnTo>
                    <a:pt x="4096512" y="1548383"/>
                  </a:lnTo>
                </a:path>
                <a:path w="7260590" h="3377565">
                  <a:moveTo>
                    <a:pt x="4398263" y="1548383"/>
                  </a:moveTo>
                  <a:lnTo>
                    <a:pt x="4416552" y="1548383"/>
                  </a:lnTo>
                </a:path>
                <a:path w="7260590" h="3377565">
                  <a:moveTo>
                    <a:pt x="4882895" y="1548383"/>
                  </a:moveTo>
                  <a:lnTo>
                    <a:pt x="4901184" y="1548383"/>
                  </a:lnTo>
                </a:path>
                <a:path w="7260590" h="3377565">
                  <a:moveTo>
                    <a:pt x="5193792" y="1548383"/>
                  </a:moveTo>
                  <a:lnTo>
                    <a:pt x="5212080" y="1548383"/>
                  </a:lnTo>
                </a:path>
                <a:path w="7260590" h="3377565">
                  <a:moveTo>
                    <a:pt x="5687568" y="1548383"/>
                  </a:moveTo>
                  <a:lnTo>
                    <a:pt x="5705856" y="1548383"/>
                  </a:lnTo>
                </a:path>
                <a:path w="7260590" h="3377565">
                  <a:moveTo>
                    <a:pt x="5980175" y="1548383"/>
                  </a:moveTo>
                  <a:lnTo>
                    <a:pt x="5998464" y="1548383"/>
                  </a:lnTo>
                </a:path>
                <a:path w="7260590" h="3377565">
                  <a:moveTo>
                    <a:pt x="6492240" y="1548383"/>
                  </a:moveTo>
                  <a:lnTo>
                    <a:pt x="6510528" y="1548383"/>
                  </a:lnTo>
                </a:path>
                <a:path w="7260590" h="3377565">
                  <a:moveTo>
                    <a:pt x="6784848" y="1548383"/>
                  </a:moveTo>
                  <a:lnTo>
                    <a:pt x="6793992" y="1548383"/>
                  </a:lnTo>
                </a:path>
                <a:path w="7260590" h="3377565">
                  <a:moveTo>
                    <a:pt x="64007" y="1554479"/>
                  </a:moveTo>
                  <a:lnTo>
                    <a:pt x="82296" y="1554479"/>
                  </a:lnTo>
                </a:path>
                <a:path w="7260590" h="3377565">
                  <a:moveTo>
                    <a:pt x="347471" y="1554479"/>
                  </a:moveTo>
                  <a:lnTo>
                    <a:pt x="365760" y="1554479"/>
                  </a:lnTo>
                </a:path>
                <a:path w="7260590" h="3377565">
                  <a:moveTo>
                    <a:pt x="868679" y="1554479"/>
                  </a:moveTo>
                  <a:lnTo>
                    <a:pt x="886968" y="1554479"/>
                  </a:lnTo>
                </a:path>
                <a:path w="7260590" h="3377565">
                  <a:moveTo>
                    <a:pt x="1152144" y="1554479"/>
                  </a:moveTo>
                  <a:lnTo>
                    <a:pt x="1179576" y="1554479"/>
                  </a:lnTo>
                </a:path>
                <a:path w="7260590" h="3377565">
                  <a:moveTo>
                    <a:pt x="1682495" y="1554479"/>
                  </a:moveTo>
                  <a:lnTo>
                    <a:pt x="1691640" y="1554479"/>
                  </a:lnTo>
                </a:path>
                <a:path w="7260590" h="3377565">
                  <a:moveTo>
                    <a:pt x="1956815" y="1554479"/>
                  </a:moveTo>
                  <a:lnTo>
                    <a:pt x="1965960" y="1554479"/>
                  </a:lnTo>
                </a:path>
                <a:path w="7260590" h="3377565">
                  <a:moveTo>
                    <a:pt x="2496311" y="1554479"/>
                  </a:moveTo>
                  <a:lnTo>
                    <a:pt x="2514600" y="1554479"/>
                  </a:lnTo>
                </a:path>
                <a:path w="7260590" h="3377565">
                  <a:moveTo>
                    <a:pt x="2743199" y="1554479"/>
                  </a:moveTo>
                  <a:lnTo>
                    <a:pt x="2752344" y="1554479"/>
                  </a:lnTo>
                </a:path>
                <a:path w="7260590" h="3377565">
                  <a:moveTo>
                    <a:pt x="4078223" y="1554479"/>
                  </a:moveTo>
                  <a:lnTo>
                    <a:pt x="4096512" y="1554479"/>
                  </a:lnTo>
                </a:path>
                <a:path w="7260590" h="3377565">
                  <a:moveTo>
                    <a:pt x="4398263" y="1554479"/>
                  </a:moveTo>
                  <a:lnTo>
                    <a:pt x="4416552" y="1554479"/>
                  </a:lnTo>
                </a:path>
                <a:path w="7260590" h="3377565">
                  <a:moveTo>
                    <a:pt x="4882895" y="1554479"/>
                  </a:moveTo>
                  <a:lnTo>
                    <a:pt x="4901184" y="1554479"/>
                  </a:lnTo>
                </a:path>
                <a:path w="7260590" h="3377565">
                  <a:moveTo>
                    <a:pt x="5193792" y="1554479"/>
                  </a:moveTo>
                  <a:lnTo>
                    <a:pt x="5212080" y="1554479"/>
                  </a:lnTo>
                </a:path>
                <a:path w="7260590" h="3377565">
                  <a:moveTo>
                    <a:pt x="5687568" y="1554479"/>
                  </a:moveTo>
                  <a:lnTo>
                    <a:pt x="5705856" y="1554479"/>
                  </a:lnTo>
                </a:path>
                <a:path w="7260590" h="3377565">
                  <a:moveTo>
                    <a:pt x="5980175" y="1554479"/>
                  </a:moveTo>
                  <a:lnTo>
                    <a:pt x="6007608" y="1554479"/>
                  </a:lnTo>
                </a:path>
                <a:path w="7260590" h="3377565">
                  <a:moveTo>
                    <a:pt x="6492240" y="1554479"/>
                  </a:moveTo>
                  <a:lnTo>
                    <a:pt x="6510528" y="1554479"/>
                  </a:lnTo>
                </a:path>
                <a:path w="7260590" h="3377565">
                  <a:moveTo>
                    <a:pt x="6784848" y="1554479"/>
                  </a:moveTo>
                  <a:lnTo>
                    <a:pt x="6793992" y="1554479"/>
                  </a:lnTo>
                </a:path>
                <a:path w="7260590" h="3377565">
                  <a:moveTo>
                    <a:pt x="64007" y="1560576"/>
                  </a:moveTo>
                  <a:lnTo>
                    <a:pt x="82296" y="1560576"/>
                  </a:lnTo>
                </a:path>
                <a:path w="7260590" h="3377565">
                  <a:moveTo>
                    <a:pt x="347471" y="1560576"/>
                  </a:moveTo>
                  <a:lnTo>
                    <a:pt x="365760" y="1560576"/>
                  </a:lnTo>
                </a:path>
                <a:path w="7260590" h="3377565">
                  <a:moveTo>
                    <a:pt x="868679" y="1560576"/>
                  </a:moveTo>
                  <a:lnTo>
                    <a:pt x="886968" y="1560576"/>
                  </a:lnTo>
                </a:path>
                <a:path w="7260590" h="3377565">
                  <a:moveTo>
                    <a:pt x="1152144" y="1560576"/>
                  </a:moveTo>
                  <a:lnTo>
                    <a:pt x="1179576" y="1560576"/>
                  </a:lnTo>
                </a:path>
                <a:path w="7260590" h="3377565">
                  <a:moveTo>
                    <a:pt x="1673351" y="1560576"/>
                  </a:moveTo>
                  <a:lnTo>
                    <a:pt x="1691640" y="1560576"/>
                  </a:lnTo>
                </a:path>
                <a:path w="7260590" h="3377565">
                  <a:moveTo>
                    <a:pt x="1956815" y="1560576"/>
                  </a:moveTo>
                  <a:lnTo>
                    <a:pt x="1965960" y="1560576"/>
                  </a:lnTo>
                </a:path>
                <a:path w="7260590" h="3377565">
                  <a:moveTo>
                    <a:pt x="2496311" y="1560576"/>
                  </a:moveTo>
                  <a:lnTo>
                    <a:pt x="2514600" y="1560576"/>
                  </a:lnTo>
                </a:path>
                <a:path w="7260590" h="3377565">
                  <a:moveTo>
                    <a:pt x="2743199" y="1560576"/>
                  </a:moveTo>
                  <a:lnTo>
                    <a:pt x="2752344" y="1560576"/>
                  </a:lnTo>
                </a:path>
                <a:path w="7260590" h="3377565">
                  <a:moveTo>
                    <a:pt x="4078223" y="1560575"/>
                  </a:moveTo>
                  <a:lnTo>
                    <a:pt x="4096512" y="1560575"/>
                  </a:lnTo>
                </a:path>
                <a:path w="7260590" h="3377565">
                  <a:moveTo>
                    <a:pt x="4398263" y="1560575"/>
                  </a:moveTo>
                  <a:lnTo>
                    <a:pt x="4416552" y="1560575"/>
                  </a:lnTo>
                </a:path>
                <a:path w="7260590" h="3377565">
                  <a:moveTo>
                    <a:pt x="4882895" y="1560575"/>
                  </a:moveTo>
                  <a:lnTo>
                    <a:pt x="4901184" y="1560575"/>
                  </a:lnTo>
                </a:path>
                <a:path w="7260590" h="3377565">
                  <a:moveTo>
                    <a:pt x="5193792" y="1560575"/>
                  </a:moveTo>
                  <a:lnTo>
                    <a:pt x="5212080" y="1560575"/>
                  </a:lnTo>
                </a:path>
                <a:path w="7260590" h="3377565">
                  <a:moveTo>
                    <a:pt x="5687568" y="1560575"/>
                  </a:moveTo>
                  <a:lnTo>
                    <a:pt x="5705856" y="1560575"/>
                  </a:lnTo>
                </a:path>
                <a:path w="7260590" h="3377565">
                  <a:moveTo>
                    <a:pt x="5980175" y="1560575"/>
                  </a:moveTo>
                  <a:lnTo>
                    <a:pt x="6007608" y="1560575"/>
                  </a:lnTo>
                </a:path>
                <a:path w="7260590" h="3377565">
                  <a:moveTo>
                    <a:pt x="6483095" y="1560575"/>
                  </a:moveTo>
                  <a:lnTo>
                    <a:pt x="6510528" y="1560575"/>
                  </a:lnTo>
                </a:path>
                <a:path w="7260590" h="3377565">
                  <a:moveTo>
                    <a:pt x="6784848" y="1560575"/>
                  </a:moveTo>
                  <a:lnTo>
                    <a:pt x="6803136" y="1560575"/>
                  </a:lnTo>
                </a:path>
                <a:path w="7260590" h="3377565">
                  <a:moveTo>
                    <a:pt x="64007" y="1566671"/>
                  </a:moveTo>
                  <a:lnTo>
                    <a:pt x="82296" y="1566671"/>
                  </a:lnTo>
                </a:path>
                <a:path w="7260590" h="3377565">
                  <a:moveTo>
                    <a:pt x="347471" y="1566671"/>
                  </a:moveTo>
                  <a:lnTo>
                    <a:pt x="365760" y="1566671"/>
                  </a:lnTo>
                </a:path>
                <a:path w="7260590" h="3377565">
                  <a:moveTo>
                    <a:pt x="868679" y="1566671"/>
                  </a:moveTo>
                  <a:lnTo>
                    <a:pt x="886968" y="1566671"/>
                  </a:lnTo>
                </a:path>
                <a:path w="7260590" h="3377565">
                  <a:moveTo>
                    <a:pt x="1152144" y="1566671"/>
                  </a:moveTo>
                  <a:lnTo>
                    <a:pt x="1179576" y="1566671"/>
                  </a:lnTo>
                </a:path>
                <a:path w="7260590" h="3377565">
                  <a:moveTo>
                    <a:pt x="1673351" y="1566671"/>
                  </a:moveTo>
                  <a:lnTo>
                    <a:pt x="1691640" y="1566671"/>
                  </a:lnTo>
                </a:path>
                <a:path w="7260590" h="3377565">
                  <a:moveTo>
                    <a:pt x="1956815" y="1566671"/>
                  </a:moveTo>
                  <a:lnTo>
                    <a:pt x="1965960" y="1566671"/>
                  </a:lnTo>
                </a:path>
                <a:path w="7260590" h="3377565">
                  <a:moveTo>
                    <a:pt x="2496311" y="1566671"/>
                  </a:moveTo>
                  <a:lnTo>
                    <a:pt x="2514600" y="1566671"/>
                  </a:lnTo>
                </a:path>
                <a:path w="7260590" h="3377565">
                  <a:moveTo>
                    <a:pt x="2743199" y="1566671"/>
                  </a:moveTo>
                  <a:lnTo>
                    <a:pt x="2752344" y="1566671"/>
                  </a:lnTo>
                </a:path>
                <a:path w="7260590" h="3377565">
                  <a:moveTo>
                    <a:pt x="4078223" y="1566671"/>
                  </a:moveTo>
                  <a:lnTo>
                    <a:pt x="4096512" y="1566671"/>
                  </a:lnTo>
                </a:path>
                <a:path w="7260590" h="3377565">
                  <a:moveTo>
                    <a:pt x="4398263" y="1566671"/>
                  </a:moveTo>
                  <a:lnTo>
                    <a:pt x="4416552" y="1566671"/>
                  </a:lnTo>
                </a:path>
                <a:path w="7260590" h="3377565">
                  <a:moveTo>
                    <a:pt x="4882895" y="1566671"/>
                  </a:moveTo>
                  <a:lnTo>
                    <a:pt x="4901184" y="1566671"/>
                  </a:lnTo>
                </a:path>
                <a:path w="7260590" h="3377565">
                  <a:moveTo>
                    <a:pt x="5193792" y="1566671"/>
                  </a:moveTo>
                  <a:lnTo>
                    <a:pt x="5212080" y="1566671"/>
                  </a:lnTo>
                </a:path>
                <a:path w="7260590" h="3377565">
                  <a:moveTo>
                    <a:pt x="5687568" y="1566671"/>
                  </a:moveTo>
                  <a:lnTo>
                    <a:pt x="5705856" y="1566671"/>
                  </a:lnTo>
                </a:path>
                <a:path w="7260590" h="3377565">
                  <a:moveTo>
                    <a:pt x="5980175" y="1566671"/>
                  </a:moveTo>
                  <a:lnTo>
                    <a:pt x="6007608" y="1566671"/>
                  </a:lnTo>
                </a:path>
                <a:path w="7260590" h="3377565">
                  <a:moveTo>
                    <a:pt x="6483095" y="1566671"/>
                  </a:moveTo>
                  <a:lnTo>
                    <a:pt x="6510528" y="1566671"/>
                  </a:lnTo>
                </a:path>
                <a:path w="7260590" h="3377565">
                  <a:moveTo>
                    <a:pt x="6784848" y="1566671"/>
                  </a:moveTo>
                  <a:lnTo>
                    <a:pt x="6803136" y="1566671"/>
                  </a:lnTo>
                </a:path>
                <a:path w="7260590" h="3377565">
                  <a:moveTo>
                    <a:pt x="54863" y="1572767"/>
                  </a:moveTo>
                  <a:lnTo>
                    <a:pt x="82296" y="1572767"/>
                  </a:lnTo>
                </a:path>
                <a:path w="7260590" h="3377565">
                  <a:moveTo>
                    <a:pt x="356615" y="1572767"/>
                  </a:moveTo>
                  <a:lnTo>
                    <a:pt x="365760" y="1572767"/>
                  </a:lnTo>
                </a:path>
                <a:path w="7260590" h="3377565">
                  <a:moveTo>
                    <a:pt x="859535" y="1572767"/>
                  </a:moveTo>
                  <a:lnTo>
                    <a:pt x="886968" y="1572767"/>
                  </a:lnTo>
                </a:path>
                <a:path w="7260590" h="3377565">
                  <a:moveTo>
                    <a:pt x="1161288" y="1572767"/>
                  </a:moveTo>
                  <a:lnTo>
                    <a:pt x="1188720" y="1572767"/>
                  </a:lnTo>
                </a:path>
                <a:path w="7260590" h="3377565">
                  <a:moveTo>
                    <a:pt x="1673351" y="1572767"/>
                  </a:moveTo>
                  <a:lnTo>
                    <a:pt x="1691640" y="1572767"/>
                  </a:lnTo>
                </a:path>
                <a:path w="7260590" h="3377565">
                  <a:moveTo>
                    <a:pt x="1956815" y="1572767"/>
                  </a:moveTo>
                  <a:lnTo>
                    <a:pt x="1965960" y="1572767"/>
                  </a:lnTo>
                </a:path>
                <a:path w="7260590" h="3377565">
                  <a:moveTo>
                    <a:pt x="2496311" y="1572767"/>
                  </a:moveTo>
                  <a:lnTo>
                    <a:pt x="2514600" y="1572767"/>
                  </a:lnTo>
                </a:path>
                <a:path w="7260590" h="3377565">
                  <a:moveTo>
                    <a:pt x="2743199" y="1572767"/>
                  </a:moveTo>
                  <a:lnTo>
                    <a:pt x="2752344" y="1572767"/>
                  </a:lnTo>
                </a:path>
                <a:path w="7260590" h="3377565">
                  <a:moveTo>
                    <a:pt x="4078223" y="1572767"/>
                  </a:moveTo>
                  <a:lnTo>
                    <a:pt x="4096512" y="1572767"/>
                  </a:lnTo>
                </a:path>
                <a:path w="7260590" h="3377565">
                  <a:moveTo>
                    <a:pt x="4398263" y="1572767"/>
                  </a:moveTo>
                  <a:lnTo>
                    <a:pt x="4416552" y="1572767"/>
                  </a:lnTo>
                </a:path>
                <a:path w="7260590" h="3377565">
                  <a:moveTo>
                    <a:pt x="4882895" y="1572767"/>
                  </a:moveTo>
                  <a:lnTo>
                    <a:pt x="4901184" y="1572767"/>
                  </a:lnTo>
                </a:path>
                <a:path w="7260590" h="3377565">
                  <a:moveTo>
                    <a:pt x="5202935" y="1572767"/>
                  </a:moveTo>
                  <a:lnTo>
                    <a:pt x="5221224" y="1572767"/>
                  </a:lnTo>
                </a:path>
                <a:path w="7260590" h="3377565">
                  <a:moveTo>
                    <a:pt x="5687568" y="1572767"/>
                  </a:moveTo>
                  <a:lnTo>
                    <a:pt x="5696712" y="1572767"/>
                  </a:lnTo>
                </a:path>
                <a:path w="7260590" h="3377565">
                  <a:moveTo>
                    <a:pt x="5980175" y="1572767"/>
                  </a:moveTo>
                  <a:lnTo>
                    <a:pt x="6007608" y="1572767"/>
                  </a:lnTo>
                </a:path>
                <a:path w="7260590" h="3377565">
                  <a:moveTo>
                    <a:pt x="6483095" y="1572767"/>
                  </a:moveTo>
                  <a:lnTo>
                    <a:pt x="6510528" y="1572767"/>
                  </a:lnTo>
                </a:path>
                <a:path w="7260590" h="3377565">
                  <a:moveTo>
                    <a:pt x="6784848" y="1572767"/>
                  </a:moveTo>
                  <a:lnTo>
                    <a:pt x="6803136" y="1572767"/>
                  </a:lnTo>
                </a:path>
                <a:path w="7260590" h="3377565">
                  <a:moveTo>
                    <a:pt x="54863" y="1578864"/>
                  </a:moveTo>
                  <a:lnTo>
                    <a:pt x="73152" y="1578864"/>
                  </a:lnTo>
                </a:path>
                <a:path w="7260590" h="3377565">
                  <a:moveTo>
                    <a:pt x="356615" y="1578864"/>
                  </a:moveTo>
                  <a:lnTo>
                    <a:pt x="365760" y="1578864"/>
                  </a:lnTo>
                </a:path>
                <a:path w="7260590" h="3377565">
                  <a:moveTo>
                    <a:pt x="859535" y="1578864"/>
                  </a:moveTo>
                  <a:lnTo>
                    <a:pt x="877824" y="1578864"/>
                  </a:lnTo>
                </a:path>
                <a:path w="7260590" h="3377565">
                  <a:moveTo>
                    <a:pt x="1161288" y="1578864"/>
                  </a:moveTo>
                  <a:lnTo>
                    <a:pt x="1188720" y="1578864"/>
                  </a:lnTo>
                </a:path>
                <a:path w="7260590" h="3377565">
                  <a:moveTo>
                    <a:pt x="1673351" y="1578864"/>
                  </a:moveTo>
                  <a:lnTo>
                    <a:pt x="1691640" y="1578864"/>
                  </a:lnTo>
                </a:path>
                <a:path w="7260590" h="3377565">
                  <a:moveTo>
                    <a:pt x="1956815" y="1578864"/>
                  </a:moveTo>
                  <a:lnTo>
                    <a:pt x="1965960" y="1578864"/>
                  </a:lnTo>
                </a:path>
                <a:path w="7260590" h="3377565">
                  <a:moveTo>
                    <a:pt x="2496311" y="1578864"/>
                  </a:moveTo>
                  <a:lnTo>
                    <a:pt x="2514600" y="1578864"/>
                  </a:lnTo>
                </a:path>
                <a:path w="7260590" h="3377565">
                  <a:moveTo>
                    <a:pt x="2743199" y="1578864"/>
                  </a:moveTo>
                  <a:lnTo>
                    <a:pt x="2761488" y="1578864"/>
                  </a:lnTo>
                </a:path>
                <a:path w="7260590" h="3377565">
                  <a:moveTo>
                    <a:pt x="4078223" y="1578863"/>
                  </a:moveTo>
                  <a:lnTo>
                    <a:pt x="4096512" y="1578863"/>
                  </a:lnTo>
                </a:path>
                <a:path w="7260590" h="3377565">
                  <a:moveTo>
                    <a:pt x="4407408" y="1578863"/>
                  </a:moveTo>
                  <a:lnTo>
                    <a:pt x="4416552" y="1578863"/>
                  </a:lnTo>
                </a:path>
                <a:path w="7260590" h="3377565">
                  <a:moveTo>
                    <a:pt x="4873751" y="1578863"/>
                  </a:moveTo>
                  <a:lnTo>
                    <a:pt x="4901184" y="1578863"/>
                  </a:lnTo>
                </a:path>
                <a:path w="7260590" h="3377565">
                  <a:moveTo>
                    <a:pt x="5202935" y="1578863"/>
                  </a:moveTo>
                  <a:lnTo>
                    <a:pt x="5221224" y="1578863"/>
                  </a:lnTo>
                </a:path>
                <a:path w="7260590" h="3377565">
                  <a:moveTo>
                    <a:pt x="5687568" y="1578863"/>
                  </a:moveTo>
                  <a:lnTo>
                    <a:pt x="5696712" y="1578863"/>
                  </a:lnTo>
                </a:path>
                <a:path w="7260590" h="3377565">
                  <a:moveTo>
                    <a:pt x="5989320" y="1578863"/>
                  </a:moveTo>
                  <a:lnTo>
                    <a:pt x="6007608" y="1578863"/>
                  </a:lnTo>
                </a:path>
                <a:path w="7260590" h="3377565">
                  <a:moveTo>
                    <a:pt x="6483095" y="1578863"/>
                  </a:moveTo>
                  <a:lnTo>
                    <a:pt x="6501384" y="1578863"/>
                  </a:lnTo>
                </a:path>
                <a:path w="7260590" h="3377565">
                  <a:moveTo>
                    <a:pt x="6784848" y="1578863"/>
                  </a:moveTo>
                  <a:lnTo>
                    <a:pt x="6803136" y="1578863"/>
                  </a:lnTo>
                </a:path>
                <a:path w="7260590" h="3377565">
                  <a:moveTo>
                    <a:pt x="54863" y="1584959"/>
                  </a:moveTo>
                  <a:lnTo>
                    <a:pt x="73152" y="1584959"/>
                  </a:lnTo>
                </a:path>
                <a:path w="7260590" h="3377565">
                  <a:moveTo>
                    <a:pt x="356615" y="1584959"/>
                  </a:moveTo>
                  <a:lnTo>
                    <a:pt x="374904" y="1584959"/>
                  </a:lnTo>
                </a:path>
                <a:path w="7260590" h="3377565">
                  <a:moveTo>
                    <a:pt x="859535" y="1584959"/>
                  </a:moveTo>
                  <a:lnTo>
                    <a:pt x="877824" y="1584959"/>
                  </a:lnTo>
                </a:path>
                <a:path w="7260590" h="3377565">
                  <a:moveTo>
                    <a:pt x="1161288" y="1584959"/>
                  </a:moveTo>
                  <a:lnTo>
                    <a:pt x="1188720" y="1584959"/>
                  </a:lnTo>
                </a:path>
                <a:path w="7260590" h="3377565">
                  <a:moveTo>
                    <a:pt x="1673351" y="1584959"/>
                  </a:moveTo>
                  <a:lnTo>
                    <a:pt x="1691640" y="1584959"/>
                  </a:lnTo>
                </a:path>
                <a:path w="7260590" h="3377565">
                  <a:moveTo>
                    <a:pt x="1956815" y="1584959"/>
                  </a:moveTo>
                  <a:lnTo>
                    <a:pt x="1965960" y="1584959"/>
                  </a:lnTo>
                </a:path>
                <a:path w="7260590" h="3377565">
                  <a:moveTo>
                    <a:pt x="2496311" y="1584959"/>
                  </a:moveTo>
                  <a:lnTo>
                    <a:pt x="2514600" y="1584959"/>
                  </a:lnTo>
                </a:path>
                <a:path w="7260590" h="3377565">
                  <a:moveTo>
                    <a:pt x="2743199" y="1584959"/>
                  </a:moveTo>
                  <a:lnTo>
                    <a:pt x="2761488" y="1584959"/>
                  </a:lnTo>
                </a:path>
                <a:path w="7260590" h="3377565">
                  <a:moveTo>
                    <a:pt x="4078223" y="1584959"/>
                  </a:moveTo>
                  <a:lnTo>
                    <a:pt x="4096512" y="1584959"/>
                  </a:lnTo>
                </a:path>
                <a:path w="7260590" h="3377565">
                  <a:moveTo>
                    <a:pt x="4407408" y="1584959"/>
                  </a:moveTo>
                  <a:lnTo>
                    <a:pt x="4416552" y="1584959"/>
                  </a:lnTo>
                </a:path>
                <a:path w="7260590" h="3377565">
                  <a:moveTo>
                    <a:pt x="4873751" y="1584959"/>
                  </a:moveTo>
                  <a:lnTo>
                    <a:pt x="4901184" y="1584959"/>
                  </a:lnTo>
                </a:path>
                <a:path w="7260590" h="3377565">
                  <a:moveTo>
                    <a:pt x="5202935" y="1584959"/>
                  </a:moveTo>
                  <a:lnTo>
                    <a:pt x="5221224" y="1584959"/>
                  </a:lnTo>
                </a:path>
                <a:path w="7260590" h="3377565">
                  <a:moveTo>
                    <a:pt x="5687568" y="1584959"/>
                  </a:moveTo>
                  <a:lnTo>
                    <a:pt x="5696712" y="1584959"/>
                  </a:lnTo>
                </a:path>
                <a:path w="7260590" h="3377565">
                  <a:moveTo>
                    <a:pt x="5989320" y="1584959"/>
                  </a:moveTo>
                  <a:lnTo>
                    <a:pt x="6016752" y="1584959"/>
                  </a:lnTo>
                </a:path>
                <a:path w="7260590" h="3377565">
                  <a:moveTo>
                    <a:pt x="6483095" y="1584959"/>
                  </a:moveTo>
                  <a:lnTo>
                    <a:pt x="6501384" y="1584959"/>
                  </a:lnTo>
                </a:path>
                <a:path w="7260590" h="3377565">
                  <a:moveTo>
                    <a:pt x="6784848" y="1584959"/>
                  </a:moveTo>
                  <a:lnTo>
                    <a:pt x="6803136" y="1584959"/>
                  </a:lnTo>
                </a:path>
                <a:path w="7260590" h="3377565">
                  <a:moveTo>
                    <a:pt x="54863" y="1591055"/>
                  </a:moveTo>
                  <a:lnTo>
                    <a:pt x="73152" y="1591055"/>
                  </a:lnTo>
                </a:path>
                <a:path w="7260590" h="3377565">
                  <a:moveTo>
                    <a:pt x="356615" y="1591055"/>
                  </a:moveTo>
                  <a:lnTo>
                    <a:pt x="374904" y="1591055"/>
                  </a:lnTo>
                </a:path>
                <a:path w="7260590" h="3377565">
                  <a:moveTo>
                    <a:pt x="859535" y="1591055"/>
                  </a:moveTo>
                  <a:lnTo>
                    <a:pt x="877824" y="1591055"/>
                  </a:lnTo>
                </a:path>
                <a:path w="7260590" h="3377565">
                  <a:moveTo>
                    <a:pt x="1161288" y="1591055"/>
                  </a:moveTo>
                  <a:lnTo>
                    <a:pt x="1188720" y="1591055"/>
                  </a:lnTo>
                </a:path>
                <a:path w="7260590" h="3377565">
                  <a:moveTo>
                    <a:pt x="1673351" y="1591055"/>
                  </a:moveTo>
                  <a:lnTo>
                    <a:pt x="1691640" y="1591055"/>
                  </a:lnTo>
                </a:path>
                <a:path w="7260590" h="3377565">
                  <a:moveTo>
                    <a:pt x="1956815" y="1591055"/>
                  </a:moveTo>
                  <a:lnTo>
                    <a:pt x="1975104" y="1591055"/>
                  </a:lnTo>
                </a:path>
                <a:path w="7260590" h="3377565">
                  <a:moveTo>
                    <a:pt x="2496311" y="1591055"/>
                  </a:moveTo>
                  <a:lnTo>
                    <a:pt x="2514600" y="1591055"/>
                  </a:lnTo>
                </a:path>
                <a:path w="7260590" h="3377565">
                  <a:moveTo>
                    <a:pt x="2743199" y="1591055"/>
                  </a:moveTo>
                  <a:lnTo>
                    <a:pt x="2761488" y="1591055"/>
                  </a:lnTo>
                </a:path>
                <a:path w="7260590" h="3377565">
                  <a:moveTo>
                    <a:pt x="4078223" y="1591055"/>
                  </a:moveTo>
                  <a:lnTo>
                    <a:pt x="4096512" y="1591055"/>
                  </a:lnTo>
                </a:path>
                <a:path w="7260590" h="3377565">
                  <a:moveTo>
                    <a:pt x="4407408" y="1591055"/>
                  </a:moveTo>
                  <a:lnTo>
                    <a:pt x="4416552" y="1591055"/>
                  </a:lnTo>
                </a:path>
                <a:path w="7260590" h="3377565">
                  <a:moveTo>
                    <a:pt x="4873751" y="1591055"/>
                  </a:moveTo>
                  <a:lnTo>
                    <a:pt x="4901184" y="1591055"/>
                  </a:lnTo>
                </a:path>
                <a:path w="7260590" h="3377565">
                  <a:moveTo>
                    <a:pt x="5202935" y="1591055"/>
                  </a:moveTo>
                  <a:lnTo>
                    <a:pt x="5221224" y="1591055"/>
                  </a:lnTo>
                </a:path>
                <a:path w="7260590" h="3377565">
                  <a:moveTo>
                    <a:pt x="5687568" y="1591055"/>
                  </a:moveTo>
                  <a:lnTo>
                    <a:pt x="5696712" y="1591055"/>
                  </a:lnTo>
                </a:path>
                <a:path w="7260590" h="3377565">
                  <a:moveTo>
                    <a:pt x="5989320" y="1591055"/>
                  </a:moveTo>
                  <a:lnTo>
                    <a:pt x="6016752" y="1591055"/>
                  </a:lnTo>
                </a:path>
                <a:path w="7260590" h="3377565">
                  <a:moveTo>
                    <a:pt x="6483095" y="1591055"/>
                  </a:moveTo>
                  <a:lnTo>
                    <a:pt x="6501384" y="1591055"/>
                  </a:lnTo>
                </a:path>
                <a:path w="7260590" h="3377565">
                  <a:moveTo>
                    <a:pt x="6784848" y="1591055"/>
                  </a:moveTo>
                  <a:lnTo>
                    <a:pt x="6803136" y="1591055"/>
                  </a:lnTo>
                </a:path>
                <a:path w="7260590" h="3377565">
                  <a:moveTo>
                    <a:pt x="54863" y="1597152"/>
                  </a:moveTo>
                  <a:lnTo>
                    <a:pt x="73152" y="1597152"/>
                  </a:lnTo>
                </a:path>
                <a:path w="7260590" h="3377565">
                  <a:moveTo>
                    <a:pt x="356615" y="1597152"/>
                  </a:moveTo>
                  <a:lnTo>
                    <a:pt x="374904" y="1597152"/>
                  </a:lnTo>
                </a:path>
                <a:path w="7260590" h="3377565">
                  <a:moveTo>
                    <a:pt x="859535" y="1597152"/>
                  </a:moveTo>
                  <a:lnTo>
                    <a:pt x="877824" y="1597152"/>
                  </a:lnTo>
                </a:path>
                <a:path w="7260590" h="3377565">
                  <a:moveTo>
                    <a:pt x="1161288" y="1597152"/>
                  </a:moveTo>
                  <a:lnTo>
                    <a:pt x="1188720" y="1597152"/>
                  </a:lnTo>
                </a:path>
                <a:path w="7260590" h="3377565">
                  <a:moveTo>
                    <a:pt x="1673351" y="1597152"/>
                  </a:moveTo>
                  <a:lnTo>
                    <a:pt x="1691640" y="1597152"/>
                  </a:lnTo>
                </a:path>
                <a:path w="7260590" h="3377565">
                  <a:moveTo>
                    <a:pt x="1956815" y="1597152"/>
                  </a:moveTo>
                  <a:lnTo>
                    <a:pt x="1975104" y="1597152"/>
                  </a:lnTo>
                </a:path>
                <a:path w="7260590" h="3377565">
                  <a:moveTo>
                    <a:pt x="2496311" y="1597152"/>
                  </a:moveTo>
                  <a:lnTo>
                    <a:pt x="2514600" y="1597152"/>
                  </a:lnTo>
                </a:path>
                <a:path w="7260590" h="3377565">
                  <a:moveTo>
                    <a:pt x="2743199" y="1597152"/>
                  </a:moveTo>
                  <a:lnTo>
                    <a:pt x="2761488" y="1597152"/>
                  </a:lnTo>
                </a:path>
                <a:path w="7260590" h="3377565">
                  <a:moveTo>
                    <a:pt x="4078223" y="1597151"/>
                  </a:moveTo>
                  <a:lnTo>
                    <a:pt x="4096512" y="1597151"/>
                  </a:lnTo>
                </a:path>
                <a:path w="7260590" h="3377565">
                  <a:moveTo>
                    <a:pt x="4407408" y="1597151"/>
                  </a:moveTo>
                  <a:lnTo>
                    <a:pt x="4416552" y="1597151"/>
                  </a:lnTo>
                </a:path>
                <a:path w="7260590" h="3377565">
                  <a:moveTo>
                    <a:pt x="4873751" y="1597151"/>
                  </a:moveTo>
                  <a:lnTo>
                    <a:pt x="4901184" y="1597151"/>
                  </a:lnTo>
                </a:path>
                <a:path w="7260590" h="3377565">
                  <a:moveTo>
                    <a:pt x="5202935" y="1597151"/>
                  </a:moveTo>
                  <a:lnTo>
                    <a:pt x="5221224" y="1597151"/>
                  </a:lnTo>
                </a:path>
                <a:path w="7260590" h="3377565">
                  <a:moveTo>
                    <a:pt x="5687568" y="1597151"/>
                  </a:moveTo>
                  <a:lnTo>
                    <a:pt x="5696712" y="1597151"/>
                  </a:lnTo>
                </a:path>
                <a:path w="7260590" h="3377565">
                  <a:moveTo>
                    <a:pt x="5989320" y="1597151"/>
                  </a:moveTo>
                  <a:lnTo>
                    <a:pt x="6016752" y="1597151"/>
                  </a:lnTo>
                </a:path>
                <a:path w="7260590" h="3377565">
                  <a:moveTo>
                    <a:pt x="6483095" y="1597151"/>
                  </a:moveTo>
                  <a:lnTo>
                    <a:pt x="6501384" y="1597151"/>
                  </a:lnTo>
                </a:path>
                <a:path w="7260590" h="3377565">
                  <a:moveTo>
                    <a:pt x="6784848" y="1597151"/>
                  </a:moveTo>
                  <a:lnTo>
                    <a:pt x="6803136" y="1597151"/>
                  </a:lnTo>
                </a:path>
                <a:path w="7260590" h="3377565">
                  <a:moveTo>
                    <a:pt x="54863" y="1603247"/>
                  </a:moveTo>
                  <a:lnTo>
                    <a:pt x="73152" y="1603247"/>
                  </a:lnTo>
                </a:path>
                <a:path w="7260590" h="3377565">
                  <a:moveTo>
                    <a:pt x="356615" y="1603247"/>
                  </a:moveTo>
                  <a:lnTo>
                    <a:pt x="374904" y="1603247"/>
                  </a:lnTo>
                </a:path>
                <a:path w="7260590" h="3377565">
                  <a:moveTo>
                    <a:pt x="859535" y="1603247"/>
                  </a:moveTo>
                  <a:lnTo>
                    <a:pt x="877824" y="1603247"/>
                  </a:lnTo>
                </a:path>
                <a:path w="7260590" h="3377565">
                  <a:moveTo>
                    <a:pt x="1161288" y="1603247"/>
                  </a:moveTo>
                  <a:lnTo>
                    <a:pt x="1188720" y="1603247"/>
                  </a:lnTo>
                </a:path>
                <a:path w="7260590" h="3377565">
                  <a:moveTo>
                    <a:pt x="1673351" y="1603247"/>
                  </a:moveTo>
                  <a:lnTo>
                    <a:pt x="1691640" y="1603247"/>
                  </a:lnTo>
                </a:path>
                <a:path w="7260590" h="3377565">
                  <a:moveTo>
                    <a:pt x="1956815" y="1603247"/>
                  </a:moveTo>
                  <a:lnTo>
                    <a:pt x="1975104" y="1603247"/>
                  </a:lnTo>
                </a:path>
                <a:path w="7260590" h="3377565">
                  <a:moveTo>
                    <a:pt x="2496311" y="1603247"/>
                  </a:moveTo>
                  <a:lnTo>
                    <a:pt x="2514600" y="1603247"/>
                  </a:lnTo>
                </a:path>
                <a:path w="7260590" h="3377565">
                  <a:moveTo>
                    <a:pt x="2743199" y="1603247"/>
                  </a:moveTo>
                  <a:lnTo>
                    <a:pt x="2761488" y="1603247"/>
                  </a:lnTo>
                </a:path>
                <a:path w="7260590" h="3377565">
                  <a:moveTo>
                    <a:pt x="4078223" y="1603247"/>
                  </a:moveTo>
                  <a:lnTo>
                    <a:pt x="4096512" y="1603247"/>
                  </a:lnTo>
                </a:path>
                <a:path w="7260590" h="3377565">
                  <a:moveTo>
                    <a:pt x="4407408" y="1603247"/>
                  </a:moveTo>
                  <a:lnTo>
                    <a:pt x="4416552" y="1603247"/>
                  </a:lnTo>
                </a:path>
                <a:path w="7260590" h="3377565">
                  <a:moveTo>
                    <a:pt x="4873751" y="1603247"/>
                  </a:moveTo>
                  <a:lnTo>
                    <a:pt x="4901184" y="1603247"/>
                  </a:lnTo>
                </a:path>
                <a:path w="7260590" h="3377565">
                  <a:moveTo>
                    <a:pt x="5202935" y="1603247"/>
                  </a:moveTo>
                  <a:lnTo>
                    <a:pt x="5221224" y="1603247"/>
                  </a:lnTo>
                </a:path>
                <a:path w="7260590" h="3377565">
                  <a:moveTo>
                    <a:pt x="5687568" y="1603247"/>
                  </a:moveTo>
                  <a:lnTo>
                    <a:pt x="5696712" y="1603247"/>
                  </a:lnTo>
                </a:path>
                <a:path w="7260590" h="3377565">
                  <a:moveTo>
                    <a:pt x="5989320" y="1603247"/>
                  </a:moveTo>
                  <a:lnTo>
                    <a:pt x="6016752" y="1603247"/>
                  </a:lnTo>
                </a:path>
                <a:path w="7260590" h="3377565">
                  <a:moveTo>
                    <a:pt x="6483095" y="1603247"/>
                  </a:moveTo>
                  <a:lnTo>
                    <a:pt x="6501384" y="1603247"/>
                  </a:lnTo>
                </a:path>
                <a:path w="7260590" h="3377565">
                  <a:moveTo>
                    <a:pt x="6784848" y="1603247"/>
                  </a:moveTo>
                  <a:lnTo>
                    <a:pt x="6803136" y="1603247"/>
                  </a:lnTo>
                </a:path>
                <a:path w="7260590" h="3377565">
                  <a:moveTo>
                    <a:pt x="54863" y="1609343"/>
                  </a:moveTo>
                  <a:lnTo>
                    <a:pt x="73152" y="1609343"/>
                  </a:lnTo>
                </a:path>
                <a:path w="7260590" h="3377565">
                  <a:moveTo>
                    <a:pt x="356615" y="1609343"/>
                  </a:moveTo>
                  <a:lnTo>
                    <a:pt x="374904" y="1609343"/>
                  </a:lnTo>
                </a:path>
                <a:path w="7260590" h="3377565">
                  <a:moveTo>
                    <a:pt x="859535" y="1609343"/>
                  </a:moveTo>
                  <a:lnTo>
                    <a:pt x="877824" y="1609343"/>
                  </a:lnTo>
                </a:path>
                <a:path w="7260590" h="3377565">
                  <a:moveTo>
                    <a:pt x="1161288" y="1609343"/>
                  </a:moveTo>
                  <a:lnTo>
                    <a:pt x="1188720" y="1609343"/>
                  </a:lnTo>
                </a:path>
                <a:path w="7260590" h="3377565">
                  <a:moveTo>
                    <a:pt x="1673351" y="1609343"/>
                  </a:moveTo>
                  <a:lnTo>
                    <a:pt x="1691640" y="1609343"/>
                  </a:lnTo>
                </a:path>
                <a:path w="7260590" h="3377565">
                  <a:moveTo>
                    <a:pt x="1956815" y="1609343"/>
                  </a:moveTo>
                  <a:lnTo>
                    <a:pt x="1975104" y="1609343"/>
                  </a:lnTo>
                </a:path>
                <a:path w="7260590" h="3377565">
                  <a:moveTo>
                    <a:pt x="2496311" y="1609343"/>
                  </a:moveTo>
                  <a:lnTo>
                    <a:pt x="2514600" y="1609343"/>
                  </a:lnTo>
                </a:path>
                <a:path w="7260590" h="3377565">
                  <a:moveTo>
                    <a:pt x="2743199" y="1609343"/>
                  </a:moveTo>
                  <a:lnTo>
                    <a:pt x="2770632" y="1609343"/>
                  </a:lnTo>
                </a:path>
                <a:path w="7260590" h="3377565">
                  <a:moveTo>
                    <a:pt x="4078223" y="1609343"/>
                  </a:moveTo>
                  <a:lnTo>
                    <a:pt x="4087368" y="1609343"/>
                  </a:lnTo>
                </a:path>
                <a:path w="7260590" h="3377565">
                  <a:moveTo>
                    <a:pt x="4407408" y="1609343"/>
                  </a:moveTo>
                  <a:lnTo>
                    <a:pt x="4416552" y="1609343"/>
                  </a:lnTo>
                </a:path>
                <a:path w="7260590" h="3377565">
                  <a:moveTo>
                    <a:pt x="4873751" y="1609343"/>
                  </a:moveTo>
                  <a:lnTo>
                    <a:pt x="4901184" y="1609343"/>
                  </a:lnTo>
                </a:path>
                <a:path w="7260590" h="3377565">
                  <a:moveTo>
                    <a:pt x="5202935" y="1609343"/>
                  </a:moveTo>
                  <a:lnTo>
                    <a:pt x="5221224" y="1609343"/>
                  </a:lnTo>
                </a:path>
                <a:path w="7260590" h="3377565">
                  <a:moveTo>
                    <a:pt x="5687568" y="1609343"/>
                  </a:moveTo>
                  <a:lnTo>
                    <a:pt x="5696712" y="1609343"/>
                  </a:lnTo>
                </a:path>
                <a:path w="7260590" h="3377565">
                  <a:moveTo>
                    <a:pt x="5989320" y="1609343"/>
                  </a:moveTo>
                  <a:lnTo>
                    <a:pt x="6016752" y="1609343"/>
                  </a:lnTo>
                </a:path>
                <a:path w="7260590" h="3377565">
                  <a:moveTo>
                    <a:pt x="6483095" y="1609343"/>
                  </a:moveTo>
                  <a:lnTo>
                    <a:pt x="6501384" y="1609343"/>
                  </a:lnTo>
                </a:path>
                <a:path w="7260590" h="3377565">
                  <a:moveTo>
                    <a:pt x="6784848" y="1609343"/>
                  </a:moveTo>
                  <a:lnTo>
                    <a:pt x="6803136" y="1609343"/>
                  </a:lnTo>
                </a:path>
                <a:path w="7260590" h="3377565">
                  <a:moveTo>
                    <a:pt x="54863" y="1615439"/>
                  </a:moveTo>
                  <a:lnTo>
                    <a:pt x="73152" y="1615439"/>
                  </a:lnTo>
                </a:path>
                <a:path w="7260590" h="3377565">
                  <a:moveTo>
                    <a:pt x="356615" y="1615439"/>
                  </a:moveTo>
                  <a:lnTo>
                    <a:pt x="374904" y="1615439"/>
                  </a:lnTo>
                </a:path>
                <a:path w="7260590" h="3377565">
                  <a:moveTo>
                    <a:pt x="859535" y="1615439"/>
                  </a:moveTo>
                  <a:lnTo>
                    <a:pt x="877824" y="1615439"/>
                  </a:lnTo>
                </a:path>
                <a:path w="7260590" h="3377565">
                  <a:moveTo>
                    <a:pt x="1161288" y="1615439"/>
                  </a:moveTo>
                  <a:lnTo>
                    <a:pt x="1188720" y="1615439"/>
                  </a:lnTo>
                </a:path>
                <a:path w="7260590" h="3377565">
                  <a:moveTo>
                    <a:pt x="1673351" y="1615439"/>
                  </a:moveTo>
                  <a:lnTo>
                    <a:pt x="1691640" y="1615439"/>
                  </a:lnTo>
                </a:path>
                <a:path w="7260590" h="3377565">
                  <a:moveTo>
                    <a:pt x="1965959" y="1615439"/>
                  </a:moveTo>
                  <a:lnTo>
                    <a:pt x="1975104" y="1615439"/>
                  </a:lnTo>
                </a:path>
                <a:path w="7260590" h="3377565">
                  <a:moveTo>
                    <a:pt x="2487167" y="1615439"/>
                  </a:moveTo>
                  <a:lnTo>
                    <a:pt x="2505456" y="1615439"/>
                  </a:lnTo>
                </a:path>
                <a:path w="7260590" h="3377565">
                  <a:moveTo>
                    <a:pt x="2752343" y="1615439"/>
                  </a:moveTo>
                  <a:lnTo>
                    <a:pt x="2770632" y="1615439"/>
                  </a:lnTo>
                </a:path>
                <a:path w="7260590" h="3377565">
                  <a:moveTo>
                    <a:pt x="4078223" y="1615439"/>
                  </a:moveTo>
                  <a:lnTo>
                    <a:pt x="4087368" y="1615439"/>
                  </a:lnTo>
                </a:path>
                <a:path w="7260590" h="3377565">
                  <a:moveTo>
                    <a:pt x="4407408" y="1615439"/>
                  </a:moveTo>
                  <a:lnTo>
                    <a:pt x="4416552" y="1615439"/>
                  </a:lnTo>
                </a:path>
                <a:path w="7260590" h="3377565">
                  <a:moveTo>
                    <a:pt x="4873751" y="1615439"/>
                  </a:moveTo>
                  <a:lnTo>
                    <a:pt x="4901184" y="1615439"/>
                  </a:lnTo>
                </a:path>
                <a:path w="7260590" h="3377565">
                  <a:moveTo>
                    <a:pt x="5202935" y="1615439"/>
                  </a:moveTo>
                  <a:lnTo>
                    <a:pt x="5221224" y="1615439"/>
                  </a:lnTo>
                </a:path>
                <a:path w="7260590" h="3377565">
                  <a:moveTo>
                    <a:pt x="5687568" y="1615439"/>
                  </a:moveTo>
                  <a:lnTo>
                    <a:pt x="5696712" y="1615439"/>
                  </a:lnTo>
                </a:path>
                <a:path w="7260590" h="3377565">
                  <a:moveTo>
                    <a:pt x="5989320" y="1615439"/>
                  </a:moveTo>
                  <a:lnTo>
                    <a:pt x="6016752" y="1615439"/>
                  </a:lnTo>
                </a:path>
                <a:path w="7260590" h="3377565">
                  <a:moveTo>
                    <a:pt x="6483095" y="1615439"/>
                  </a:moveTo>
                  <a:lnTo>
                    <a:pt x="6501384" y="1615439"/>
                  </a:lnTo>
                </a:path>
                <a:path w="7260590" h="3377565">
                  <a:moveTo>
                    <a:pt x="6784848" y="1615439"/>
                  </a:moveTo>
                  <a:lnTo>
                    <a:pt x="6803136" y="1615439"/>
                  </a:lnTo>
                </a:path>
                <a:path w="7260590" h="3377565">
                  <a:moveTo>
                    <a:pt x="54863" y="1621535"/>
                  </a:moveTo>
                  <a:lnTo>
                    <a:pt x="73152" y="1621535"/>
                  </a:lnTo>
                </a:path>
                <a:path w="7260590" h="3377565">
                  <a:moveTo>
                    <a:pt x="356615" y="1621535"/>
                  </a:moveTo>
                  <a:lnTo>
                    <a:pt x="374904" y="1621535"/>
                  </a:lnTo>
                </a:path>
                <a:path w="7260590" h="3377565">
                  <a:moveTo>
                    <a:pt x="859535" y="1621535"/>
                  </a:moveTo>
                  <a:lnTo>
                    <a:pt x="877824" y="1621535"/>
                  </a:lnTo>
                </a:path>
                <a:path w="7260590" h="3377565">
                  <a:moveTo>
                    <a:pt x="1161288" y="1621535"/>
                  </a:moveTo>
                  <a:lnTo>
                    <a:pt x="1188720" y="1621535"/>
                  </a:lnTo>
                </a:path>
                <a:path w="7260590" h="3377565">
                  <a:moveTo>
                    <a:pt x="1664207" y="1621535"/>
                  </a:moveTo>
                  <a:lnTo>
                    <a:pt x="1682496" y="1621535"/>
                  </a:lnTo>
                </a:path>
                <a:path w="7260590" h="3377565">
                  <a:moveTo>
                    <a:pt x="1965959" y="1621535"/>
                  </a:moveTo>
                  <a:lnTo>
                    <a:pt x="1984248" y="1621535"/>
                  </a:lnTo>
                </a:path>
                <a:path w="7260590" h="3377565">
                  <a:moveTo>
                    <a:pt x="2487167" y="1621535"/>
                  </a:moveTo>
                  <a:lnTo>
                    <a:pt x="2505456" y="1621535"/>
                  </a:lnTo>
                </a:path>
                <a:path w="7260590" h="3377565">
                  <a:moveTo>
                    <a:pt x="2752343" y="1621535"/>
                  </a:moveTo>
                  <a:lnTo>
                    <a:pt x="2770632" y="1621535"/>
                  </a:lnTo>
                </a:path>
                <a:path w="7260590" h="3377565">
                  <a:moveTo>
                    <a:pt x="4078223" y="1621535"/>
                  </a:moveTo>
                  <a:lnTo>
                    <a:pt x="4087368" y="1621535"/>
                  </a:lnTo>
                </a:path>
                <a:path w="7260590" h="3377565">
                  <a:moveTo>
                    <a:pt x="4407408" y="1621535"/>
                  </a:moveTo>
                  <a:lnTo>
                    <a:pt x="4416552" y="1621535"/>
                  </a:lnTo>
                </a:path>
                <a:path w="7260590" h="3377565">
                  <a:moveTo>
                    <a:pt x="4873751" y="1621535"/>
                  </a:moveTo>
                  <a:lnTo>
                    <a:pt x="4901184" y="1621535"/>
                  </a:lnTo>
                </a:path>
                <a:path w="7260590" h="3377565">
                  <a:moveTo>
                    <a:pt x="5202935" y="1621535"/>
                  </a:moveTo>
                  <a:lnTo>
                    <a:pt x="5221224" y="1621535"/>
                  </a:lnTo>
                </a:path>
                <a:path w="7260590" h="3377565">
                  <a:moveTo>
                    <a:pt x="5687568" y="1621535"/>
                  </a:moveTo>
                  <a:lnTo>
                    <a:pt x="5696712" y="1621535"/>
                  </a:lnTo>
                </a:path>
                <a:path w="7260590" h="3377565">
                  <a:moveTo>
                    <a:pt x="5989320" y="1621535"/>
                  </a:moveTo>
                  <a:lnTo>
                    <a:pt x="6016752" y="1621535"/>
                  </a:lnTo>
                </a:path>
                <a:path w="7260590" h="3377565">
                  <a:moveTo>
                    <a:pt x="6473951" y="1621535"/>
                  </a:moveTo>
                  <a:lnTo>
                    <a:pt x="6501384" y="1621535"/>
                  </a:lnTo>
                </a:path>
                <a:path w="7260590" h="3377565">
                  <a:moveTo>
                    <a:pt x="6793992" y="1621535"/>
                  </a:moveTo>
                  <a:lnTo>
                    <a:pt x="6812280" y="1621535"/>
                  </a:lnTo>
                </a:path>
                <a:path w="7260590" h="3377565">
                  <a:moveTo>
                    <a:pt x="54863" y="1627631"/>
                  </a:moveTo>
                  <a:lnTo>
                    <a:pt x="73152" y="1627631"/>
                  </a:lnTo>
                </a:path>
                <a:path w="7260590" h="3377565">
                  <a:moveTo>
                    <a:pt x="356615" y="1627631"/>
                  </a:moveTo>
                  <a:lnTo>
                    <a:pt x="374904" y="1627631"/>
                  </a:lnTo>
                </a:path>
                <a:path w="7260590" h="3377565">
                  <a:moveTo>
                    <a:pt x="859535" y="1627631"/>
                  </a:moveTo>
                  <a:lnTo>
                    <a:pt x="877824" y="1627631"/>
                  </a:lnTo>
                </a:path>
                <a:path w="7260590" h="3377565">
                  <a:moveTo>
                    <a:pt x="1161288" y="1627631"/>
                  </a:moveTo>
                  <a:lnTo>
                    <a:pt x="1188720" y="1627631"/>
                  </a:lnTo>
                </a:path>
                <a:path w="7260590" h="3377565">
                  <a:moveTo>
                    <a:pt x="1664207" y="1627631"/>
                  </a:moveTo>
                  <a:lnTo>
                    <a:pt x="1682496" y="1627631"/>
                  </a:lnTo>
                </a:path>
                <a:path w="7260590" h="3377565">
                  <a:moveTo>
                    <a:pt x="1965959" y="1627631"/>
                  </a:moveTo>
                  <a:lnTo>
                    <a:pt x="1984248" y="1627631"/>
                  </a:lnTo>
                </a:path>
                <a:path w="7260590" h="3377565">
                  <a:moveTo>
                    <a:pt x="2487167" y="1627631"/>
                  </a:moveTo>
                  <a:lnTo>
                    <a:pt x="2505456" y="1627631"/>
                  </a:lnTo>
                </a:path>
                <a:path w="7260590" h="3377565">
                  <a:moveTo>
                    <a:pt x="2752343" y="1627631"/>
                  </a:moveTo>
                  <a:lnTo>
                    <a:pt x="2770632" y="1627631"/>
                  </a:lnTo>
                </a:path>
                <a:path w="7260590" h="3377565">
                  <a:moveTo>
                    <a:pt x="4078223" y="1627631"/>
                  </a:moveTo>
                  <a:lnTo>
                    <a:pt x="4087368" y="1627631"/>
                  </a:lnTo>
                </a:path>
                <a:path w="7260590" h="3377565">
                  <a:moveTo>
                    <a:pt x="4407408" y="1627631"/>
                  </a:moveTo>
                  <a:lnTo>
                    <a:pt x="4416552" y="1627631"/>
                  </a:lnTo>
                </a:path>
                <a:path w="7260590" h="3377565">
                  <a:moveTo>
                    <a:pt x="4873751" y="1627631"/>
                  </a:moveTo>
                  <a:lnTo>
                    <a:pt x="4901184" y="1627631"/>
                  </a:lnTo>
                </a:path>
                <a:path w="7260590" h="3377565">
                  <a:moveTo>
                    <a:pt x="5202935" y="1627631"/>
                  </a:moveTo>
                  <a:lnTo>
                    <a:pt x="5221224" y="1627631"/>
                  </a:lnTo>
                </a:path>
                <a:path w="7260590" h="3377565">
                  <a:moveTo>
                    <a:pt x="5687568" y="1627631"/>
                  </a:moveTo>
                  <a:lnTo>
                    <a:pt x="5696712" y="1627631"/>
                  </a:lnTo>
                </a:path>
                <a:path w="7260590" h="3377565">
                  <a:moveTo>
                    <a:pt x="5989320" y="1627631"/>
                  </a:moveTo>
                  <a:lnTo>
                    <a:pt x="6016752" y="1627631"/>
                  </a:lnTo>
                </a:path>
                <a:path w="7260590" h="3377565">
                  <a:moveTo>
                    <a:pt x="6473951" y="1627631"/>
                  </a:moveTo>
                  <a:lnTo>
                    <a:pt x="6492240" y="1627631"/>
                  </a:lnTo>
                </a:path>
                <a:path w="7260590" h="3377565">
                  <a:moveTo>
                    <a:pt x="6793992" y="1627631"/>
                  </a:moveTo>
                  <a:lnTo>
                    <a:pt x="6812280" y="1627631"/>
                  </a:lnTo>
                </a:path>
                <a:path w="7260590" h="3377565">
                  <a:moveTo>
                    <a:pt x="45719" y="1633727"/>
                  </a:moveTo>
                  <a:lnTo>
                    <a:pt x="73152" y="1633727"/>
                  </a:lnTo>
                </a:path>
                <a:path w="7260590" h="3377565">
                  <a:moveTo>
                    <a:pt x="356615" y="1633727"/>
                  </a:moveTo>
                  <a:lnTo>
                    <a:pt x="384048" y="1633727"/>
                  </a:lnTo>
                </a:path>
                <a:path w="7260590" h="3377565">
                  <a:moveTo>
                    <a:pt x="859535" y="1633727"/>
                  </a:moveTo>
                  <a:lnTo>
                    <a:pt x="877824" y="1633727"/>
                  </a:lnTo>
                </a:path>
                <a:path w="7260590" h="3377565">
                  <a:moveTo>
                    <a:pt x="1170432" y="1633727"/>
                  </a:moveTo>
                  <a:lnTo>
                    <a:pt x="1197864" y="1633727"/>
                  </a:lnTo>
                </a:path>
                <a:path w="7260590" h="3377565">
                  <a:moveTo>
                    <a:pt x="1664207" y="1633727"/>
                  </a:moveTo>
                  <a:lnTo>
                    <a:pt x="1682496" y="1633727"/>
                  </a:lnTo>
                </a:path>
                <a:path w="7260590" h="3377565">
                  <a:moveTo>
                    <a:pt x="1965959" y="1633727"/>
                  </a:moveTo>
                  <a:lnTo>
                    <a:pt x="1984248" y="1633727"/>
                  </a:lnTo>
                </a:path>
                <a:path w="7260590" h="3377565">
                  <a:moveTo>
                    <a:pt x="2487167" y="1633727"/>
                  </a:moveTo>
                  <a:lnTo>
                    <a:pt x="2505456" y="1633727"/>
                  </a:lnTo>
                </a:path>
                <a:path w="7260590" h="3377565">
                  <a:moveTo>
                    <a:pt x="2752343" y="1633727"/>
                  </a:moveTo>
                  <a:lnTo>
                    <a:pt x="2779776" y="1633727"/>
                  </a:lnTo>
                </a:path>
                <a:path w="7260590" h="3377565">
                  <a:moveTo>
                    <a:pt x="4078223" y="1633727"/>
                  </a:moveTo>
                  <a:lnTo>
                    <a:pt x="4087368" y="1633727"/>
                  </a:lnTo>
                </a:path>
                <a:path w="7260590" h="3377565">
                  <a:moveTo>
                    <a:pt x="4407408" y="1633727"/>
                  </a:moveTo>
                  <a:lnTo>
                    <a:pt x="4416552" y="1633727"/>
                  </a:lnTo>
                </a:path>
                <a:path w="7260590" h="3377565">
                  <a:moveTo>
                    <a:pt x="4873751" y="1633727"/>
                  </a:moveTo>
                  <a:lnTo>
                    <a:pt x="4901184" y="1633727"/>
                  </a:lnTo>
                </a:path>
                <a:path w="7260590" h="3377565">
                  <a:moveTo>
                    <a:pt x="5202935" y="1633727"/>
                  </a:moveTo>
                  <a:lnTo>
                    <a:pt x="5221224" y="1633727"/>
                  </a:lnTo>
                </a:path>
                <a:path w="7260590" h="3377565">
                  <a:moveTo>
                    <a:pt x="5678423" y="1633727"/>
                  </a:moveTo>
                  <a:lnTo>
                    <a:pt x="5696712" y="1633727"/>
                  </a:lnTo>
                </a:path>
                <a:path w="7260590" h="3377565">
                  <a:moveTo>
                    <a:pt x="5989320" y="1633727"/>
                  </a:moveTo>
                  <a:lnTo>
                    <a:pt x="6016752" y="1633727"/>
                  </a:lnTo>
                </a:path>
                <a:path w="7260590" h="3377565">
                  <a:moveTo>
                    <a:pt x="6473951" y="1633727"/>
                  </a:moveTo>
                  <a:lnTo>
                    <a:pt x="6492240" y="1633727"/>
                  </a:lnTo>
                </a:path>
                <a:path w="7260590" h="3377565">
                  <a:moveTo>
                    <a:pt x="6793992" y="1633727"/>
                  </a:moveTo>
                  <a:lnTo>
                    <a:pt x="6812280" y="1633727"/>
                  </a:lnTo>
                </a:path>
                <a:path w="7260590" h="3377565">
                  <a:moveTo>
                    <a:pt x="45719" y="1639823"/>
                  </a:moveTo>
                  <a:lnTo>
                    <a:pt x="64008" y="1639823"/>
                  </a:lnTo>
                </a:path>
                <a:path w="7260590" h="3377565">
                  <a:moveTo>
                    <a:pt x="356615" y="1639823"/>
                  </a:moveTo>
                  <a:lnTo>
                    <a:pt x="384048" y="1639823"/>
                  </a:lnTo>
                </a:path>
                <a:path w="7260590" h="3377565">
                  <a:moveTo>
                    <a:pt x="859535" y="1639823"/>
                  </a:moveTo>
                  <a:lnTo>
                    <a:pt x="868680" y="1639823"/>
                  </a:lnTo>
                </a:path>
                <a:path w="7260590" h="3377565">
                  <a:moveTo>
                    <a:pt x="1170432" y="1639823"/>
                  </a:moveTo>
                  <a:lnTo>
                    <a:pt x="1197864" y="1639823"/>
                  </a:lnTo>
                </a:path>
                <a:path w="7260590" h="3377565">
                  <a:moveTo>
                    <a:pt x="1664207" y="1639823"/>
                  </a:moveTo>
                  <a:lnTo>
                    <a:pt x="1682496" y="1639823"/>
                  </a:lnTo>
                </a:path>
                <a:path w="7260590" h="3377565">
                  <a:moveTo>
                    <a:pt x="1965959" y="1639823"/>
                  </a:moveTo>
                  <a:lnTo>
                    <a:pt x="1984248" y="1639823"/>
                  </a:lnTo>
                </a:path>
                <a:path w="7260590" h="3377565">
                  <a:moveTo>
                    <a:pt x="2487167" y="1639823"/>
                  </a:moveTo>
                  <a:lnTo>
                    <a:pt x="2505456" y="1639823"/>
                  </a:lnTo>
                </a:path>
                <a:path w="7260590" h="3377565">
                  <a:moveTo>
                    <a:pt x="2752343" y="1639823"/>
                  </a:moveTo>
                  <a:lnTo>
                    <a:pt x="2779776" y="1639823"/>
                  </a:lnTo>
                </a:path>
                <a:path w="7260590" h="3377565">
                  <a:moveTo>
                    <a:pt x="4078223" y="1639823"/>
                  </a:moveTo>
                  <a:lnTo>
                    <a:pt x="4087368" y="1639823"/>
                  </a:lnTo>
                </a:path>
                <a:path w="7260590" h="3377565">
                  <a:moveTo>
                    <a:pt x="4407408" y="1639823"/>
                  </a:moveTo>
                  <a:lnTo>
                    <a:pt x="4416552" y="1639823"/>
                  </a:lnTo>
                </a:path>
                <a:path w="7260590" h="3377565">
                  <a:moveTo>
                    <a:pt x="4864607" y="1639823"/>
                  </a:moveTo>
                  <a:lnTo>
                    <a:pt x="4892040" y="1639823"/>
                  </a:lnTo>
                </a:path>
                <a:path w="7260590" h="3377565">
                  <a:moveTo>
                    <a:pt x="5212079" y="1639823"/>
                  </a:moveTo>
                  <a:lnTo>
                    <a:pt x="5230368" y="1639823"/>
                  </a:lnTo>
                </a:path>
                <a:path w="7260590" h="3377565">
                  <a:moveTo>
                    <a:pt x="5678423" y="1639823"/>
                  </a:moveTo>
                  <a:lnTo>
                    <a:pt x="5696712" y="1639823"/>
                  </a:lnTo>
                </a:path>
                <a:path w="7260590" h="3377565">
                  <a:moveTo>
                    <a:pt x="5998464" y="1639823"/>
                  </a:moveTo>
                  <a:lnTo>
                    <a:pt x="6016752" y="1639823"/>
                  </a:lnTo>
                </a:path>
                <a:path w="7260590" h="3377565">
                  <a:moveTo>
                    <a:pt x="6473951" y="1639823"/>
                  </a:moveTo>
                  <a:lnTo>
                    <a:pt x="6492240" y="1639823"/>
                  </a:lnTo>
                </a:path>
                <a:path w="7260590" h="3377565">
                  <a:moveTo>
                    <a:pt x="6793992" y="1639823"/>
                  </a:moveTo>
                  <a:lnTo>
                    <a:pt x="6812280" y="1639823"/>
                  </a:lnTo>
                </a:path>
                <a:path w="7260590" h="3377565">
                  <a:moveTo>
                    <a:pt x="45719" y="1645919"/>
                  </a:moveTo>
                  <a:lnTo>
                    <a:pt x="64008" y="1645919"/>
                  </a:lnTo>
                </a:path>
                <a:path w="7260590" h="3377565">
                  <a:moveTo>
                    <a:pt x="356615" y="1645919"/>
                  </a:moveTo>
                  <a:lnTo>
                    <a:pt x="384048" y="1645919"/>
                  </a:lnTo>
                </a:path>
                <a:path w="7260590" h="3377565">
                  <a:moveTo>
                    <a:pt x="859535" y="1645919"/>
                  </a:moveTo>
                  <a:lnTo>
                    <a:pt x="868680" y="1645919"/>
                  </a:lnTo>
                </a:path>
                <a:path w="7260590" h="3377565">
                  <a:moveTo>
                    <a:pt x="1170432" y="1645919"/>
                  </a:moveTo>
                  <a:lnTo>
                    <a:pt x="1197864" y="1645919"/>
                  </a:lnTo>
                </a:path>
                <a:path w="7260590" h="3377565">
                  <a:moveTo>
                    <a:pt x="1664207" y="1645919"/>
                  </a:moveTo>
                  <a:lnTo>
                    <a:pt x="1682496" y="1645919"/>
                  </a:lnTo>
                </a:path>
                <a:path w="7260590" h="3377565">
                  <a:moveTo>
                    <a:pt x="1965959" y="1645919"/>
                  </a:moveTo>
                  <a:lnTo>
                    <a:pt x="1984248" y="1645919"/>
                  </a:lnTo>
                </a:path>
                <a:path w="7260590" h="3377565">
                  <a:moveTo>
                    <a:pt x="2478023" y="1645919"/>
                  </a:moveTo>
                  <a:lnTo>
                    <a:pt x="2505456" y="1645919"/>
                  </a:lnTo>
                </a:path>
                <a:path w="7260590" h="3377565">
                  <a:moveTo>
                    <a:pt x="2761487" y="1645919"/>
                  </a:moveTo>
                  <a:lnTo>
                    <a:pt x="2779776" y="1645919"/>
                  </a:lnTo>
                </a:path>
                <a:path w="7260590" h="3377565">
                  <a:moveTo>
                    <a:pt x="4078223" y="1645919"/>
                  </a:moveTo>
                  <a:lnTo>
                    <a:pt x="4087368" y="1645919"/>
                  </a:lnTo>
                </a:path>
                <a:path w="7260590" h="3377565">
                  <a:moveTo>
                    <a:pt x="4407408" y="1645919"/>
                  </a:moveTo>
                  <a:lnTo>
                    <a:pt x="4416552" y="1645919"/>
                  </a:lnTo>
                </a:path>
                <a:path w="7260590" h="3377565">
                  <a:moveTo>
                    <a:pt x="4864607" y="1645919"/>
                  </a:moveTo>
                  <a:lnTo>
                    <a:pt x="4892040" y="1645919"/>
                  </a:lnTo>
                </a:path>
                <a:path w="7260590" h="3377565">
                  <a:moveTo>
                    <a:pt x="5212079" y="1645919"/>
                  </a:moveTo>
                  <a:lnTo>
                    <a:pt x="5230368" y="1645919"/>
                  </a:lnTo>
                </a:path>
                <a:path w="7260590" h="3377565">
                  <a:moveTo>
                    <a:pt x="5678423" y="1645919"/>
                  </a:moveTo>
                  <a:lnTo>
                    <a:pt x="5696712" y="1645919"/>
                  </a:lnTo>
                </a:path>
                <a:path w="7260590" h="3377565">
                  <a:moveTo>
                    <a:pt x="5998464" y="1645919"/>
                  </a:moveTo>
                  <a:lnTo>
                    <a:pt x="6016752" y="1645919"/>
                  </a:lnTo>
                </a:path>
                <a:path w="7260590" h="3377565">
                  <a:moveTo>
                    <a:pt x="6473951" y="1645919"/>
                  </a:moveTo>
                  <a:lnTo>
                    <a:pt x="6492240" y="1645919"/>
                  </a:lnTo>
                </a:path>
                <a:path w="7260590" h="3377565">
                  <a:moveTo>
                    <a:pt x="6793992" y="1645919"/>
                  </a:moveTo>
                  <a:lnTo>
                    <a:pt x="6812280" y="1645919"/>
                  </a:lnTo>
                </a:path>
                <a:path w="7260590" h="3377565">
                  <a:moveTo>
                    <a:pt x="45719" y="1652015"/>
                  </a:moveTo>
                  <a:lnTo>
                    <a:pt x="64008" y="1652015"/>
                  </a:lnTo>
                </a:path>
                <a:path w="7260590" h="3377565">
                  <a:moveTo>
                    <a:pt x="356615" y="1652015"/>
                  </a:moveTo>
                  <a:lnTo>
                    <a:pt x="384048" y="1652015"/>
                  </a:lnTo>
                </a:path>
                <a:path w="7260590" h="3377565">
                  <a:moveTo>
                    <a:pt x="859535" y="1652015"/>
                  </a:moveTo>
                  <a:lnTo>
                    <a:pt x="868680" y="1652015"/>
                  </a:lnTo>
                </a:path>
                <a:path w="7260590" h="3377565">
                  <a:moveTo>
                    <a:pt x="1170432" y="1652015"/>
                  </a:moveTo>
                  <a:lnTo>
                    <a:pt x="1197864" y="1652015"/>
                  </a:lnTo>
                </a:path>
                <a:path w="7260590" h="3377565">
                  <a:moveTo>
                    <a:pt x="1664207" y="1652015"/>
                  </a:moveTo>
                  <a:lnTo>
                    <a:pt x="1682496" y="1652015"/>
                  </a:lnTo>
                </a:path>
                <a:path w="7260590" h="3377565">
                  <a:moveTo>
                    <a:pt x="1965959" y="1652015"/>
                  </a:moveTo>
                  <a:lnTo>
                    <a:pt x="1984248" y="1652015"/>
                  </a:lnTo>
                </a:path>
                <a:path w="7260590" h="3377565">
                  <a:moveTo>
                    <a:pt x="2478023" y="1652015"/>
                  </a:moveTo>
                  <a:lnTo>
                    <a:pt x="2496312" y="1652015"/>
                  </a:lnTo>
                </a:path>
                <a:path w="7260590" h="3377565">
                  <a:moveTo>
                    <a:pt x="2761487" y="1652015"/>
                  </a:moveTo>
                  <a:lnTo>
                    <a:pt x="2779776" y="1652015"/>
                  </a:lnTo>
                </a:path>
                <a:path w="7260590" h="3377565">
                  <a:moveTo>
                    <a:pt x="4078223" y="1652015"/>
                  </a:moveTo>
                  <a:lnTo>
                    <a:pt x="4087368" y="1652015"/>
                  </a:lnTo>
                </a:path>
                <a:path w="7260590" h="3377565">
                  <a:moveTo>
                    <a:pt x="4407408" y="1652015"/>
                  </a:moveTo>
                  <a:lnTo>
                    <a:pt x="4416552" y="1652015"/>
                  </a:lnTo>
                </a:path>
                <a:path w="7260590" h="3377565">
                  <a:moveTo>
                    <a:pt x="4864607" y="1652015"/>
                  </a:moveTo>
                  <a:lnTo>
                    <a:pt x="4892040" y="1652015"/>
                  </a:lnTo>
                </a:path>
                <a:path w="7260590" h="3377565">
                  <a:moveTo>
                    <a:pt x="5212079" y="1652015"/>
                  </a:moveTo>
                  <a:lnTo>
                    <a:pt x="5230368" y="1652015"/>
                  </a:lnTo>
                </a:path>
                <a:path w="7260590" h="3377565">
                  <a:moveTo>
                    <a:pt x="5678423" y="1652015"/>
                  </a:moveTo>
                  <a:lnTo>
                    <a:pt x="5696712" y="1652015"/>
                  </a:lnTo>
                </a:path>
                <a:path w="7260590" h="3377565">
                  <a:moveTo>
                    <a:pt x="5998464" y="1652015"/>
                  </a:moveTo>
                  <a:lnTo>
                    <a:pt x="6016752" y="1652015"/>
                  </a:lnTo>
                </a:path>
                <a:path w="7260590" h="3377565">
                  <a:moveTo>
                    <a:pt x="6473951" y="1652015"/>
                  </a:moveTo>
                  <a:lnTo>
                    <a:pt x="6492240" y="1652015"/>
                  </a:lnTo>
                </a:path>
                <a:path w="7260590" h="3377565">
                  <a:moveTo>
                    <a:pt x="6793992" y="1652015"/>
                  </a:moveTo>
                  <a:lnTo>
                    <a:pt x="6812280" y="1652015"/>
                  </a:lnTo>
                </a:path>
                <a:path w="7260590" h="3377565">
                  <a:moveTo>
                    <a:pt x="45719" y="1658111"/>
                  </a:moveTo>
                  <a:lnTo>
                    <a:pt x="64008" y="1658111"/>
                  </a:lnTo>
                </a:path>
                <a:path w="7260590" h="3377565">
                  <a:moveTo>
                    <a:pt x="356615" y="1658111"/>
                  </a:moveTo>
                  <a:lnTo>
                    <a:pt x="384048" y="1658111"/>
                  </a:lnTo>
                </a:path>
                <a:path w="7260590" h="3377565">
                  <a:moveTo>
                    <a:pt x="859535" y="1658111"/>
                  </a:moveTo>
                  <a:lnTo>
                    <a:pt x="868680" y="1658111"/>
                  </a:lnTo>
                </a:path>
                <a:path w="7260590" h="3377565">
                  <a:moveTo>
                    <a:pt x="1170432" y="1658111"/>
                  </a:moveTo>
                  <a:lnTo>
                    <a:pt x="1197864" y="1658111"/>
                  </a:lnTo>
                </a:path>
                <a:path w="7260590" h="3377565">
                  <a:moveTo>
                    <a:pt x="1664207" y="1658111"/>
                  </a:moveTo>
                  <a:lnTo>
                    <a:pt x="1682496" y="1658111"/>
                  </a:lnTo>
                </a:path>
                <a:path w="7260590" h="3377565">
                  <a:moveTo>
                    <a:pt x="1965959" y="1658111"/>
                  </a:moveTo>
                  <a:lnTo>
                    <a:pt x="1984248" y="1658111"/>
                  </a:lnTo>
                </a:path>
                <a:path w="7260590" h="3377565">
                  <a:moveTo>
                    <a:pt x="2478023" y="1658111"/>
                  </a:moveTo>
                  <a:lnTo>
                    <a:pt x="2496312" y="1658111"/>
                  </a:lnTo>
                </a:path>
                <a:path w="7260590" h="3377565">
                  <a:moveTo>
                    <a:pt x="2761487" y="1658111"/>
                  </a:moveTo>
                  <a:lnTo>
                    <a:pt x="2779776" y="1658111"/>
                  </a:lnTo>
                </a:path>
                <a:path w="7260590" h="3377565">
                  <a:moveTo>
                    <a:pt x="4078223" y="1658111"/>
                  </a:moveTo>
                  <a:lnTo>
                    <a:pt x="4087368" y="1658111"/>
                  </a:lnTo>
                </a:path>
                <a:path w="7260590" h="3377565">
                  <a:moveTo>
                    <a:pt x="4407408" y="1658111"/>
                  </a:moveTo>
                  <a:lnTo>
                    <a:pt x="4416552" y="1658111"/>
                  </a:lnTo>
                </a:path>
                <a:path w="7260590" h="3377565">
                  <a:moveTo>
                    <a:pt x="4864607" y="1658111"/>
                  </a:moveTo>
                  <a:lnTo>
                    <a:pt x="4892040" y="1658111"/>
                  </a:lnTo>
                </a:path>
                <a:path w="7260590" h="3377565">
                  <a:moveTo>
                    <a:pt x="5212079" y="1658111"/>
                  </a:moveTo>
                  <a:lnTo>
                    <a:pt x="5230368" y="1658111"/>
                  </a:lnTo>
                </a:path>
                <a:path w="7260590" h="3377565">
                  <a:moveTo>
                    <a:pt x="5678423" y="1658111"/>
                  </a:moveTo>
                  <a:lnTo>
                    <a:pt x="5696712" y="1658111"/>
                  </a:lnTo>
                </a:path>
                <a:path w="7260590" h="3377565">
                  <a:moveTo>
                    <a:pt x="5998464" y="1658111"/>
                  </a:moveTo>
                  <a:lnTo>
                    <a:pt x="6016752" y="1658111"/>
                  </a:lnTo>
                </a:path>
                <a:path w="7260590" h="3377565">
                  <a:moveTo>
                    <a:pt x="6473951" y="1658111"/>
                  </a:moveTo>
                  <a:lnTo>
                    <a:pt x="6492240" y="1658111"/>
                  </a:lnTo>
                </a:path>
                <a:path w="7260590" h="3377565">
                  <a:moveTo>
                    <a:pt x="6793992" y="1658111"/>
                  </a:moveTo>
                  <a:lnTo>
                    <a:pt x="6812280" y="1658111"/>
                  </a:lnTo>
                </a:path>
                <a:path w="7260590" h="3377565">
                  <a:moveTo>
                    <a:pt x="45719" y="1664207"/>
                  </a:moveTo>
                  <a:lnTo>
                    <a:pt x="64008" y="1664207"/>
                  </a:lnTo>
                </a:path>
                <a:path w="7260590" h="3377565">
                  <a:moveTo>
                    <a:pt x="356615" y="1664207"/>
                  </a:moveTo>
                  <a:lnTo>
                    <a:pt x="384048" y="1664207"/>
                  </a:lnTo>
                </a:path>
                <a:path w="7260590" h="3377565">
                  <a:moveTo>
                    <a:pt x="859535" y="1664207"/>
                  </a:moveTo>
                  <a:lnTo>
                    <a:pt x="868680" y="1664207"/>
                  </a:lnTo>
                </a:path>
                <a:path w="7260590" h="3377565">
                  <a:moveTo>
                    <a:pt x="1170432" y="1664207"/>
                  </a:moveTo>
                  <a:lnTo>
                    <a:pt x="1197864" y="1664207"/>
                  </a:lnTo>
                </a:path>
                <a:path w="7260590" h="3377565">
                  <a:moveTo>
                    <a:pt x="1664207" y="1664207"/>
                  </a:moveTo>
                  <a:lnTo>
                    <a:pt x="1682496" y="1664207"/>
                  </a:lnTo>
                </a:path>
                <a:path w="7260590" h="3377565">
                  <a:moveTo>
                    <a:pt x="1965959" y="1664207"/>
                  </a:moveTo>
                  <a:lnTo>
                    <a:pt x="1984248" y="1664207"/>
                  </a:lnTo>
                </a:path>
                <a:path w="7260590" h="3377565">
                  <a:moveTo>
                    <a:pt x="2478023" y="1664207"/>
                  </a:moveTo>
                  <a:lnTo>
                    <a:pt x="2496312" y="1664207"/>
                  </a:lnTo>
                </a:path>
                <a:path w="7260590" h="3377565">
                  <a:moveTo>
                    <a:pt x="2761487" y="1664207"/>
                  </a:moveTo>
                  <a:lnTo>
                    <a:pt x="2788920" y="1664207"/>
                  </a:lnTo>
                </a:path>
                <a:path w="7260590" h="3377565">
                  <a:moveTo>
                    <a:pt x="4078223" y="1664207"/>
                  </a:moveTo>
                  <a:lnTo>
                    <a:pt x="4087368" y="1664207"/>
                  </a:lnTo>
                </a:path>
                <a:path w="7260590" h="3377565">
                  <a:moveTo>
                    <a:pt x="4407408" y="1664207"/>
                  </a:moveTo>
                  <a:lnTo>
                    <a:pt x="4416552" y="1664207"/>
                  </a:lnTo>
                </a:path>
                <a:path w="7260590" h="3377565">
                  <a:moveTo>
                    <a:pt x="4864607" y="1664207"/>
                  </a:moveTo>
                  <a:lnTo>
                    <a:pt x="4892040" y="1664207"/>
                  </a:lnTo>
                </a:path>
                <a:path w="7260590" h="3377565">
                  <a:moveTo>
                    <a:pt x="5212079" y="1664207"/>
                  </a:moveTo>
                  <a:lnTo>
                    <a:pt x="5230368" y="1664207"/>
                  </a:lnTo>
                </a:path>
                <a:path w="7260590" h="3377565">
                  <a:moveTo>
                    <a:pt x="5678423" y="1664207"/>
                  </a:moveTo>
                  <a:lnTo>
                    <a:pt x="5696712" y="1664207"/>
                  </a:lnTo>
                </a:path>
                <a:path w="7260590" h="3377565">
                  <a:moveTo>
                    <a:pt x="5998464" y="1664207"/>
                  </a:moveTo>
                  <a:lnTo>
                    <a:pt x="6016752" y="1664207"/>
                  </a:lnTo>
                </a:path>
                <a:path w="7260590" h="3377565">
                  <a:moveTo>
                    <a:pt x="6473951" y="1664207"/>
                  </a:moveTo>
                  <a:lnTo>
                    <a:pt x="6492240" y="1664207"/>
                  </a:lnTo>
                </a:path>
                <a:path w="7260590" h="3377565">
                  <a:moveTo>
                    <a:pt x="6793992" y="1664207"/>
                  </a:moveTo>
                  <a:lnTo>
                    <a:pt x="6812280" y="1664207"/>
                  </a:lnTo>
                </a:path>
                <a:path w="7260590" h="3377565">
                  <a:moveTo>
                    <a:pt x="45719" y="1670303"/>
                  </a:moveTo>
                  <a:lnTo>
                    <a:pt x="64008" y="1670303"/>
                  </a:lnTo>
                </a:path>
                <a:path w="7260590" h="3377565">
                  <a:moveTo>
                    <a:pt x="356615" y="1670303"/>
                  </a:moveTo>
                  <a:lnTo>
                    <a:pt x="384048" y="1670303"/>
                  </a:lnTo>
                </a:path>
                <a:path w="7260590" h="3377565">
                  <a:moveTo>
                    <a:pt x="859535" y="1670303"/>
                  </a:moveTo>
                  <a:lnTo>
                    <a:pt x="868680" y="1670303"/>
                  </a:lnTo>
                </a:path>
                <a:path w="7260590" h="3377565">
                  <a:moveTo>
                    <a:pt x="1170432" y="1670303"/>
                  </a:moveTo>
                  <a:lnTo>
                    <a:pt x="1197864" y="1670303"/>
                  </a:lnTo>
                </a:path>
                <a:path w="7260590" h="3377565">
                  <a:moveTo>
                    <a:pt x="1664207" y="1670303"/>
                  </a:moveTo>
                  <a:lnTo>
                    <a:pt x="1682496" y="1670303"/>
                  </a:lnTo>
                </a:path>
                <a:path w="7260590" h="3377565">
                  <a:moveTo>
                    <a:pt x="1965959" y="1670303"/>
                  </a:moveTo>
                  <a:lnTo>
                    <a:pt x="1993392" y="1670303"/>
                  </a:lnTo>
                </a:path>
                <a:path w="7260590" h="3377565">
                  <a:moveTo>
                    <a:pt x="2478023" y="1670303"/>
                  </a:moveTo>
                  <a:lnTo>
                    <a:pt x="2496312" y="1670303"/>
                  </a:lnTo>
                </a:path>
                <a:path w="7260590" h="3377565">
                  <a:moveTo>
                    <a:pt x="2761487" y="1670303"/>
                  </a:moveTo>
                  <a:lnTo>
                    <a:pt x="2788920" y="1670303"/>
                  </a:lnTo>
                </a:path>
                <a:path w="7260590" h="3377565">
                  <a:moveTo>
                    <a:pt x="4078223" y="1670303"/>
                  </a:moveTo>
                  <a:lnTo>
                    <a:pt x="4087368" y="1670303"/>
                  </a:lnTo>
                </a:path>
                <a:path w="7260590" h="3377565">
                  <a:moveTo>
                    <a:pt x="4407408" y="1670303"/>
                  </a:moveTo>
                  <a:lnTo>
                    <a:pt x="4416552" y="1670303"/>
                  </a:lnTo>
                </a:path>
                <a:path w="7260590" h="3377565">
                  <a:moveTo>
                    <a:pt x="4864607" y="1670303"/>
                  </a:moveTo>
                  <a:lnTo>
                    <a:pt x="4892040" y="1670303"/>
                  </a:lnTo>
                </a:path>
                <a:path w="7260590" h="3377565">
                  <a:moveTo>
                    <a:pt x="5212079" y="1670303"/>
                  </a:moveTo>
                  <a:lnTo>
                    <a:pt x="5230368" y="1670303"/>
                  </a:lnTo>
                </a:path>
                <a:path w="7260590" h="3377565">
                  <a:moveTo>
                    <a:pt x="5678423" y="1670303"/>
                  </a:moveTo>
                  <a:lnTo>
                    <a:pt x="5696712" y="1670303"/>
                  </a:lnTo>
                </a:path>
                <a:path w="7260590" h="3377565">
                  <a:moveTo>
                    <a:pt x="5998464" y="1670303"/>
                  </a:moveTo>
                  <a:lnTo>
                    <a:pt x="6016752" y="1670303"/>
                  </a:lnTo>
                </a:path>
                <a:path w="7260590" h="3377565">
                  <a:moveTo>
                    <a:pt x="6473951" y="1670303"/>
                  </a:moveTo>
                  <a:lnTo>
                    <a:pt x="6492240" y="1670303"/>
                  </a:lnTo>
                </a:path>
                <a:path w="7260590" h="3377565">
                  <a:moveTo>
                    <a:pt x="6793992" y="1670303"/>
                  </a:moveTo>
                  <a:lnTo>
                    <a:pt x="6812280" y="1670303"/>
                  </a:lnTo>
                </a:path>
                <a:path w="7260590" h="3377565">
                  <a:moveTo>
                    <a:pt x="45719" y="1676400"/>
                  </a:moveTo>
                  <a:lnTo>
                    <a:pt x="64008" y="1676400"/>
                  </a:lnTo>
                </a:path>
                <a:path w="7260590" h="3377565">
                  <a:moveTo>
                    <a:pt x="356615" y="1676400"/>
                  </a:moveTo>
                  <a:lnTo>
                    <a:pt x="384048" y="1676400"/>
                  </a:lnTo>
                </a:path>
                <a:path w="7260590" h="3377565">
                  <a:moveTo>
                    <a:pt x="859535" y="1676400"/>
                  </a:moveTo>
                  <a:lnTo>
                    <a:pt x="868680" y="1676400"/>
                  </a:lnTo>
                </a:path>
                <a:path w="7260590" h="3377565">
                  <a:moveTo>
                    <a:pt x="1170432" y="1676400"/>
                  </a:moveTo>
                  <a:lnTo>
                    <a:pt x="1197864" y="1676400"/>
                  </a:lnTo>
                </a:path>
                <a:path w="7260590" h="3377565">
                  <a:moveTo>
                    <a:pt x="1655063" y="1676400"/>
                  </a:moveTo>
                  <a:lnTo>
                    <a:pt x="1682496" y="1676400"/>
                  </a:lnTo>
                </a:path>
                <a:path w="7260590" h="3377565">
                  <a:moveTo>
                    <a:pt x="1965959" y="1676400"/>
                  </a:moveTo>
                  <a:lnTo>
                    <a:pt x="1993392" y="1676400"/>
                  </a:lnTo>
                </a:path>
                <a:path w="7260590" h="3377565">
                  <a:moveTo>
                    <a:pt x="2478023" y="1676400"/>
                  </a:moveTo>
                  <a:lnTo>
                    <a:pt x="2496312" y="1676400"/>
                  </a:lnTo>
                </a:path>
                <a:path w="7260590" h="3377565">
                  <a:moveTo>
                    <a:pt x="2761487" y="1676400"/>
                  </a:moveTo>
                  <a:lnTo>
                    <a:pt x="2788920" y="1676400"/>
                  </a:lnTo>
                </a:path>
                <a:path w="7260590" h="3377565">
                  <a:moveTo>
                    <a:pt x="4078223" y="1676399"/>
                  </a:moveTo>
                  <a:lnTo>
                    <a:pt x="4087368" y="1676399"/>
                  </a:lnTo>
                </a:path>
                <a:path w="7260590" h="3377565">
                  <a:moveTo>
                    <a:pt x="4407408" y="1676399"/>
                  </a:moveTo>
                  <a:lnTo>
                    <a:pt x="4416552" y="1676399"/>
                  </a:lnTo>
                </a:path>
                <a:path w="7260590" h="3377565">
                  <a:moveTo>
                    <a:pt x="4864607" y="1676399"/>
                  </a:moveTo>
                  <a:lnTo>
                    <a:pt x="4892040" y="1676399"/>
                  </a:lnTo>
                </a:path>
                <a:path w="7260590" h="3377565">
                  <a:moveTo>
                    <a:pt x="5212079" y="1676399"/>
                  </a:moveTo>
                  <a:lnTo>
                    <a:pt x="5230368" y="1676399"/>
                  </a:lnTo>
                </a:path>
                <a:path w="7260590" h="3377565">
                  <a:moveTo>
                    <a:pt x="5678423" y="1676399"/>
                  </a:moveTo>
                  <a:lnTo>
                    <a:pt x="5696712" y="1676399"/>
                  </a:lnTo>
                </a:path>
                <a:path w="7260590" h="3377565">
                  <a:moveTo>
                    <a:pt x="5998464" y="1676399"/>
                  </a:moveTo>
                  <a:lnTo>
                    <a:pt x="6016752" y="1676399"/>
                  </a:lnTo>
                </a:path>
                <a:path w="7260590" h="3377565">
                  <a:moveTo>
                    <a:pt x="6473951" y="1676399"/>
                  </a:moveTo>
                  <a:lnTo>
                    <a:pt x="6492240" y="1676399"/>
                  </a:lnTo>
                </a:path>
                <a:path w="7260590" h="3377565">
                  <a:moveTo>
                    <a:pt x="6793992" y="1676399"/>
                  </a:moveTo>
                  <a:lnTo>
                    <a:pt x="6812280" y="1676399"/>
                  </a:lnTo>
                </a:path>
                <a:path w="7260590" h="3377565">
                  <a:moveTo>
                    <a:pt x="45719" y="1682495"/>
                  </a:moveTo>
                  <a:lnTo>
                    <a:pt x="64008" y="1682495"/>
                  </a:lnTo>
                </a:path>
                <a:path w="7260590" h="3377565">
                  <a:moveTo>
                    <a:pt x="356615" y="1682495"/>
                  </a:moveTo>
                  <a:lnTo>
                    <a:pt x="384048" y="1682495"/>
                  </a:lnTo>
                </a:path>
                <a:path w="7260590" h="3377565">
                  <a:moveTo>
                    <a:pt x="859535" y="1682495"/>
                  </a:moveTo>
                  <a:lnTo>
                    <a:pt x="868680" y="1682495"/>
                  </a:lnTo>
                </a:path>
                <a:path w="7260590" h="3377565">
                  <a:moveTo>
                    <a:pt x="1179576" y="1682495"/>
                  </a:moveTo>
                  <a:lnTo>
                    <a:pt x="1197864" y="1682495"/>
                  </a:lnTo>
                </a:path>
                <a:path w="7260590" h="3377565">
                  <a:moveTo>
                    <a:pt x="1655063" y="1682495"/>
                  </a:moveTo>
                  <a:lnTo>
                    <a:pt x="1673352" y="1682495"/>
                  </a:lnTo>
                </a:path>
                <a:path w="7260590" h="3377565">
                  <a:moveTo>
                    <a:pt x="1965959" y="1682495"/>
                  </a:moveTo>
                  <a:lnTo>
                    <a:pt x="1993392" y="1682495"/>
                  </a:lnTo>
                </a:path>
                <a:path w="7260590" h="3377565">
                  <a:moveTo>
                    <a:pt x="2478023" y="1682495"/>
                  </a:moveTo>
                  <a:lnTo>
                    <a:pt x="2496312" y="1682495"/>
                  </a:lnTo>
                </a:path>
                <a:path w="7260590" h="3377565">
                  <a:moveTo>
                    <a:pt x="2761487" y="1682495"/>
                  </a:moveTo>
                  <a:lnTo>
                    <a:pt x="2788920" y="1682495"/>
                  </a:lnTo>
                </a:path>
                <a:path w="7260590" h="3377565">
                  <a:moveTo>
                    <a:pt x="4078223" y="1682495"/>
                  </a:moveTo>
                  <a:lnTo>
                    <a:pt x="4087368" y="1682495"/>
                  </a:lnTo>
                </a:path>
                <a:path w="7260590" h="3377565">
                  <a:moveTo>
                    <a:pt x="4407408" y="1682495"/>
                  </a:moveTo>
                  <a:lnTo>
                    <a:pt x="4416552" y="1682495"/>
                  </a:lnTo>
                </a:path>
                <a:path w="7260590" h="3377565">
                  <a:moveTo>
                    <a:pt x="4864607" y="1682495"/>
                  </a:moveTo>
                  <a:lnTo>
                    <a:pt x="4892040" y="1682495"/>
                  </a:lnTo>
                </a:path>
                <a:path w="7260590" h="3377565">
                  <a:moveTo>
                    <a:pt x="5212079" y="1682495"/>
                  </a:moveTo>
                  <a:lnTo>
                    <a:pt x="5230368" y="1682495"/>
                  </a:lnTo>
                </a:path>
                <a:path w="7260590" h="3377565">
                  <a:moveTo>
                    <a:pt x="5678423" y="1682495"/>
                  </a:moveTo>
                  <a:lnTo>
                    <a:pt x="5696712" y="1682495"/>
                  </a:lnTo>
                </a:path>
                <a:path w="7260590" h="3377565">
                  <a:moveTo>
                    <a:pt x="5998464" y="1682495"/>
                  </a:moveTo>
                  <a:lnTo>
                    <a:pt x="6016752" y="1682495"/>
                  </a:lnTo>
                </a:path>
                <a:path w="7260590" h="3377565">
                  <a:moveTo>
                    <a:pt x="6473951" y="1682495"/>
                  </a:moveTo>
                  <a:lnTo>
                    <a:pt x="6492240" y="1682495"/>
                  </a:lnTo>
                </a:path>
                <a:path w="7260590" h="3377565">
                  <a:moveTo>
                    <a:pt x="6793992" y="1682495"/>
                  </a:moveTo>
                  <a:lnTo>
                    <a:pt x="6812280" y="1682495"/>
                  </a:lnTo>
                </a:path>
                <a:path w="7260590" h="3377565">
                  <a:moveTo>
                    <a:pt x="36575" y="1688591"/>
                  </a:moveTo>
                  <a:lnTo>
                    <a:pt x="64008" y="1688591"/>
                  </a:lnTo>
                </a:path>
                <a:path w="7260590" h="3377565">
                  <a:moveTo>
                    <a:pt x="356615" y="1688591"/>
                  </a:moveTo>
                  <a:lnTo>
                    <a:pt x="384048" y="1688591"/>
                  </a:lnTo>
                </a:path>
                <a:path w="7260590" h="3377565">
                  <a:moveTo>
                    <a:pt x="859535" y="1688591"/>
                  </a:moveTo>
                  <a:lnTo>
                    <a:pt x="868680" y="1688591"/>
                  </a:lnTo>
                </a:path>
                <a:path w="7260590" h="3377565">
                  <a:moveTo>
                    <a:pt x="1179576" y="1688591"/>
                  </a:moveTo>
                  <a:lnTo>
                    <a:pt x="1197864" y="1688591"/>
                  </a:lnTo>
                </a:path>
                <a:path w="7260590" h="3377565">
                  <a:moveTo>
                    <a:pt x="1655063" y="1688591"/>
                  </a:moveTo>
                  <a:lnTo>
                    <a:pt x="1673352" y="1688591"/>
                  </a:lnTo>
                </a:path>
                <a:path w="7260590" h="3377565">
                  <a:moveTo>
                    <a:pt x="1965959" y="1688591"/>
                  </a:moveTo>
                  <a:lnTo>
                    <a:pt x="1993392" y="1688591"/>
                  </a:lnTo>
                </a:path>
                <a:path w="7260590" h="3377565">
                  <a:moveTo>
                    <a:pt x="2478023" y="1688591"/>
                  </a:moveTo>
                  <a:lnTo>
                    <a:pt x="2496312" y="1688591"/>
                  </a:lnTo>
                </a:path>
                <a:path w="7260590" h="3377565">
                  <a:moveTo>
                    <a:pt x="2770631" y="1688591"/>
                  </a:moveTo>
                  <a:lnTo>
                    <a:pt x="2798064" y="1688591"/>
                  </a:lnTo>
                </a:path>
                <a:path w="7260590" h="3377565">
                  <a:moveTo>
                    <a:pt x="4078223" y="1688591"/>
                  </a:moveTo>
                  <a:lnTo>
                    <a:pt x="4087368" y="1688591"/>
                  </a:lnTo>
                </a:path>
                <a:path w="7260590" h="3377565">
                  <a:moveTo>
                    <a:pt x="4416551" y="1688591"/>
                  </a:moveTo>
                  <a:lnTo>
                    <a:pt x="4425696" y="1688591"/>
                  </a:lnTo>
                </a:path>
                <a:path w="7260590" h="3377565">
                  <a:moveTo>
                    <a:pt x="4864607" y="1688591"/>
                  </a:moveTo>
                  <a:lnTo>
                    <a:pt x="4892040" y="1688591"/>
                  </a:lnTo>
                </a:path>
                <a:path w="7260590" h="3377565">
                  <a:moveTo>
                    <a:pt x="5212079" y="1688591"/>
                  </a:moveTo>
                  <a:lnTo>
                    <a:pt x="5230368" y="1688591"/>
                  </a:lnTo>
                </a:path>
                <a:path w="7260590" h="3377565">
                  <a:moveTo>
                    <a:pt x="5678423" y="1688591"/>
                  </a:moveTo>
                  <a:lnTo>
                    <a:pt x="5696712" y="1688591"/>
                  </a:lnTo>
                </a:path>
                <a:path w="7260590" h="3377565">
                  <a:moveTo>
                    <a:pt x="5998464" y="1688591"/>
                  </a:moveTo>
                  <a:lnTo>
                    <a:pt x="6016752" y="1688591"/>
                  </a:lnTo>
                </a:path>
                <a:path w="7260590" h="3377565">
                  <a:moveTo>
                    <a:pt x="6464807" y="1688591"/>
                  </a:moveTo>
                  <a:lnTo>
                    <a:pt x="6492240" y="1688591"/>
                  </a:lnTo>
                </a:path>
                <a:path w="7260590" h="3377565">
                  <a:moveTo>
                    <a:pt x="6803135" y="1688591"/>
                  </a:moveTo>
                  <a:lnTo>
                    <a:pt x="6821424" y="1688591"/>
                  </a:lnTo>
                </a:path>
                <a:path w="7260590" h="3377565">
                  <a:moveTo>
                    <a:pt x="36575" y="1694688"/>
                  </a:moveTo>
                  <a:lnTo>
                    <a:pt x="64008" y="1694688"/>
                  </a:lnTo>
                </a:path>
                <a:path w="7260590" h="3377565">
                  <a:moveTo>
                    <a:pt x="356615" y="1694688"/>
                  </a:moveTo>
                  <a:lnTo>
                    <a:pt x="384048" y="1694688"/>
                  </a:lnTo>
                </a:path>
                <a:path w="7260590" h="3377565">
                  <a:moveTo>
                    <a:pt x="859535" y="1694688"/>
                  </a:moveTo>
                  <a:lnTo>
                    <a:pt x="868680" y="1694688"/>
                  </a:lnTo>
                </a:path>
                <a:path w="7260590" h="3377565">
                  <a:moveTo>
                    <a:pt x="1179576" y="1694688"/>
                  </a:moveTo>
                  <a:lnTo>
                    <a:pt x="1197864" y="1694688"/>
                  </a:lnTo>
                </a:path>
                <a:path w="7260590" h="3377565">
                  <a:moveTo>
                    <a:pt x="1655063" y="1694688"/>
                  </a:moveTo>
                  <a:lnTo>
                    <a:pt x="1673352" y="1694688"/>
                  </a:lnTo>
                </a:path>
                <a:path w="7260590" h="3377565">
                  <a:moveTo>
                    <a:pt x="1965959" y="1694688"/>
                  </a:moveTo>
                  <a:lnTo>
                    <a:pt x="1993392" y="1694688"/>
                  </a:lnTo>
                </a:path>
                <a:path w="7260590" h="3377565">
                  <a:moveTo>
                    <a:pt x="2468879" y="1694688"/>
                  </a:moveTo>
                  <a:lnTo>
                    <a:pt x="2496312" y="1694688"/>
                  </a:lnTo>
                </a:path>
                <a:path w="7260590" h="3377565">
                  <a:moveTo>
                    <a:pt x="2770631" y="1694688"/>
                  </a:moveTo>
                  <a:lnTo>
                    <a:pt x="2798064" y="1694688"/>
                  </a:lnTo>
                </a:path>
                <a:path w="7260590" h="3377565">
                  <a:moveTo>
                    <a:pt x="4069079" y="1694687"/>
                  </a:moveTo>
                  <a:lnTo>
                    <a:pt x="4078224" y="1694687"/>
                  </a:lnTo>
                </a:path>
                <a:path w="7260590" h="3377565">
                  <a:moveTo>
                    <a:pt x="4416551" y="1694687"/>
                  </a:moveTo>
                  <a:lnTo>
                    <a:pt x="4425696" y="1694687"/>
                  </a:lnTo>
                </a:path>
                <a:path w="7260590" h="3377565">
                  <a:moveTo>
                    <a:pt x="4864607" y="1694687"/>
                  </a:moveTo>
                  <a:lnTo>
                    <a:pt x="4892040" y="1694687"/>
                  </a:lnTo>
                </a:path>
                <a:path w="7260590" h="3377565">
                  <a:moveTo>
                    <a:pt x="5212079" y="1694687"/>
                  </a:moveTo>
                  <a:lnTo>
                    <a:pt x="5230368" y="1694687"/>
                  </a:lnTo>
                </a:path>
                <a:path w="7260590" h="3377565">
                  <a:moveTo>
                    <a:pt x="5669279" y="1694687"/>
                  </a:moveTo>
                  <a:lnTo>
                    <a:pt x="5687568" y="1694687"/>
                  </a:lnTo>
                </a:path>
                <a:path w="7260590" h="3377565">
                  <a:moveTo>
                    <a:pt x="5998464" y="1694687"/>
                  </a:moveTo>
                  <a:lnTo>
                    <a:pt x="6016752" y="1694687"/>
                  </a:lnTo>
                </a:path>
                <a:path w="7260590" h="3377565">
                  <a:moveTo>
                    <a:pt x="6464807" y="1694687"/>
                  </a:moveTo>
                  <a:lnTo>
                    <a:pt x="6483096" y="1694687"/>
                  </a:lnTo>
                </a:path>
                <a:path w="7260590" h="3377565">
                  <a:moveTo>
                    <a:pt x="6803135" y="1694687"/>
                  </a:moveTo>
                  <a:lnTo>
                    <a:pt x="6821424" y="1694687"/>
                  </a:lnTo>
                </a:path>
                <a:path w="7260590" h="3377565">
                  <a:moveTo>
                    <a:pt x="36575" y="1700783"/>
                  </a:moveTo>
                  <a:lnTo>
                    <a:pt x="64008" y="1700783"/>
                  </a:lnTo>
                </a:path>
                <a:path w="7260590" h="3377565">
                  <a:moveTo>
                    <a:pt x="365759" y="1700783"/>
                  </a:moveTo>
                  <a:lnTo>
                    <a:pt x="393192" y="1700783"/>
                  </a:lnTo>
                </a:path>
                <a:path w="7260590" h="3377565">
                  <a:moveTo>
                    <a:pt x="859535" y="1700783"/>
                  </a:moveTo>
                  <a:lnTo>
                    <a:pt x="868680" y="1700783"/>
                  </a:lnTo>
                </a:path>
                <a:path w="7260590" h="3377565">
                  <a:moveTo>
                    <a:pt x="1179576" y="1700783"/>
                  </a:moveTo>
                  <a:lnTo>
                    <a:pt x="1197864" y="1700783"/>
                  </a:lnTo>
                </a:path>
                <a:path w="7260590" h="3377565">
                  <a:moveTo>
                    <a:pt x="1655063" y="1700783"/>
                  </a:moveTo>
                  <a:lnTo>
                    <a:pt x="1673352" y="1700783"/>
                  </a:lnTo>
                </a:path>
                <a:path w="7260590" h="3377565">
                  <a:moveTo>
                    <a:pt x="1965959" y="1700783"/>
                  </a:moveTo>
                  <a:lnTo>
                    <a:pt x="1993392" y="1700783"/>
                  </a:lnTo>
                </a:path>
                <a:path w="7260590" h="3377565">
                  <a:moveTo>
                    <a:pt x="2468879" y="1700783"/>
                  </a:moveTo>
                  <a:lnTo>
                    <a:pt x="2496312" y="1700783"/>
                  </a:lnTo>
                </a:path>
                <a:path w="7260590" h="3377565">
                  <a:moveTo>
                    <a:pt x="2770631" y="1700783"/>
                  </a:moveTo>
                  <a:lnTo>
                    <a:pt x="2798064" y="1700783"/>
                  </a:lnTo>
                </a:path>
                <a:path w="7260590" h="3377565">
                  <a:moveTo>
                    <a:pt x="4069079" y="1700783"/>
                  </a:moveTo>
                  <a:lnTo>
                    <a:pt x="4078224" y="1700783"/>
                  </a:lnTo>
                </a:path>
                <a:path w="7260590" h="3377565">
                  <a:moveTo>
                    <a:pt x="4416551" y="1700783"/>
                  </a:moveTo>
                  <a:lnTo>
                    <a:pt x="4425696" y="1700783"/>
                  </a:lnTo>
                </a:path>
                <a:path w="7260590" h="3377565">
                  <a:moveTo>
                    <a:pt x="4864607" y="1700783"/>
                  </a:moveTo>
                  <a:lnTo>
                    <a:pt x="4892040" y="1700783"/>
                  </a:lnTo>
                </a:path>
                <a:path w="7260590" h="3377565">
                  <a:moveTo>
                    <a:pt x="5212079" y="1700783"/>
                  </a:moveTo>
                  <a:lnTo>
                    <a:pt x="5230368" y="1700783"/>
                  </a:lnTo>
                </a:path>
                <a:path w="7260590" h="3377565">
                  <a:moveTo>
                    <a:pt x="5669279" y="1700783"/>
                  </a:moveTo>
                  <a:lnTo>
                    <a:pt x="5687568" y="1700783"/>
                  </a:lnTo>
                </a:path>
                <a:path w="7260590" h="3377565">
                  <a:moveTo>
                    <a:pt x="5998464" y="1700783"/>
                  </a:moveTo>
                  <a:lnTo>
                    <a:pt x="6016752" y="1700783"/>
                  </a:lnTo>
                </a:path>
                <a:path w="7260590" h="3377565">
                  <a:moveTo>
                    <a:pt x="6464807" y="1700783"/>
                  </a:moveTo>
                  <a:lnTo>
                    <a:pt x="6483096" y="1700783"/>
                  </a:lnTo>
                </a:path>
                <a:path w="7260590" h="3377565">
                  <a:moveTo>
                    <a:pt x="6803135" y="1700783"/>
                  </a:moveTo>
                  <a:lnTo>
                    <a:pt x="6821424" y="1700783"/>
                  </a:lnTo>
                </a:path>
                <a:path w="7260590" h="3377565">
                  <a:moveTo>
                    <a:pt x="36575" y="1706879"/>
                  </a:moveTo>
                  <a:lnTo>
                    <a:pt x="54864" y="1706879"/>
                  </a:lnTo>
                </a:path>
                <a:path w="7260590" h="3377565">
                  <a:moveTo>
                    <a:pt x="365759" y="1706879"/>
                  </a:moveTo>
                  <a:lnTo>
                    <a:pt x="393192" y="1706879"/>
                  </a:lnTo>
                </a:path>
                <a:path w="7260590" h="3377565">
                  <a:moveTo>
                    <a:pt x="850391" y="1706879"/>
                  </a:moveTo>
                  <a:lnTo>
                    <a:pt x="859536" y="1706879"/>
                  </a:lnTo>
                </a:path>
                <a:path w="7260590" h="3377565">
                  <a:moveTo>
                    <a:pt x="1179576" y="1706879"/>
                  </a:moveTo>
                  <a:lnTo>
                    <a:pt x="1197864" y="1706879"/>
                  </a:lnTo>
                </a:path>
                <a:path w="7260590" h="3377565">
                  <a:moveTo>
                    <a:pt x="1655063" y="1706879"/>
                  </a:moveTo>
                  <a:lnTo>
                    <a:pt x="1673352" y="1706879"/>
                  </a:lnTo>
                </a:path>
                <a:path w="7260590" h="3377565">
                  <a:moveTo>
                    <a:pt x="1965959" y="1706879"/>
                  </a:moveTo>
                  <a:lnTo>
                    <a:pt x="1993392" y="1706879"/>
                  </a:lnTo>
                </a:path>
                <a:path w="7260590" h="3377565">
                  <a:moveTo>
                    <a:pt x="2468879" y="1706879"/>
                  </a:moveTo>
                  <a:lnTo>
                    <a:pt x="2487168" y="1706879"/>
                  </a:lnTo>
                </a:path>
                <a:path w="7260590" h="3377565">
                  <a:moveTo>
                    <a:pt x="2770631" y="1706879"/>
                  </a:moveTo>
                  <a:lnTo>
                    <a:pt x="2798064" y="1706879"/>
                  </a:lnTo>
                </a:path>
                <a:path w="7260590" h="3377565">
                  <a:moveTo>
                    <a:pt x="4069079" y="1706879"/>
                  </a:moveTo>
                  <a:lnTo>
                    <a:pt x="4078224" y="1706879"/>
                  </a:lnTo>
                </a:path>
                <a:path w="7260590" h="3377565">
                  <a:moveTo>
                    <a:pt x="4416551" y="1706879"/>
                  </a:moveTo>
                  <a:lnTo>
                    <a:pt x="4425696" y="1706879"/>
                  </a:lnTo>
                </a:path>
                <a:path w="7260590" h="3377565">
                  <a:moveTo>
                    <a:pt x="4864607" y="1706879"/>
                  </a:moveTo>
                  <a:lnTo>
                    <a:pt x="4892040" y="1706879"/>
                  </a:lnTo>
                </a:path>
                <a:path w="7260590" h="3377565">
                  <a:moveTo>
                    <a:pt x="5212079" y="1706879"/>
                  </a:moveTo>
                  <a:lnTo>
                    <a:pt x="5230368" y="1706879"/>
                  </a:lnTo>
                </a:path>
                <a:path w="7260590" h="3377565">
                  <a:moveTo>
                    <a:pt x="5669279" y="1706879"/>
                  </a:moveTo>
                  <a:lnTo>
                    <a:pt x="5687568" y="1706879"/>
                  </a:lnTo>
                </a:path>
                <a:path w="7260590" h="3377565">
                  <a:moveTo>
                    <a:pt x="6007607" y="1706879"/>
                  </a:moveTo>
                  <a:lnTo>
                    <a:pt x="6016752" y="1706879"/>
                  </a:lnTo>
                </a:path>
                <a:path w="7260590" h="3377565">
                  <a:moveTo>
                    <a:pt x="6464807" y="1706879"/>
                  </a:moveTo>
                  <a:lnTo>
                    <a:pt x="6483096" y="1706879"/>
                  </a:lnTo>
                </a:path>
                <a:path w="7260590" h="3377565">
                  <a:moveTo>
                    <a:pt x="6803135" y="1706879"/>
                  </a:moveTo>
                  <a:lnTo>
                    <a:pt x="6821424" y="1706879"/>
                  </a:lnTo>
                </a:path>
                <a:path w="7260590" h="3377565">
                  <a:moveTo>
                    <a:pt x="36575" y="1712976"/>
                  </a:moveTo>
                  <a:lnTo>
                    <a:pt x="54864" y="1712976"/>
                  </a:lnTo>
                </a:path>
                <a:path w="7260590" h="3377565">
                  <a:moveTo>
                    <a:pt x="365759" y="1712976"/>
                  </a:moveTo>
                  <a:lnTo>
                    <a:pt x="393192" y="1712976"/>
                  </a:lnTo>
                </a:path>
                <a:path w="7260590" h="3377565">
                  <a:moveTo>
                    <a:pt x="850391" y="1712976"/>
                  </a:moveTo>
                  <a:lnTo>
                    <a:pt x="859536" y="1712976"/>
                  </a:lnTo>
                </a:path>
                <a:path w="7260590" h="3377565">
                  <a:moveTo>
                    <a:pt x="1179576" y="1712976"/>
                  </a:moveTo>
                  <a:lnTo>
                    <a:pt x="1197864" y="1712976"/>
                  </a:lnTo>
                </a:path>
                <a:path w="7260590" h="3377565">
                  <a:moveTo>
                    <a:pt x="1655063" y="1712976"/>
                  </a:moveTo>
                  <a:lnTo>
                    <a:pt x="1673352" y="1712976"/>
                  </a:lnTo>
                </a:path>
                <a:path w="7260590" h="3377565">
                  <a:moveTo>
                    <a:pt x="1965959" y="1712976"/>
                  </a:moveTo>
                  <a:lnTo>
                    <a:pt x="1993392" y="1712976"/>
                  </a:lnTo>
                </a:path>
                <a:path w="7260590" h="3377565">
                  <a:moveTo>
                    <a:pt x="2468879" y="1712976"/>
                  </a:moveTo>
                  <a:lnTo>
                    <a:pt x="2487168" y="1712976"/>
                  </a:lnTo>
                </a:path>
                <a:path w="7260590" h="3377565">
                  <a:moveTo>
                    <a:pt x="2770631" y="1712976"/>
                  </a:moveTo>
                  <a:lnTo>
                    <a:pt x="2798064" y="1712976"/>
                  </a:lnTo>
                </a:path>
                <a:path w="7260590" h="3377565">
                  <a:moveTo>
                    <a:pt x="4069079" y="1712975"/>
                  </a:moveTo>
                  <a:lnTo>
                    <a:pt x="4078224" y="1712975"/>
                  </a:lnTo>
                </a:path>
                <a:path w="7260590" h="3377565">
                  <a:moveTo>
                    <a:pt x="4416551" y="1712975"/>
                  </a:moveTo>
                  <a:lnTo>
                    <a:pt x="4425696" y="1712975"/>
                  </a:lnTo>
                </a:path>
                <a:path w="7260590" h="3377565">
                  <a:moveTo>
                    <a:pt x="4864607" y="1712975"/>
                  </a:moveTo>
                  <a:lnTo>
                    <a:pt x="4892040" y="1712975"/>
                  </a:lnTo>
                </a:path>
                <a:path w="7260590" h="3377565">
                  <a:moveTo>
                    <a:pt x="5212079" y="1712975"/>
                  </a:moveTo>
                  <a:lnTo>
                    <a:pt x="5230368" y="1712975"/>
                  </a:lnTo>
                </a:path>
                <a:path w="7260590" h="3377565">
                  <a:moveTo>
                    <a:pt x="5669279" y="1712975"/>
                  </a:moveTo>
                  <a:lnTo>
                    <a:pt x="5687568" y="1712975"/>
                  </a:lnTo>
                </a:path>
                <a:path w="7260590" h="3377565">
                  <a:moveTo>
                    <a:pt x="6007607" y="1712975"/>
                  </a:moveTo>
                  <a:lnTo>
                    <a:pt x="6016752" y="1712975"/>
                  </a:lnTo>
                </a:path>
                <a:path w="7260590" h="3377565">
                  <a:moveTo>
                    <a:pt x="6464807" y="1712975"/>
                  </a:moveTo>
                  <a:lnTo>
                    <a:pt x="6483096" y="1712975"/>
                  </a:lnTo>
                </a:path>
                <a:path w="7260590" h="3377565">
                  <a:moveTo>
                    <a:pt x="6803135" y="1712975"/>
                  </a:moveTo>
                  <a:lnTo>
                    <a:pt x="6821424" y="1712975"/>
                  </a:lnTo>
                </a:path>
                <a:path w="7260590" h="3377565">
                  <a:moveTo>
                    <a:pt x="36575" y="1719071"/>
                  </a:moveTo>
                  <a:lnTo>
                    <a:pt x="54864" y="1719071"/>
                  </a:lnTo>
                </a:path>
                <a:path w="7260590" h="3377565">
                  <a:moveTo>
                    <a:pt x="365759" y="1719071"/>
                  </a:moveTo>
                  <a:lnTo>
                    <a:pt x="393192" y="1719071"/>
                  </a:lnTo>
                </a:path>
                <a:path w="7260590" h="3377565">
                  <a:moveTo>
                    <a:pt x="850391" y="1719071"/>
                  </a:moveTo>
                  <a:lnTo>
                    <a:pt x="859536" y="1719071"/>
                  </a:lnTo>
                </a:path>
                <a:path w="7260590" h="3377565">
                  <a:moveTo>
                    <a:pt x="1188720" y="1719071"/>
                  </a:moveTo>
                  <a:lnTo>
                    <a:pt x="1197864" y="1719071"/>
                  </a:lnTo>
                </a:path>
                <a:path w="7260590" h="3377565">
                  <a:moveTo>
                    <a:pt x="1655063" y="1719071"/>
                  </a:moveTo>
                  <a:lnTo>
                    <a:pt x="1673352" y="1719071"/>
                  </a:lnTo>
                </a:path>
                <a:path w="7260590" h="3377565">
                  <a:moveTo>
                    <a:pt x="1965959" y="1719071"/>
                  </a:moveTo>
                  <a:lnTo>
                    <a:pt x="1993392" y="1719071"/>
                  </a:lnTo>
                </a:path>
                <a:path w="7260590" h="3377565">
                  <a:moveTo>
                    <a:pt x="2468879" y="1719071"/>
                  </a:moveTo>
                  <a:lnTo>
                    <a:pt x="2487168" y="1719071"/>
                  </a:lnTo>
                </a:path>
                <a:path w="7260590" h="3377565">
                  <a:moveTo>
                    <a:pt x="2770631" y="1719071"/>
                  </a:moveTo>
                  <a:lnTo>
                    <a:pt x="2798064" y="1719071"/>
                  </a:lnTo>
                </a:path>
                <a:path w="7260590" h="3377565">
                  <a:moveTo>
                    <a:pt x="4069079" y="1719071"/>
                  </a:moveTo>
                  <a:lnTo>
                    <a:pt x="4078224" y="1719071"/>
                  </a:lnTo>
                </a:path>
                <a:path w="7260590" h="3377565">
                  <a:moveTo>
                    <a:pt x="4416551" y="1719071"/>
                  </a:moveTo>
                  <a:lnTo>
                    <a:pt x="4425696" y="1719071"/>
                  </a:lnTo>
                </a:path>
                <a:path w="7260590" h="3377565">
                  <a:moveTo>
                    <a:pt x="4855464" y="1719071"/>
                  </a:moveTo>
                  <a:lnTo>
                    <a:pt x="4892040" y="1719071"/>
                  </a:lnTo>
                </a:path>
                <a:path w="7260590" h="3377565">
                  <a:moveTo>
                    <a:pt x="5221223" y="1719071"/>
                  </a:moveTo>
                  <a:lnTo>
                    <a:pt x="5239512" y="1719071"/>
                  </a:lnTo>
                </a:path>
                <a:path w="7260590" h="3377565">
                  <a:moveTo>
                    <a:pt x="5669279" y="1719071"/>
                  </a:moveTo>
                  <a:lnTo>
                    <a:pt x="5687568" y="1719071"/>
                  </a:lnTo>
                </a:path>
                <a:path w="7260590" h="3377565">
                  <a:moveTo>
                    <a:pt x="6007607" y="1719071"/>
                  </a:moveTo>
                  <a:lnTo>
                    <a:pt x="6016752" y="1719071"/>
                  </a:lnTo>
                </a:path>
                <a:path w="7260590" h="3377565">
                  <a:moveTo>
                    <a:pt x="6464807" y="1719071"/>
                  </a:moveTo>
                  <a:lnTo>
                    <a:pt x="6483096" y="1719071"/>
                  </a:lnTo>
                </a:path>
                <a:path w="7260590" h="3377565">
                  <a:moveTo>
                    <a:pt x="6803135" y="1719071"/>
                  </a:moveTo>
                  <a:lnTo>
                    <a:pt x="6821424" y="1719071"/>
                  </a:lnTo>
                </a:path>
                <a:path w="7260590" h="3377565">
                  <a:moveTo>
                    <a:pt x="27431" y="1725167"/>
                  </a:moveTo>
                  <a:lnTo>
                    <a:pt x="54864" y="1725167"/>
                  </a:lnTo>
                </a:path>
                <a:path w="7260590" h="3377565">
                  <a:moveTo>
                    <a:pt x="365759" y="1725167"/>
                  </a:moveTo>
                  <a:lnTo>
                    <a:pt x="393192" y="1725167"/>
                  </a:lnTo>
                </a:path>
                <a:path w="7260590" h="3377565">
                  <a:moveTo>
                    <a:pt x="850391" y="1725167"/>
                  </a:moveTo>
                  <a:lnTo>
                    <a:pt x="859536" y="1725167"/>
                  </a:lnTo>
                </a:path>
                <a:path w="7260590" h="3377565">
                  <a:moveTo>
                    <a:pt x="1188720" y="1725167"/>
                  </a:moveTo>
                  <a:lnTo>
                    <a:pt x="1197864" y="1725167"/>
                  </a:lnTo>
                </a:path>
                <a:path w="7260590" h="3377565">
                  <a:moveTo>
                    <a:pt x="1655063" y="1725167"/>
                  </a:moveTo>
                  <a:lnTo>
                    <a:pt x="1673352" y="1725167"/>
                  </a:lnTo>
                </a:path>
                <a:path w="7260590" h="3377565">
                  <a:moveTo>
                    <a:pt x="1965959" y="1725167"/>
                  </a:moveTo>
                  <a:lnTo>
                    <a:pt x="2002536" y="1725167"/>
                  </a:lnTo>
                </a:path>
                <a:path w="7260590" h="3377565">
                  <a:moveTo>
                    <a:pt x="2468879" y="1725167"/>
                  </a:moveTo>
                  <a:lnTo>
                    <a:pt x="2487168" y="1725167"/>
                  </a:lnTo>
                </a:path>
                <a:path w="7260590" h="3377565">
                  <a:moveTo>
                    <a:pt x="2779775" y="1725167"/>
                  </a:moveTo>
                  <a:lnTo>
                    <a:pt x="2798064" y="1725167"/>
                  </a:lnTo>
                </a:path>
                <a:path w="7260590" h="3377565">
                  <a:moveTo>
                    <a:pt x="4069079" y="1725167"/>
                  </a:moveTo>
                  <a:lnTo>
                    <a:pt x="4078224" y="1725167"/>
                  </a:lnTo>
                </a:path>
                <a:path w="7260590" h="3377565">
                  <a:moveTo>
                    <a:pt x="4416551" y="1725167"/>
                  </a:moveTo>
                  <a:lnTo>
                    <a:pt x="4425696" y="1725167"/>
                  </a:lnTo>
                </a:path>
                <a:path w="7260590" h="3377565">
                  <a:moveTo>
                    <a:pt x="4855464" y="1725167"/>
                  </a:moveTo>
                  <a:lnTo>
                    <a:pt x="4882896" y="1725167"/>
                  </a:lnTo>
                </a:path>
                <a:path w="7260590" h="3377565">
                  <a:moveTo>
                    <a:pt x="5221223" y="1725167"/>
                  </a:moveTo>
                  <a:lnTo>
                    <a:pt x="5239512" y="1725167"/>
                  </a:lnTo>
                </a:path>
                <a:path w="7260590" h="3377565">
                  <a:moveTo>
                    <a:pt x="5669279" y="1725167"/>
                  </a:moveTo>
                  <a:lnTo>
                    <a:pt x="5687568" y="1725167"/>
                  </a:lnTo>
                </a:path>
                <a:path w="7260590" h="3377565">
                  <a:moveTo>
                    <a:pt x="6007607" y="1725167"/>
                  </a:moveTo>
                  <a:lnTo>
                    <a:pt x="6016752" y="1725167"/>
                  </a:lnTo>
                </a:path>
                <a:path w="7260590" h="3377565">
                  <a:moveTo>
                    <a:pt x="6464807" y="1725167"/>
                  </a:moveTo>
                  <a:lnTo>
                    <a:pt x="6483096" y="1725167"/>
                  </a:lnTo>
                </a:path>
                <a:path w="7260590" h="3377565">
                  <a:moveTo>
                    <a:pt x="6803135" y="1725167"/>
                  </a:moveTo>
                  <a:lnTo>
                    <a:pt x="6821424" y="1725167"/>
                  </a:lnTo>
                </a:path>
                <a:path w="7260590" h="3377565">
                  <a:moveTo>
                    <a:pt x="27431" y="1731264"/>
                  </a:moveTo>
                  <a:lnTo>
                    <a:pt x="54864" y="1731264"/>
                  </a:lnTo>
                </a:path>
                <a:path w="7260590" h="3377565">
                  <a:moveTo>
                    <a:pt x="365759" y="1731264"/>
                  </a:moveTo>
                  <a:lnTo>
                    <a:pt x="393192" y="1731264"/>
                  </a:lnTo>
                </a:path>
                <a:path w="7260590" h="3377565">
                  <a:moveTo>
                    <a:pt x="850391" y="1731264"/>
                  </a:moveTo>
                  <a:lnTo>
                    <a:pt x="859536" y="1731264"/>
                  </a:lnTo>
                </a:path>
                <a:path w="7260590" h="3377565">
                  <a:moveTo>
                    <a:pt x="1188720" y="1731264"/>
                  </a:moveTo>
                  <a:lnTo>
                    <a:pt x="1197864" y="1731264"/>
                  </a:lnTo>
                </a:path>
                <a:path w="7260590" h="3377565">
                  <a:moveTo>
                    <a:pt x="1655063" y="1731264"/>
                  </a:moveTo>
                  <a:lnTo>
                    <a:pt x="1673352" y="1731264"/>
                  </a:lnTo>
                </a:path>
                <a:path w="7260590" h="3377565">
                  <a:moveTo>
                    <a:pt x="1975103" y="1731264"/>
                  </a:moveTo>
                  <a:lnTo>
                    <a:pt x="2002536" y="1731264"/>
                  </a:lnTo>
                </a:path>
                <a:path w="7260590" h="3377565">
                  <a:moveTo>
                    <a:pt x="2468879" y="1731264"/>
                  </a:moveTo>
                  <a:lnTo>
                    <a:pt x="2487168" y="1731264"/>
                  </a:lnTo>
                </a:path>
                <a:path w="7260590" h="3377565">
                  <a:moveTo>
                    <a:pt x="2779775" y="1731264"/>
                  </a:moveTo>
                  <a:lnTo>
                    <a:pt x="2798064" y="1731264"/>
                  </a:lnTo>
                </a:path>
                <a:path w="7260590" h="3377565">
                  <a:moveTo>
                    <a:pt x="4069079" y="1731263"/>
                  </a:moveTo>
                  <a:lnTo>
                    <a:pt x="4078224" y="1731263"/>
                  </a:lnTo>
                </a:path>
                <a:path w="7260590" h="3377565">
                  <a:moveTo>
                    <a:pt x="4416551" y="1731263"/>
                  </a:moveTo>
                  <a:lnTo>
                    <a:pt x="4425696" y="1731263"/>
                  </a:lnTo>
                </a:path>
                <a:path w="7260590" h="3377565">
                  <a:moveTo>
                    <a:pt x="4855464" y="1731263"/>
                  </a:moveTo>
                  <a:lnTo>
                    <a:pt x="4882896" y="1731263"/>
                  </a:lnTo>
                </a:path>
                <a:path w="7260590" h="3377565">
                  <a:moveTo>
                    <a:pt x="5221223" y="1731263"/>
                  </a:moveTo>
                  <a:lnTo>
                    <a:pt x="5239512" y="1731263"/>
                  </a:lnTo>
                </a:path>
                <a:path w="7260590" h="3377565">
                  <a:moveTo>
                    <a:pt x="5669279" y="1731263"/>
                  </a:moveTo>
                  <a:lnTo>
                    <a:pt x="5687568" y="1731263"/>
                  </a:lnTo>
                </a:path>
                <a:path w="7260590" h="3377565">
                  <a:moveTo>
                    <a:pt x="6007607" y="1731263"/>
                  </a:moveTo>
                  <a:lnTo>
                    <a:pt x="6016752" y="1731263"/>
                  </a:lnTo>
                </a:path>
                <a:path w="7260590" h="3377565">
                  <a:moveTo>
                    <a:pt x="6464807" y="1731263"/>
                  </a:moveTo>
                  <a:lnTo>
                    <a:pt x="6483096" y="1731263"/>
                  </a:lnTo>
                </a:path>
                <a:path w="7260590" h="3377565">
                  <a:moveTo>
                    <a:pt x="6803135" y="1731263"/>
                  </a:moveTo>
                  <a:lnTo>
                    <a:pt x="6821424" y="1731263"/>
                  </a:lnTo>
                </a:path>
                <a:path w="7260590" h="3377565">
                  <a:moveTo>
                    <a:pt x="27431" y="1737359"/>
                  </a:moveTo>
                  <a:lnTo>
                    <a:pt x="54864" y="1737359"/>
                  </a:lnTo>
                </a:path>
                <a:path w="7260590" h="3377565">
                  <a:moveTo>
                    <a:pt x="365759" y="1737359"/>
                  </a:moveTo>
                  <a:lnTo>
                    <a:pt x="393192" y="1737359"/>
                  </a:lnTo>
                </a:path>
                <a:path w="7260590" h="3377565">
                  <a:moveTo>
                    <a:pt x="850391" y="1737359"/>
                  </a:moveTo>
                  <a:lnTo>
                    <a:pt x="859536" y="1737359"/>
                  </a:lnTo>
                </a:path>
                <a:path w="7260590" h="3377565">
                  <a:moveTo>
                    <a:pt x="1188720" y="1737359"/>
                  </a:moveTo>
                  <a:lnTo>
                    <a:pt x="1197864" y="1737359"/>
                  </a:lnTo>
                </a:path>
                <a:path w="7260590" h="3377565">
                  <a:moveTo>
                    <a:pt x="1645919" y="1737359"/>
                  </a:moveTo>
                  <a:lnTo>
                    <a:pt x="1664208" y="1737359"/>
                  </a:lnTo>
                </a:path>
                <a:path w="7260590" h="3377565">
                  <a:moveTo>
                    <a:pt x="1975103" y="1737359"/>
                  </a:moveTo>
                  <a:lnTo>
                    <a:pt x="2002536" y="1737359"/>
                  </a:lnTo>
                </a:path>
                <a:path w="7260590" h="3377565">
                  <a:moveTo>
                    <a:pt x="2468879" y="1737359"/>
                  </a:moveTo>
                  <a:lnTo>
                    <a:pt x="2478024" y="1737359"/>
                  </a:lnTo>
                </a:path>
                <a:path w="7260590" h="3377565">
                  <a:moveTo>
                    <a:pt x="2779775" y="1737359"/>
                  </a:moveTo>
                  <a:lnTo>
                    <a:pt x="2798064" y="1737359"/>
                  </a:lnTo>
                </a:path>
                <a:path w="7260590" h="3377565">
                  <a:moveTo>
                    <a:pt x="4069079" y="1737359"/>
                  </a:moveTo>
                  <a:lnTo>
                    <a:pt x="4078224" y="1737359"/>
                  </a:lnTo>
                </a:path>
                <a:path w="7260590" h="3377565">
                  <a:moveTo>
                    <a:pt x="4416551" y="1737359"/>
                  </a:moveTo>
                  <a:lnTo>
                    <a:pt x="4425696" y="1737359"/>
                  </a:lnTo>
                </a:path>
                <a:path w="7260590" h="3377565">
                  <a:moveTo>
                    <a:pt x="4855464" y="1737359"/>
                  </a:moveTo>
                  <a:lnTo>
                    <a:pt x="4882896" y="1737359"/>
                  </a:lnTo>
                </a:path>
                <a:path w="7260590" h="3377565">
                  <a:moveTo>
                    <a:pt x="5221223" y="1737359"/>
                  </a:moveTo>
                  <a:lnTo>
                    <a:pt x="5239512" y="1737359"/>
                  </a:lnTo>
                </a:path>
                <a:path w="7260590" h="3377565">
                  <a:moveTo>
                    <a:pt x="5669279" y="1737359"/>
                  </a:moveTo>
                  <a:lnTo>
                    <a:pt x="5687568" y="1737359"/>
                  </a:lnTo>
                </a:path>
                <a:path w="7260590" h="3377565">
                  <a:moveTo>
                    <a:pt x="6007607" y="1737359"/>
                  </a:moveTo>
                  <a:lnTo>
                    <a:pt x="6016752" y="1737359"/>
                  </a:lnTo>
                </a:path>
                <a:path w="7260590" h="3377565">
                  <a:moveTo>
                    <a:pt x="6464807" y="1737359"/>
                  </a:moveTo>
                  <a:lnTo>
                    <a:pt x="6483096" y="1737359"/>
                  </a:lnTo>
                </a:path>
                <a:path w="7260590" h="3377565">
                  <a:moveTo>
                    <a:pt x="6803135" y="1737359"/>
                  </a:moveTo>
                  <a:lnTo>
                    <a:pt x="6821424" y="1737359"/>
                  </a:lnTo>
                </a:path>
                <a:path w="7260590" h="3377565">
                  <a:moveTo>
                    <a:pt x="27431" y="1743455"/>
                  </a:moveTo>
                  <a:lnTo>
                    <a:pt x="54864" y="1743455"/>
                  </a:lnTo>
                </a:path>
                <a:path w="7260590" h="3377565">
                  <a:moveTo>
                    <a:pt x="365759" y="1743455"/>
                  </a:moveTo>
                  <a:lnTo>
                    <a:pt x="393192" y="1743455"/>
                  </a:lnTo>
                </a:path>
                <a:path w="7260590" h="3377565">
                  <a:moveTo>
                    <a:pt x="850391" y="1743455"/>
                  </a:moveTo>
                  <a:lnTo>
                    <a:pt x="859536" y="1743455"/>
                  </a:lnTo>
                </a:path>
                <a:path w="7260590" h="3377565">
                  <a:moveTo>
                    <a:pt x="1188720" y="1743455"/>
                  </a:moveTo>
                  <a:lnTo>
                    <a:pt x="1197864" y="1743455"/>
                  </a:lnTo>
                </a:path>
                <a:path w="7260590" h="3377565">
                  <a:moveTo>
                    <a:pt x="1645919" y="1743455"/>
                  </a:moveTo>
                  <a:lnTo>
                    <a:pt x="1664208" y="1743455"/>
                  </a:lnTo>
                </a:path>
                <a:path w="7260590" h="3377565">
                  <a:moveTo>
                    <a:pt x="1975103" y="1743455"/>
                  </a:moveTo>
                  <a:lnTo>
                    <a:pt x="2002536" y="1743455"/>
                  </a:lnTo>
                </a:path>
                <a:path w="7260590" h="3377565">
                  <a:moveTo>
                    <a:pt x="2468879" y="1743455"/>
                  </a:moveTo>
                  <a:lnTo>
                    <a:pt x="2478024" y="1743455"/>
                  </a:lnTo>
                </a:path>
                <a:path w="7260590" h="3377565">
                  <a:moveTo>
                    <a:pt x="2779775" y="1743455"/>
                  </a:moveTo>
                  <a:lnTo>
                    <a:pt x="2798064" y="1743455"/>
                  </a:lnTo>
                </a:path>
                <a:path w="7260590" h="3377565">
                  <a:moveTo>
                    <a:pt x="4069079" y="1743455"/>
                  </a:moveTo>
                  <a:lnTo>
                    <a:pt x="4078224" y="1743455"/>
                  </a:lnTo>
                </a:path>
                <a:path w="7260590" h="3377565">
                  <a:moveTo>
                    <a:pt x="4416551" y="1743455"/>
                  </a:moveTo>
                  <a:lnTo>
                    <a:pt x="4425696" y="1743455"/>
                  </a:lnTo>
                </a:path>
                <a:path w="7260590" h="3377565">
                  <a:moveTo>
                    <a:pt x="4855464" y="1743455"/>
                  </a:moveTo>
                  <a:lnTo>
                    <a:pt x="4882896" y="1743455"/>
                  </a:lnTo>
                </a:path>
                <a:path w="7260590" h="3377565">
                  <a:moveTo>
                    <a:pt x="5221223" y="1743455"/>
                  </a:moveTo>
                  <a:lnTo>
                    <a:pt x="5239512" y="1743455"/>
                  </a:lnTo>
                </a:path>
                <a:path w="7260590" h="3377565">
                  <a:moveTo>
                    <a:pt x="5669279" y="1743455"/>
                  </a:moveTo>
                  <a:lnTo>
                    <a:pt x="5687568" y="1743455"/>
                  </a:lnTo>
                </a:path>
                <a:path w="7260590" h="3377565">
                  <a:moveTo>
                    <a:pt x="6007607" y="1743455"/>
                  </a:moveTo>
                  <a:lnTo>
                    <a:pt x="6016752" y="1743455"/>
                  </a:lnTo>
                </a:path>
                <a:path w="7260590" h="3377565">
                  <a:moveTo>
                    <a:pt x="6464807" y="1743455"/>
                  </a:moveTo>
                  <a:lnTo>
                    <a:pt x="6483096" y="1743455"/>
                  </a:lnTo>
                </a:path>
                <a:path w="7260590" h="3377565">
                  <a:moveTo>
                    <a:pt x="6803135" y="1743455"/>
                  </a:moveTo>
                  <a:lnTo>
                    <a:pt x="6821424" y="1743455"/>
                  </a:lnTo>
                </a:path>
                <a:path w="7260590" h="3377565">
                  <a:moveTo>
                    <a:pt x="27431" y="1749552"/>
                  </a:moveTo>
                  <a:lnTo>
                    <a:pt x="54864" y="1749552"/>
                  </a:lnTo>
                </a:path>
                <a:path w="7260590" h="3377565">
                  <a:moveTo>
                    <a:pt x="365759" y="1749552"/>
                  </a:moveTo>
                  <a:lnTo>
                    <a:pt x="393192" y="1749552"/>
                  </a:lnTo>
                </a:path>
                <a:path w="7260590" h="3377565">
                  <a:moveTo>
                    <a:pt x="850391" y="1749552"/>
                  </a:moveTo>
                  <a:lnTo>
                    <a:pt x="859536" y="1749552"/>
                  </a:lnTo>
                </a:path>
                <a:path w="7260590" h="3377565">
                  <a:moveTo>
                    <a:pt x="1188720" y="1749552"/>
                  </a:moveTo>
                  <a:lnTo>
                    <a:pt x="1197864" y="1749552"/>
                  </a:lnTo>
                </a:path>
                <a:path w="7260590" h="3377565">
                  <a:moveTo>
                    <a:pt x="1645919" y="1749552"/>
                  </a:moveTo>
                  <a:lnTo>
                    <a:pt x="1664208" y="1749552"/>
                  </a:lnTo>
                </a:path>
                <a:path w="7260590" h="3377565">
                  <a:moveTo>
                    <a:pt x="1975103" y="1749552"/>
                  </a:moveTo>
                  <a:lnTo>
                    <a:pt x="2002536" y="1749552"/>
                  </a:lnTo>
                </a:path>
                <a:path w="7260590" h="3377565">
                  <a:moveTo>
                    <a:pt x="2468879" y="1749552"/>
                  </a:moveTo>
                  <a:lnTo>
                    <a:pt x="2478024" y="1749552"/>
                  </a:lnTo>
                </a:path>
                <a:path w="7260590" h="3377565">
                  <a:moveTo>
                    <a:pt x="2788919" y="1749552"/>
                  </a:moveTo>
                  <a:lnTo>
                    <a:pt x="2798064" y="1749552"/>
                  </a:lnTo>
                </a:path>
                <a:path w="7260590" h="3377565">
                  <a:moveTo>
                    <a:pt x="4069079" y="1749551"/>
                  </a:moveTo>
                  <a:lnTo>
                    <a:pt x="4078224" y="1749551"/>
                  </a:lnTo>
                </a:path>
                <a:path w="7260590" h="3377565">
                  <a:moveTo>
                    <a:pt x="4416551" y="1749551"/>
                  </a:moveTo>
                  <a:lnTo>
                    <a:pt x="4425696" y="1749551"/>
                  </a:lnTo>
                </a:path>
                <a:path w="7260590" h="3377565">
                  <a:moveTo>
                    <a:pt x="4855464" y="1749551"/>
                  </a:moveTo>
                  <a:lnTo>
                    <a:pt x="4882896" y="1749551"/>
                  </a:lnTo>
                </a:path>
                <a:path w="7260590" h="3377565">
                  <a:moveTo>
                    <a:pt x="5221223" y="1749551"/>
                  </a:moveTo>
                  <a:lnTo>
                    <a:pt x="5239512" y="1749551"/>
                  </a:lnTo>
                </a:path>
                <a:path w="7260590" h="3377565">
                  <a:moveTo>
                    <a:pt x="5669279" y="1749551"/>
                  </a:moveTo>
                  <a:lnTo>
                    <a:pt x="5687568" y="1749551"/>
                  </a:lnTo>
                </a:path>
                <a:path w="7260590" h="3377565">
                  <a:moveTo>
                    <a:pt x="6007607" y="1749551"/>
                  </a:moveTo>
                  <a:lnTo>
                    <a:pt x="6016752" y="1749551"/>
                  </a:lnTo>
                </a:path>
                <a:path w="7260590" h="3377565">
                  <a:moveTo>
                    <a:pt x="6464807" y="1749551"/>
                  </a:moveTo>
                  <a:lnTo>
                    <a:pt x="6483096" y="1749551"/>
                  </a:lnTo>
                </a:path>
                <a:path w="7260590" h="3377565">
                  <a:moveTo>
                    <a:pt x="6803135" y="1749551"/>
                  </a:moveTo>
                  <a:lnTo>
                    <a:pt x="6821424" y="1749551"/>
                  </a:lnTo>
                </a:path>
                <a:path w="7260590" h="3377565">
                  <a:moveTo>
                    <a:pt x="27431" y="1755647"/>
                  </a:moveTo>
                  <a:lnTo>
                    <a:pt x="54864" y="1755647"/>
                  </a:lnTo>
                </a:path>
                <a:path w="7260590" h="3377565">
                  <a:moveTo>
                    <a:pt x="365759" y="1755647"/>
                  </a:moveTo>
                  <a:lnTo>
                    <a:pt x="393192" y="1755647"/>
                  </a:lnTo>
                </a:path>
                <a:path w="7260590" h="3377565">
                  <a:moveTo>
                    <a:pt x="850391" y="1755647"/>
                  </a:moveTo>
                  <a:lnTo>
                    <a:pt x="859536" y="1755647"/>
                  </a:lnTo>
                </a:path>
                <a:path w="7260590" h="3377565">
                  <a:moveTo>
                    <a:pt x="1188720" y="1755647"/>
                  </a:moveTo>
                  <a:lnTo>
                    <a:pt x="1197864" y="1755647"/>
                  </a:lnTo>
                </a:path>
                <a:path w="7260590" h="3377565">
                  <a:moveTo>
                    <a:pt x="1645919" y="1755647"/>
                  </a:moveTo>
                  <a:lnTo>
                    <a:pt x="1664208" y="1755647"/>
                  </a:lnTo>
                </a:path>
                <a:path w="7260590" h="3377565">
                  <a:moveTo>
                    <a:pt x="1975103" y="1755647"/>
                  </a:moveTo>
                  <a:lnTo>
                    <a:pt x="2002536" y="1755647"/>
                  </a:lnTo>
                </a:path>
                <a:path w="7260590" h="3377565">
                  <a:moveTo>
                    <a:pt x="2468879" y="1755647"/>
                  </a:moveTo>
                  <a:lnTo>
                    <a:pt x="2478024" y="1755647"/>
                  </a:lnTo>
                </a:path>
                <a:path w="7260590" h="3377565">
                  <a:moveTo>
                    <a:pt x="2788919" y="1755647"/>
                  </a:moveTo>
                  <a:lnTo>
                    <a:pt x="2798064" y="1755647"/>
                  </a:lnTo>
                </a:path>
                <a:path w="7260590" h="3377565">
                  <a:moveTo>
                    <a:pt x="4059935" y="1755647"/>
                  </a:moveTo>
                  <a:lnTo>
                    <a:pt x="4078224" y="1755647"/>
                  </a:lnTo>
                </a:path>
                <a:path w="7260590" h="3377565">
                  <a:moveTo>
                    <a:pt x="4416551" y="1755647"/>
                  </a:moveTo>
                  <a:lnTo>
                    <a:pt x="4425696" y="1755647"/>
                  </a:lnTo>
                </a:path>
                <a:path w="7260590" h="3377565">
                  <a:moveTo>
                    <a:pt x="4855464" y="1755647"/>
                  </a:moveTo>
                  <a:lnTo>
                    <a:pt x="4882896" y="1755647"/>
                  </a:lnTo>
                </a:path>
                <a:path w="7260590" h="3377565">
                  <a:moveTo>
                    <a:pt x="5221223" y="1755647"/>
                  </a:moveTo>
                  <a:lnTo>
                    <a:pt x="5239512" y="1755647"/>
                  </a:lnTo>
                </a:path>
                <a:path w="7260590" h="3377565">
                  <a:moveTo>
                    <a:pt x="5660135" y="1755647"/>
                  </a:moveTo>
                  <a:lnTo>
                    <a:pt x="5687568" y="1755647"/>
                  </a:lnTo>
                </a:path>
                <a:path w="7260590" h="3377565">
                  <a:moveTo>
                    <a:pt x="6007607" y="1755647"/>
                  </a:moveTo>
                  <a:lnTo>
                    <a:pt x="6016752" y="1755647"/>
                  </a:lnTo>
                </a:path>
                <a:path w="7260590" h="3377565">
                  <a:moveTo>
                    <a:pt x="6455664" y="1755647"/>
                  </a:moveTo>
                  <a:lnTo>
                    <a:pt x="6473952" y="1755647"/>
                  </a:lnTo>
                </a:path>
                <a:path w="7260590" h="3377565">
                  <a:moveTo>
                    <a:pt x="6812279" y="1755647"/>
                  </a:moveTo>
                  <a:lnTo>
                    <a:pt x="6830568" y="1755647"/>
                  </a:lnTo>
                </a:path>
                <a:path w="7260590" h="3377565">
                  <a:moveTo>
                    <a:pt x="27431" y="1761743"/>
                  </a:moveTo>
                  <a:lnTo>
                    <a:pt x="54864" y="1761743"/>
                  </a:lnTo>
                </a:path>
                <a:path w="7260590" h="3377565">
                  <a:moveTo>
                    <a:pt x="374903" y="1761743"/>
                  </a:moveTo>
                  <a:lnTo>
                    <a:pt x="402336" y="1761743"/>
                  </a:lnTo>
                </a:path>
                <a:path w="7260590" h="3377565">
                  <a:moveTo>
                    <a:pt x="850391" y="1761743"/>
                  </a:moveTo>
                  <a:lnTo>
                    <a:pt x="859536" y="1761743"/>
                  </a:lnTo>
                </a:path>
                <a:path w="7260590" h="3377565">
                  <a:moveTo>
                    <a:pt x="1197864" y="1761743"/>
                  </a:moveTo>
                  <a:lnTo>
                    <a:pt x="1207008" y="1761743"/>
                  </a:lnTo>
                </a:path>
                <a:path w="7260590" h="3377565">
                  <a:moveTo>
                    <a:pt x="1645919" y="1761743"/>
                  </a:moveTo>
                  <a:lnTo>
                    <a:pt x="1664208" y="1761743"/>
                  </a:lnTo>
                </a:path>
                <a:path w="7260590" h="3377565">
                  <a:moveTo>
                    <a:pt x="1975103" y="1761743"/>
                  </a:moveTo>
                  <a:lnTo>
                    <a:pt x="2002536" y="1761743"/>
                  </a:lnTo>
                </a:path>
                <a:path w="7260590" h="3377565">
                  <a:moveTo>
                    <a:pt x="2468879" y="1761743"/>
                  </a:moveTo>
                  <a:lnTo>
                    <a:pt x="2478024" y="1761743"/>
                  </a:lnTo>
                </a:path>
                <a:path w="7260590" h="3377565">
                  <a:moveTo>
                    <a:pt x="2788919" y="1761743"/>
                  </a:moveTo>
                  <a:lnTo>
                    <a:pt x="2798064" y="1761743"/>
                  </a:lnTo>
                </a:path>
                <a:path w="7260590" h="3377565">
                  <a:moveTo>
                    <a:pt x="4059935" y="1761743"/>
                  </a:moveTo>
                  <a:lnTo>
                    <a:pt x="4078224" y="1761743"/>
                  </a:lnTo>
                </a:path>
                <a:path w="7260590" h="3377565">
                  <a:moveTo>
                    <a:pt x="4416551" y="1761743"/>
                  </a:moveTo>
                  <a:lnTo>
                    <a:pt x="4425696" y="1761743"/>
                  </a:lnTo>
                </a:path>
                <a:path w="7260590" h="3377565">
                  <a:moveTo>
                    <a:pt x="4855464" y="1761743"/>
                  </a:moveTo>
                  <a:lnTo>
                    <a:pt x="4882896" y="1761743"/>
                  </a:lnTo>
                </a:path>
                <a:path w="7260590" h="3377565">
                  <a:moveTo>
                    <a:pt x="5221223" y="1761743"/>
                  </a:moveTo>
                  <a:lnTo>
                    <a:pt x="5239512" y="1761743"/>
                  </a:lnTo>
                </a:path>
                <a:path w="7260590" h="3377565">
                  <a:moveTo>
                    <a:pt x="5660135" y="1761743"/>
                  </a:moveTo>
                  <a:lnTo>
                    <a:pt x="5687568" y="1761743"/>
                  </a:lnTo>
                </a:path>
                <a:path w="7260590" h="3377565">
                  <a:moveTo>
                    <a:pt x="6007607" y="1761743"/>
                  </a:moveTo>
                  <a:lnTo>
                    <a:pt x="6025896" y="1761743"/>
                  </a:lnTo>
                </a:path>
                <a:path w="7260590" h="3377565">
                  <a:moveTo>
                    <a:pt x="6455664" y="1761743"/>
                  </a:moveTo>
                  <a:lnTo>
                    <a:pt x="6473952" y="1761743"/>
                  </a:lnTo>
                </a:path>
                <a:path w="7260590" h="3377565">
                  <a:moveTo>
                    <a:pt x="6812279" y="1761743"/>
                  </a:moveTo>
                  <a:lnTo>
                    <a:pt x="6830568" y="1761743"/>
                  </a:lnTo>
                </a:path>
                <a:path w="7260590" h="3377565">
                  <a:moveTo>
                    <a:pt x="27431" y="1767839"/>
                  </a:moveTo>
                  <a:lnTo>
                    <a:pt x="54864" y="1767839"/>
                  </a:lnTo>
                </a:path>
                <a:path w="7260590" h="3377565">
                  <a:moveTo>
                    <a:pt x="374903" y="1767839"/>
                  </a:moveTo>
                  <a:lnTo>
                    <a:pt x="402336" y="1767839"/>
                  </a:lnTo>
                </a:path>
                <a:path w="7260590" h="3377565">
                  <a:moveTo>
                    <a:pt x="850391" y="1767839"/>
                  </a:moveTo>
                  <a:lnTo>
                    <a:pt x="859536" y="1767839"/>
                  </a:lnTo>
                </a:path>
                <a:path w="7260590" h="3377565">
                  <a:moveTo>
                    <a:pt x="1197864" y="1767839"/>
                  </a:moveTo>
                  <a:lnTo>
                    <a:pt x="1207008" y="1767839"/>
                  </a:lnTo>
                </a:path>
                <a:path w="7260590" h="3377565">
                  <a:moveTo>
                    <a:pt x="1645919" y="1767839"/>
                  </a:moveTo>
                  <a:lnTo>
                    <a:pt x="1664208" y="1767839"/>
                  </a:lnTo>
                </a:path>
                <a:path w="7260590" h="3377565">
                  <a:moveTo>
                    <a:pt x="1975103" y="1767839"/>
                  </a:moveTo>
                  <a:lnTo>
                    <a:pt x="2002536" y="1767839"/>
                  </a:lnTo>
                </a:path>
                <a:path w="7260590" h="3377565">
                  <a:moveTo>
                    <a:pt x="2468879" y="1767839"/>
                  </a:moveTo>
                  <a:lnTo>
                    <a:pt x="2478024" y="1767839"/>
                  </a:lnTo>
                </a:path>
                <a:path w="7260590" h="3377565">
                  <a:moveTo>
                    <a:pt x="2788919" y="1767839"/>
                  </a:moveTo>
                  <a:lnTo>
                    <a:pt x="2798064" y="1767839"/>
                  </a:lnTo>
                </a:path>
                <a:path w="7260590" h="3377565">
                  <a:moveTo>
                    <a:pt x="4059935" y="1767839"/>
                  </a:moveTo>
                  <a:lnTo>
                    <a:pt x="4078224" y="1767839"/>
                  </a:lnTo>
                </a:path>
                <a:path w="7260590" h="3377565">
                  <a:moveTo>
                    <a:pt x="4416551" y="1767839"/>
                  </a:moveTo>
                  <a:lnTo>
                    <a:pt x="4425696" y="1767839"/>
                  </a:lnTo>
                </a:path>
                <a:path w="7260590" h="3377565">
                  <a:moveTo>
                    <a:pt x="4855464" y="1767839"/>
                  </a:moveTo>
                  <a:lnTo>
                    <a:pt x="4882896" y="1767839"/>
                  </a:lnTo>
                </a:path>
                <a:path w="7260590" h="3377565">
                  <a:moveTo>
                    <a:pt x="5221223" y="1767839"/>
                  </a:moveTo>
                  <a:lnTo>
                    <a:pt x="5239512" y="1767839"/>
                  </a:lnTo>
                </a:path>
                <a:path w="7260590" h="3377565">
                  <a:moveTo>
                    <a:pt x="5660135" y="1767839"/>
                  </a:moveTo>
                  <a:lnTo>
                    <a:pt x="5687568" y="1767839"/>
                  </a:lnTo>
                </a:path>
                <a:path w="7260590" h="3377565">
                  <a:moveTo>
                    <a:pt x="6007607" y="1767839"/>
                  </a:moveTo>
                  <a:lnTo>
                    <a:pt x="6025896" y="1767839"/>
                  </a:lnTo>
                </a:path>
                <a:path w="7260590" h="3377565">
                  <a:moveTo>
                    <a:pt x="6455664" y="1767839"/>
                  </a:moveTo>
                  <a:lnTo>
                    <a:pt x="6473952" y="1767839"/>
                  </a:lnTo>
                </a:path>
                <a:path w="7260590" h="3377565">
                  <a:moveTo>
                    <a:pt x="6812279" y="1767839"/>
                  </a:moveTo>
                  <a:lnTo>
                    <a:pt x="6830568" y="1767839"/>
                  </a:lnTo>
                </a:path>
                <a:path w="7260590" h="3377565">
                  <a:moveTo>
                    <a:pt x="27431" y="1773935"/>
                  </a:moveTo>
                  <a:lnTo>
                    <a:pt x="45720" y="1773935"/>
                  </a:lnTo>
                </a:path>
                <a:path w="7260590" h="3377565">
                  <a:moveTo>
                    <a:pt x="374903" y="1773935"/>
                  </a:moveTo>
                  <a:lnTo>
                    <a:pt x="402336" y="1773935"/>
                  </a:lnTo>
                </a:path>
                <a:path w="7260590" h="3377565">
                  <a:moveTo>
                    <a:pt x="841247" y="1773935"/>
                  </a:moveTo>
                  <a:lnTo>
                    <a:pt x="859536" y="1773935"/>
                  </a:lnTo>
                </a:path>
                <a:path w="7260590" h="3377565">
                  <a:moveTo>
                    <a:pt x="1197864" y="1773935"/>
                  </a:moveTo>
                  <a:lnTo>
                    <a:pt x="1207008" y="1773935"/>
                  </a:lnTo>
                </a:path>
                <a:path w="7260590" h="3377565">
                  <a:moveTo>
                    <a:pt x="1645919" y="1773935"/>
                  </a:moveTo>
                  <a:lnTo>
                    <a:pt x="1664208" y="1773935"/>
                  </a:lnTo>
                </a:path>
                <a:path w="7260590" h="3377565">
                  <a:moveTo>
                    <a:pt x="1975103" y="1773935"/>
                  </a:moveTo>
                  <a:lnTo>
                    <a:pt x="2002536" y="1773935"/>
                  </a:lnTo>
                </a:path>
                <a:path w="7260590" h="3377565">
                  <a:moveTo>
                    <a:pt x="2468879" y="1773935"/>
                  </a:moveTo>
                  <a:lnTo>
                    <a:pt x="2478024" y="1773935"/>
                  </a:lnTo>
                </a:path>
                <a:path w="7260590" h="3377565">
                  <a:moveTo>
                    <a:pt x="2788919" y="1773935"/>
                  </a:moveTo>
                  <a:lnTo>
                    <a:pt x="2798064" y="1773935"/>
                  </a:lnTo>
                </a:path>
                <a:path w="7260590" h="3377565">
                  <a:moveTo>
                    <a:pt x="4059935" y="1773935"/>
                  </a:moveTo>
                  <a:lnTo>
                    <a:pt x="4078224" y="1773935"/>
                  </a:lnTo>
                </a:path>
                <a:path w="7260590" h="3377565">
                  <a:moveTo>
                    <a:pt x="4416551" y="1773935"/>
                  </a:moveTo>
                  <a:lnTo>
                    <a:pt x="4425696" y="1773935"/>
                  </a:lnTo>
                </a:path>
                <a:path w="7260590" h="3377565">
                  <a:moveTo>
                    <a:pt x="4855464" y="1773935"/>
                  </a:moveTo>
                  <a:lnTo>
                    <a:pt x="4882896" y="1773935"/>
                  </a:lnTo>
                </a:path>
                <a:path w="7260590" h="3377565">
                  <a:moveTo>
                    <a:pt x="5221223" y="1773935"/>
                  </a:moveTo>
                  <a:lnTo>
                    <a:pt x="5239512" y="1773935"/>
                  </a:lnTo>
                </a:path>
                <a:path w="7260590" h="3377565">
                  <a:moveTo>
                    <a:pt x="5660135" y="1773935"/>
                  </a:moveTo>
                  <a:lnTo>
                    <a:pt x="5687568" y="1773935"/>
                  </a:lnTo>
                </a:path>
                <a:path w="7260590" h="3377565">
                  <a:moveTo>
                    <a:pt x="6016751" y="1773935"/>
                  </a:moveTo>
                  <a:lnTo>
                    <a:pt x="6025896" y="1773935"/>
                  </a:lnTo>
                </a:path>
                <a:path w="7260590" h="3377565">
                  <a:moveTo>
                    <a:pt x="6455664" y="1773935"/>
                  </a:moveTo>
                  <a:lnTo>
                    <a:pt x="6473952" y="1773935"/>
                  </a:lnTo>
                </a:path>
                <a:path w="7260590" h="3377565">
                  <a:moveTo>
                    <a:pt x="6812279" y="1773935"/>
                  </a:moveTo>
                  <a:lnTo>
                    <a:pt x="6830568" y="1773935"/>
                  </a:lnTo>
                </a:path>
                <a:path w="7260590" h="3377565">
                  <a:moveTo>
                    <a:pt x="27431" y="1780031"/>
                  </a:moveTo>
                  <a:lnTo>
                    <a:pt x="45720" y="1780031"/>
                  </a:lnTo>
                </a:path>
                <a:path w="7260590" h="3377565">
                  <a:moveTo>
                    <a:pt x="374903" y="1780031"/>
                  </a:moveTo>
                  <a:lnTo>
                    <a:pt x="402336" y="1780031"/>
                  </a:lnTo>
                </a:path>
                <a:path w="7260590" h="3377565">
                  <a:moveTo>
                    <a:pt x="841247" y="1780031"/>
                  </a:moveTo>
                  <a:lnTo>
                    <a:pt x="859536" y="1780031"/>
                  </a:lnTo>
                </a:path>
                <a:path w="7260590" h="3377565">
                  <a:moveTo>
                    <a:pt x="1197864" y="1780031"/>
                  </a:moveTo>
                  <a:lnTo>
                    <a:pt x="1207008" y="1780031"/>
                  </a:lnTo>
                </a:path>
                <a:path w="7260590" h="3377565">
                  <a:moveTo>
                    <a:pt x="1645919" y="1780031"/>
                  </a:moveTo>
                  <a:lnTo>
                    <a:pt x="1664208" y="1780031"/>
                  </a:lnTo>
                </a:path>
                <a:path w="7260590" h="3377565">
                  <a:moveTo>
                    <a:pt x="1984247" y="1780031"/>
                  </a:moveTo>
                  <a:lnTo>
                    <a:pt x="2002536" y="1780031"/>
                  </a:lnTo>
                </a:path>
                <a:path w="7260590" h="3377565">
                  <a:moveTo>
                    <a:pt x="2459735" y="1780031"/>
                  </a:moveTo>
                  <a:lnTo>
                    <a:pt x="2478024" y="1780031"/>
                  </a:lnTo>
                </a:path>
                <a:path w="7260590" h="3377565">
                  <a:moveTo>
                    <a:pt x="2798063" y="1780031"/>
                  </a:moveTo>
                  <a:lnTo>
                    <a:pt x="2807208" y="1780031"/>
                  </a:lnTo>
                </a:path>
                <a:path w="7260590" h="3377565">
                  <a:moveTo>
                    <a:pt x="4059935" y="1780031"/>
                  </a:moveTo>
                  <a:lnTo>
                    <a:pt x="4078224" y="1780031"/>
                  </a:lnTo>
                </a:path>
                <a:path w="7260590" h="3377565">
                  <a:moveTo>
                    <a:pt x="4416551" y="1780031"/>
                  </a:moveTo>
                  <a:lnTo>
                    <a:pt x="4434840" y="1780031"/>
                  </a:lnTo>
                </a:path>
                <a:path w="7260590" h="3377565">
                  <a:moveTo>
                    <a:pt x="4855464" y="1780031"/>
                  </a:moveTo>
                  <a:lnTo>
                    <a:pt x="4882896" y="1780031"/>
                  </a:lnTo>
                </a:path>
                <a:path w="7260590" h="3377565">
                  <a:moveTo>
                    <a:pt x="5221223" y="1780031"/>
                  </a:moveTo>
                  <a:lnTo>
                    <a:pt x="5239512" y="1780031"/>
                  </a:lnTo>
                </a:path>
                <a:path w="7260590" h="3377565">
                  <a:moveTo>
                    <a:pt x="5660135" y="1780031"/>
                  </a:moveTo>
                  <a:lnTo>
                    <a:pt x="5687568" y="1780031"/>
                  </a:lnTo>
                </a:path>
                <a:path w="7260590" h="3377565">
                  <a:moveTo>
                    <a:pt x="6016751" y="1780031"/>
                  </a:moveTo>
                  <a:lnTo>
                    <a:pt x="6025896" y="1780031"/>
                  </a:lnTo>
                </a:path>
                <a:path w="7260590" h="3377565">
                  <a:moveTo>
                    <a:pt x="6455664" y="1780031"/>
                  </a:moveTo>
                  <a:lnTo>
                    <a:pt x="6473952" y="1780031"/>
                  </a:lnTo>
                </a:path>
                <a:path w="7260590" h="3377565">
                  <a:moveTo>
                    <a:pt x="6812279" y="1780031"/>
                  </a:moveTo>
                  <a:lnTo>
                    <a:pt x="6830568" y="1780031"/>
                  </a:lnTo>
                </a:path>
                <a:path w="7260590" h="3377565">
                  <a:moveTo>
                    <a:pt x="27431" y="1786127"/>
                  </a:moveTo>
                  <a:lnTo>
                    <a:pt x="45720" y="1786127"/>
                  </a:lnTo>
                </a:path>
                <a:path w="7260590" h="3377565">
                  <a:moveTo>
                    <a:pt x="374903" y="1786127"/>
                  </a:moveTo>
                  <a:lnTo>
                    <a:pt x="402336" y="1786127"/>
                  </a:lnTo>
                </a:path>
                <a:path w="7260590" h="3377565">
                  <a:moveTo>
                    <a:pt x="841247" y="1786127"/>
                  </a:moveTo>
                  <a:lnTo>
                    <a:pt x="859536" y="1786127"/>
                  </a:lnTo>
                </a:path>
                <a:path w="7260590" h="3377565">
                  <a:moveTo>
                    <a:pt x="1197864" y="1786127"/>
                  </a:moveTo>
                  <a:lnTo>
                    <a:pt x="1207008" y="1786127"/>
                  </a:lnTo>
                </a:path>
                <a:path w="7260590" h="3377565">
                  <a:moveTo>
                    <a:pt x="1645919" y="1786127"/>
                  </a:moveTo>
                  <a:lnTo>
                    <a:pt x="1664208" y="1786127"/>
                  </a:lnTo>
                </a:path>
                <a:path w="7260590" h="3377565">
                  <a:moveTo>
                    <a:pt x="1984247" y="1786127"/>
                  </a:moveTo>
                  <a:lnTo>
                    <a:pt x="2011680" y="1786127"/>
                  </a:lnTo>
                </a:path>
                <a:path w="7260590" h="3377565">
                  <a:moveTo>
                    <a:pt x="2459735" y="1786127"/>
                  </a:moveTo>
                  <a:lnTo>
                    <a:pt x="2468880" y="1786127"/>
                  </a:lnTo>
                </a:path>
                <a:path w="7260590" h="3377565">
                  <a:moveTo>
                    <a:pt x="2798063" y="1786127"/>
                  </a:moveTo>
                  <a:lnTo>
                    <a:pt x="2807208" y="1786127"/>
                  </a:lnTo>
                </a:path>
                <a:path w="7260590" h="3377565">
                  <a:moveTo>
                    <a:pt x="4059935" y="1786127"/>
                  </a:moveTo>
                  <a:lnTo>
                    <a:pt x="4078224" y="1786127"/>
                  </a:lnTo>
                </a:path>
                <a:path w="7260590" h="3377565">
                  <a:moveTo>
                    <a:pt x="4416551" y="1786127"/>
                  </a:moveTo>
                  <a:lnTo>
                    <a:pt x="4434840" y="1786127"/>
                  </a:lnTo>
                </a:path>
                <a:path w="7260590" h="3377565">
                  <a:moveTo>
                    <a:pt x="4855464" y="1786127"/>
                  </a:moveTo>
                  <a:lnTo>
                    <a:pt x="4882896" y="1786127"/>
                  </a:lnTo>
                </a:path>
                <a:path w="7260590" h="3377565">
                  <a:moveTo>
                    <a:pt x="5221223" y="1786127"/>
                  </a:moveTo>
                  <a:lnTo>
                    <a:pt x="5239512" y="1786127"/>
                  </a:lnTo>
                </a:path>
                <a:path w="7260590" h="3377565">
                  <a:moveTo>
                    <a:pt x="5660135" y="1786127"/>
                  </a:moveTo>
                  <a:lnTo>
                    <a:pt x="5687568" y="1786127"/>
                  </a:lnTo>
                </a:path>
                <a:path w="7260590" h="3377565">
                  <a:moveTo>
                    <a:pt x="6016751" y="1786127"/>
                  </a:moveTo>
                  <a:lnTo>
                    <a:pt x="6025896" y="1786127"/>
                  </a:lnTo>
                </a:path>
                <a:path w="7260590" h="3377565">
                  <a:moveTo>
                    <a:pt x="6455664" y="1786127"/>
                  </a:moveTo>
                  <a:lnTo>
                    <a:pt x="6473952" y="1786127"/>
                  </a:lnTo>
                </a:path>
                <a:path w="7260590" h="3377565">
                  <a:moveTo>
                    <a:pt x="6812279" y="1786127"/>
                  </a:moveTo>
                  <a:lnTo>
                    <a:pt x="6830568" y="1786127"/>
                  </a:lnTo>
                </a:path>
                <a:path w="7260590" h="3377565">
                  <a:moveTo>
                    <a:pt x="27431" y="1792223"/>
                  </a:moveTo>
                  <a:lnTo>
                    <a:pt x="45720" y="1792223"/>
                  </a:lnTo>
                </a:path>
                <a:path w="7260590" h="3377565">
                  <a:moveTo>
                    <a:pt x="374903" y="1792223"/>
                  </a:moveTo>
                  <a:lnTo>
                    <a:pt x="402336" y="1792223"/>
                  </a:lnTo>
                </a:path>
                <a:path w="7260590" h="3377565">
                  <a:moveTo>
                    <a:pt x="841247" y="1792223"/>
                  </a:moveTo>
                  <a:lnTo>
                    <a:pt x="859536" y="1792223"/>
                  </a:lnTo>
                </a:path>
                <a:path w="7260590" h="3377565">
                  <a:moveTo>
                    <a:pt x="1197864" y="1792223"/>
                  </a:moveTo>
                  <a:lnTo>
                    <a:pt x="1207008" y="1792223"/>
                  </a:lnTo>
                </a:path>
                <a:path w="7260590" h="3377565">
                  <a:moveTo>
                    <a:pt x="1645919" y="1792223"/>
                  </a:moveTo>
                  <a:lnTo>
                    <a:pt x="1664208" y="1792223"/>
                  </a:lnTo>
                </a:path>
                <a:path w="7260590" h="3377565">
                  <a:moveTo>
                    <a:pt x="1984247" y="1792223"/>
                  </a:moveTo>
                  <a:lnTo>
                    <a:pt x="2011680" y="1792223"/>
                  </a:lnTo>
                </a:path>
                <a:path w="7260590" h="3377565">
                  <a:moveTo>
                    <a:pt x="2459735" y="1792223"/>
                  </a:moveTo>
                  <a:lnTo>
                    <a:pt x="2468880" y="1792223"/>
                  </a:lnTo>
                </a:path>
                <a:path w="7260590" h="3377565">
                  <a:moveTo>
                    <a:pt x="2798063" y="1792223"/>
                  </a:moveTo>
                  <a:lnTo>
                    <a:pt x="2807208" y="1792223"/>
                  </a:lnTo>
                </a:path>
                <a:path w="7260590" h="3377565">
                  <a:moveTo>
                    <a:pt x="4059935" y="1792223"/>
                  </a:moveTo>
                  <a:lnTo>
                    <a:pt x="4078224" y="1792223"/>
                  </a:lnTo>
                </a:path>
                <a:path w="7260590" h="3377565">
                  <a:moveTo>
                    <a:pt x="4416551" y="1792223"/>
                  </a:moveTo>
                  <a:lnTo>
                    <a:pt x="4434840" y="1792223"/>
                  </a:lnTo>
                </a:path>
                <a:path w="7260590" h="3377565">
                  <a:moveTo>
                    <a:pt x="4855464" y="1792223"/>
                  </a:moveTo>
                  <a:lnTo>
                    <a:pt x="4882896" y="1792223"/>
                  </a:lnTo>
                </a:path>
                <a:path w="7260590" h="3377565">
                  <a:moveTo>
                    <a:pt x="5221223" y="1792223"/>
                  </a:moveTo>
                  <a:lnTo>
                    <a:pt x="5239512" y="1792223"/>
                  </a:lnTo>
                </a:path>
                <a:path w="7260590" h="3377565">
                  <a:moveTo>
                    <a:pt x="5660135" y="1792223"/>
                  </a:moveTo>
                  <a:lnTo>
                    <a:pt x="5687568" y="1792223"/>
                  </a:lnTo>
                </a:path>
                <a:path w="7260590" h="3377565">
                  <a:moveTo>
                    <a:pt x="6016751" y="1792223"/>
                  </a:moveTo>
                  <a:lnTo>
                    <a:pt x="6025896" y="1792223"/>
                  </a:lnTo>
                </a:path>
                <a:path w="7260590" h="3377565">
                  <a:moveTo>
                    <a:pt x="6455664" y="1792223"/>
                  </a:moveTo>
                  <a:lnTo>
                    <a:pt x="6473952" y="1792223"/>
                  </a:lnTo>
                </a:path>
                <a:path w="7260590" h="3377565">
                  <a:moveTo>
                    <a:pt x="6812279" y="1792223"/>
                  </a:moveTo>
                  <a:lnTo>
                    <a:pt x="6830568" y="1792223"/>
                  </a:lnTo>
                </a:path>
                <a:path w="7260590" h="3377565">
                  <a:moveTo>
                    <a:pt x="27431" y="1798319"/>
                  </a:moveTo>
                  <a:lnTo>
                    <a:pt x="45720" y="1798319"/>
                  </a:lnTo>
                </a:path>
                <a:path w="7260590" h="3377565">
                  <a:moveTo>
                    <a:pt x="374903" y="1798319"/>
                  </a:moveTo>
                  <a:lnTo>
                    <a:pt x="402336" y="1798319"/>
                  </a:lnTo>
                </a:path>
                <a:path w="7260590" h="3377565">
                  <a:moveTo>
                    <a:pt x="841247" y="1798319"/>
                  </a:moveTo>
                  <a:lnTo>
                    <a:pt x="859536" y="1798319"/>
                  </a:lnTo>
                </a:path>
                <a:path w="7260590" h="3377565">
                  <a:moveTo>
                    <a:pt x="1197864" y="1798319"/>
                  </a:moveTo>
                  <a:lnTo>
                    <a:pt x="1207008" y="1798319"/>
                  </a:lnTo>
                </a:path>
                <a:path w="7260590" h="3377565">
                  <a:moveTo>
                    <a:pt x="1636775" y="1798319"/>
                  </a:moveTo>
                  <a:lnTo>
                    <a:pt x="1655064" y="1798319"/>
                  </a:lnTo>
                </a:path>
                <a:path w="7260590" h="3377565">
                  <a:moveTo>
                    <a:pt x="1984247" y="1798319"/>
                  </a:moveTo>
                  <a:lnTo>
                    <a:pt x="2011680" y="1798319"/>
                  </a:lnTo>
                </a:path>
                <a:path w="7260590" h="3377565">
                  <a:moveTo>
                    <a:pt x="2459735" y="1798319"/>
                  </a:moveTo>
                  <a:lnTo>
                    <a:pt x="2468880" y="1798319"/>
                  </a:lnTo>
                </a:path>
                <a:path w="7260590" h="3377565">
                  <a:moveTo>
                    <a:pt x="2798063" y="1798319"/>
                  </a:moveTo>
                  <a:lnTo>
                    <a:pt x="2807208" y="1798319"/>
                  </a:lnTo>
                </a:path>
                <a:path w="7260590" h="3377565">
                  <a:moveTo>
                    <a:pt x="4059935" y="1798319"/>
                  </a:moveTo>
                  <a:lnTo>
                    <a:pt x="4078224" y="1798319"/>
                  </a:lnTo>
                </a:path>
                <a:path w="7260590" h="3377565">
                  <a:moveTo>
                    <a:pt x="4416551" y="1798319"/>
                  </a:moveTo>
                  <a:lnTo>
                    <a:pt x="4434840" y="1798319"/>
                  </a:lnTo>
                </a:path>
                <a:path w="7260590" h="3377565">
                  <a:moveTo>
                    <a:pt x="4846320" y="1798319"/>
                  </a:moveTo>
                  <a:lnTo>
                    <a:pt x="4882896" y="1798319"/>
                  </a:lnTo>
                </a:path>
                <a:path w="7260590" h="3377565">
                  <a:moveTo>
                    <a:pt x="5230368" y="1798319"/>
                  </a:moveTo>
                  <a:lnTo>
                    <a:pt x="5239512" y="1798319"/>
                  </a:lnTo>
                </a:path>
                <a:path w="7260590" h="3377565">
                  <a:moveTo>
                    <a:pt x="5660135" y="1798319"/>
                  </a:moveTo>
                  <a:lnTo>
                    <a:pt x="5687568" y="1798319"/>
                  </a:lnTo>
                </a:path>
                <a:path w="7260590" h="3377565">
                  <a:moveTo>
                    <a:pt x="6016751" y="1798319"/>
                  </a:moveTo>
                  <a:lnTo>
                    <a:pt x="6025896" y="1798319"/>
                  </a:lnTo>
                </a:path>
                <a:path w="7260590" h="3377565">
                  <a:moveTo>
                    <a:pt x="6455664" y="1798319"/>
                  </a:moveTo>
                  <a:lnTo>
                    <a:pt x="6473952" y="1798319"/>
                  </a:lnTo>
                </a:path>
                <a:path w="7260590" h="3377565">
                  <a:moveTo>
                    <a:pt x="6812279" y="1798319"/>
                  </a:moveTo>
                  <a:lnTo>
                    <a:pt x="6830568" y="1798319"/>
                  </a:lnTo>
                </a:path>
                <a:path w="7260590" h="3377565">
                  <a:moveTo>
                    <a:pt x="27431" y="1804415"/>
                  </a:moveTo>
                  <a:lnTo>
                    <a:pt x="45720" y="1804415"/>
                  </a:lnTo>
                </a:path>
                <a:path w="7260590" h="3377565">
                  <a:moveTo>
                    <a:pt x="374903" y="1804415"/>
                  </a:moveTo>
                  <a:lnTo>
                    <a:pt x="402336" y="1804415"/>
                  </a:lnTo>
                </a:path>
                <a:path w="7260590" h="3377565">
                  <a:moveTo>
                    <a:pt x="841247" y="1804415"/>
                  </a:moveTo>
                  <a:lnTo>
                    <a:pt x="859536" y="1804415"/>
                  </a:lnTo>
                </a:path>
                <a:path w="7260590" h="3377565">
                  <a:moveTo>
                    <a:pt x="1197864" y="1804415"/>
                  </a:moveTo>
                  <a:lnTo>
                    <a:pt x="1207008" y="1804415"/>
                  </a:lnTo>
                </a:path>
                <a:path w="7260590" h="3377565">
                  <a:moveTo>
                    <a:pt x="1636775" y="1804415"/>
                  </a:moveTo>
                  <a:lnTo>
                    <a:pt x="1655064" y="1804415"/>
                  </a:lnTo>
                </a:path>
                <a:path w="7260590" h="3377565">
                  <a:moveTo>
                    <a:pt x="1993391" y="1804415"/>
                  </a:moveTo>
                  <a:lnTo>
                    <a:pt x="2011680" y="1804415"/>
                  </a:lnTo>
                </a:path>
                <a:path w="7260590" h="3377565">
                  <a:moveTo>
                    <a:pt x="2459735" y="1804415"/>
                  </a:moveTo>
                  <a:lnTo>
                    <a:pt x="2468880" y="1804415"/>
                  </a:lnTo>
                </a:path>
                <a:path w="7260590" h="3377565">
                  <a:moveTo>
                    <a:pt x="2798063" y="1804415"/>
                  </a:moveTo>
                  <a:lnTo>
                    <a:pt x="2807208" y="1804415"/>
                  </a:lnTo>
                </a:path>
                <a:path w="7260590" h="3377565">
                  <a:moveTo>
                    <a:pt x="4050791" y="1804415"/>
                  </a:moveTo>
                  <a:lnTo>
                    <a:pt x="4078224" y="1804415"/>
                  </a:lnTo>
                </a:path>
                <a:path w="7260590" h="3377565">
                  <a:moveTo>
                    <a:pt x="4416551" y="1804415"/>
                  </a:moveTo>
                  <a:lnTo>
                    <a:pt x="4434840" y="1804415"/>
                  </a:lnTo>
                </a:path>
                <a:path w="7260590" h="3377565">
                  <a:moveTo>
                    <a:pt x="4846320" y="1804415"/>
                  </a:moveTo>
                  <a:lnTo>
                    <a:pt x="4873752" y="1804415"/>
                  </a:lnTo>
                </a:path>
                <a:path w="7260590" h="3377565">
                  <a:moveTo>
                    <a:pt x="5230368" y="1804415"/>
                  </a:moveTo>
                  <a:lnTo>
                    <a:pt x="5239512" y="1804415"/>
                  </a:lnTo>
                </a:path>
                <a:path w="7260590" h="3377565">
                  <a:moveTo>
                    <a:pt x="5660135" y="1804415"/>
                  </a:moveTo>
                  <a:lnTo>
                    <a:pt x="5687568" y="1804415"/>
                  </a:lnTo>
                </a:path>
                <a:path w="7260590" h="3377565">
                  <a:moveTo>
                    <a:pt x="6016751" y="1804415"/>
                  </a:moveTo>
                  <a:lnTo>
                    <a:pt x="6025896" y="1804415"/>
                  </a:lnTo>
                </a:path>
                <a:path w="7260590" h="3377565">
                  <a:moveTo>
                    <a:pt x="6455664" y="1804415"/>
                  </a:moveTo>
                  <a:lnTo>
                    <a:pt x="6473952" y="1804415"/>
                  </a:lnTo>
                </a:path>
                <a:path w="7260590" h="3377565">
                  <a:moveTo>
                    <a:pt x="6812279" y="1804415"/>
                  </a:moveTo>
                  <a:lnTo>
                    <a:pt x="6830568" y="1804415"/>
                  </a:lnTo>
                </a:path>
                <a:path w="7260590" h="3377565">
                  <a:moveTo>
                    <a:pt x="27431" y="1810511"/>
                  </a:moveTo>
                  <a:lnTo>
                    <a:pt x="45720" y="1810511"/>
                  </a:lnTo>
                </a:path>
                <a:path w="7260590" h="3377565">
                  <a:moveTo>
                    <a:pt x="384047" y="1810511"/>
                  </a:moveTo>
                  <a:lnTo>
                    <a:pt x="402336" y="1810511"/>
                  </a:lnTo>
                </a:path>
                <a:path w="7260590" h="3377565">
                  <a:moveTo>
                    <a:pt x="841247" y="1810511"/>
                  </a:moveTo>
                  <a:lnTo>
                    <a:pt x="859536" y="1810511"/>
                  </a:lnTo>
                </a:path>
                <a:path w="7260590" h="3377565">
                  <a:moveTo>
                    <a:pt x="1197864" y="1810511"/>
                  </a:moveTo>
                  <a:lnTo>
                    <a:pt x="1207008" y="1810511"/>
                  </a:lnTo>
                </a:path>
                <a:path w="7260590" h="3377565">
                  <a:moveTo>
                    <a:pt x="1636775" y="1810511"/>
                  </a:moveTo>
                  <a:lnTo>
                    <a:pt x="1655064" y="1810511"/>
                  </a:lnTo>
                </a:path>
                <a:path w="7260590" h="3377565">
                  <a:moveTo>
                    <a:pt x="1993391" y="1810511"/>
                  </a:moveTo>
                  <a:lnTo>
                    <a:pt x="2011680" y="1810511"/>
                  </a:lnTo>
                </a:path>
                <a:path w="7260590" h="3377565">
                  <a:moveTo>
                    <a:pt x="2459735" y="1810511"/>
                  </a:moveTo>
                  <a:lnTo>
                    <a:pt x="2468880" y="1810511"/>
                  </a:lnTo>
                </a:path>
                <a:path w="7260590" h="3377565">
                  <a:moveTo>
                    <a:pt x="2798063" y="1810511"/>
                  </a:moveTo>
                  <a:lnTo>
                    <a:pt x="2807208" y="1810511"/>
                  </a:lnTo>
                </a:path>
                <a:path w="7260590" h="3377565">
                  <a:moveTo>
                    <a:pt x="4050791" y="1810511"/>
                  </a:moveTo>
                  <a:lnTo>
                    <a:pt x="4078224" y="1810511"/>
                  </a:lnTo>
                </a:path>
                <a:path w="7260590" h="3377565">
                  <a:moveTo>
                    <a:pt x="4416551" y="1810511"/>
                  </a:moveTo>
                  <a:lnTo>
                    <a:pt x="4434840" y="1810511"/>
                  </a:lnTo>
                </a:path>
                <a:path w="7260590" h="3377565">
                  <a:moveTo>
                    <a:pt x="4846320" y="1810511"/>
                  </a:moveTo>
                  <a:lnTo>
                    <a:pt x="4873752" y="1810511"/>
                  </a:lnTo>
                </a:path>
                <a:path w="7260590" h="3377565">
                  <a:moveTo>
                    <a:pt x="5230368" y="1810511"/>
                  </a:moveTo>
                  <a:lnTo>
                    <a:pt x="5239512" y="1810511"/>
                  </a:lnTo>
                </a:path>
                <a:path w="7260590" h="3377565">
                  <a:moveTo>
                    <a:pt x="5660135" y="1810511"/>
                  </a:moveTo>
                  <a:lnTo>
                    <a:pt x="5687568" y="1810511"/>
                  </a:lnTo>
                </a:path>
                <a:path w="7260590" h="3377565">
                  <a:moveTo>
                    <a:pt x="6016751" y="1810511"/>
                  </a:moveTo>
                  <a:lnTo>
                    <a:pt x="6025896" y="1810511"/>
                  </a:lnTo>
                </a:path>
                <a:path w="7260590" h="3377565">
                  <a:moveTo>
                    <a:pt x="6455664" y="1810511"/>
                  </a:moveTo>
                  <a:lnTo>
                    <a:pt x="6473952" y="1810511"/>
                  </a:lnTo>
                </a:path>
                <a:path w="7260590" h="3377565">
                  <a:moveTo>
                    <a:pt x="6812279" y="1810511"/>
                  </a:moveTo>
                  <a:lnTo>
                    <a:pt x="6830568" y="1810511"/>
                  </a:lnTo>
                </a:path>
                <a:path w="7260590" h="3377565">
                  <a:moveTo>
                    <a:pt x="27431" y="1816607"/>
                  </a:moveTo>
                  <a:lnTo>
                    <a:pt x="45720" y="1816607"/>
                  </a:lnTo>
                </a:path>
                <a:path w="7260590" h="3377565">
                  <a:moveTo>
                    <a:pt x="384047" y="1816607"/>
                  </a:moveTo>
                  <a:lnTo>
                    <a:pt x="402336" y="1816607"/>
                  </a:lnTo>
                </a:path>
                <a:path w="7260590" h="3377565">
                  <a:moveTo>
                    <a:pt x="832103" y="1816607"/>
                  </a:moveTo>
                  <a:lnTo>
                    <a:pt x="859536" y="1816607"/>
                  </a:lnTo>
                </a:path>
                <a:path w="7260590" h="3377565">
                  <a:moveTo>
                    <a:pt x="1197864" y="1816607"/>
                  </a:moveTo>
                  <a:lnTo>
                    <a:pt x="1207008" y="1816607"/>
                  </a:lnTo>
                </a:path>
                <a:path w="7260590" h="3377565">
                  <a:moveTo>
                    <a:pt x="1636775" y="1816607"/>
                  </a:moveTo>
                  <a:lnTo>
                    <a:pt x="1655064" y="1816607"/>
                  </a:lnTo>
                </a:path>
                <a:path w="7260590" h="3377565">
                  <a:moveTo>
                    <a:pt x="1993391" y="1816607"/>
                  </a:moveTo>
                  <a:lnTo>
                    <a:pt x="2011680" y="1816607"/>
                  </a:lnTo>
                </a:path>
                <a:path w="7260590" h="3377565">
                  <a:moveTo>
                    <a:pt x="2459735" y="1816607"/>
                  </a:moveTo>
                  <a:lnTo>
                    <a:pt x="2468880" y="1816607"/>
                  </a:lnTo>
                </a:path>
                <a:path w="7260590" h="3377565">
                  <a:moveTo>
                    <a:pt x="2798063" y="1816607"/>
                  </a:moveTo>
                  <a:lnTo>
                    <a:pt x="2816352" y="1816607"/>
                  </a:lnTo>
                </a:path>
                <a:path w="7260590" h="3377565">
                  <a:moveTo>
                    <a:pt x="4050791" y="1816607"/>
                  </a:moveTo>
                  <a:lnTo>
                    <a:pt x="4078224" y="1816607"/>
                  </a:lnTo>
                </a:path>
                <a:path w="7260590" h="3377565">
                  <a:moveTo>
                    <a:pt x="4416551" y="1816607"/>
                  </a:moveTo>
                  <a:lnTo>
                    <a:pt x="4434840" y="1816607"/>
                  </a:lnTo>
                </a:path>
                <a:path w="7260590" h="3377565">
                  <a:moveTo>
                    <a:pt x="4846320" y="1816607"/>
                  </a:moveTo>
                  <a:lnTo>
                    <a:pt x="4873752" y="1816607"/>
                  </a:lnTo>
                </a:path>
                <a:path w="7260590" h="3377565">
                  <a:moveTo>
                    <a:pt x="5230368" y="1816607"/>
                  </a:moveTo>
                  <a:lnTo>
                    <a:pt x="5239512" y="1816607"/>
                  </a:lnTo>
                </a:path>
                <a:path w="7260590" h="3377565">
                  <a:moveTo>
                    <a:pt x="5660135" y="1816607"/>
                  </a:moveTo>
                  <a:lnTo>
                    <a:pt x="5687568" y="1816607"/>
                  </a:lnTo>
                </a:path>
                <a:path w="7260590" h="3377565">
                  <a:moveTo>
                    <a:pt x="6016751" y="1816607"/>
                  </a:moveTo>
                  <a:lnTo>
                    <a:pt x="6025896" y="1816607"/>
                  </a:lnTo>
                </a:path>
                <a:path w="7260590" h="3377565">
                  <a:moveTo>
                    <a:pt x="6455664" y="1816607"/>
                  </a:moveTo>
                  <a:lnTo>
                    <a:pt x="6473952" y="1816607"/>
                  </a:lnTo>
                </a:path>
                <a:path w="7260590" h="3377565">
                  <a:moveTo>
                    <a:pt x="6821423" y="1816607"/>
                  </a:moveTo>
                  <a:lnTo>
                    <a:pt x="6839712" y="1816607"/>
                  </a:lnTo>
                </a:path>
                <a:path w="7260590" h="3377565">
                  <a:moveTo>
                    <a:pt x="27431" y="1822703"/>
                  </a:moveTo>
                  <a:lnTo>
                    <a:pt x="45720" y="1822703"/>
                  </a:lnTo>
                </a:path>
                <a:path w="7260590" h="3377565">
                  <a:moveTo>
                    <a:pt x="384047" y="1822703"/>
                  </a:moveTo>
                  <a:lnTo>
                    <a:pt x="402336" y="1822703"/>
                  </a:lnTo>
                </a:path>
                <a:path w="7260590" h="3377565">
                  <a:moveTo>
                    <a:pt x="832103" y="1822703"/>
                  </a:moveTo>
                  <a:lnTo>
                    <a:pt x="859536" y="1822703"/>
                  </a:lnTo>
                </a:path>
                <a:path w="7260590" h="3377565">
                  <a:moveTo>
                    <a:pt x="1197864" y="1822703"/>
                  </a:moveTo>
                  <a:lnTo>
                    <a:pt x="1207008" y="1822703"/>
                  </a:lnTo>
                </a:path>
                <a:path w="7260590" h="3377565">
                  <a:moveTo>
                    <a:pt x="1636775" y="1822703"/>
                  </a:moveTo>
                  <a:lnTo>
                    <a:pt x="1655064" y="1822703"/>
                  </a:lnTo>
                </a:path>
                <a:path w="7260590" h="3377565">
                  <a:moveTo>
                    <a:pt x="1993391" y="1822703"/>
                  </a:moveTo>
                  <a:lnTo>
                    <a:pt x="2011680" y="1822703"/>
                  </a:lnTo>
                </a:path>
                <a:path w="7260590" h="3377565">
                  <a:moveTo>
                    <a:pt x="2450591" y="1822703"/>
                  </a:moveTo>
                  <a:lnTo>
                    <a:pt x="2468880" y="1822703"/>
                  </a:lnTo>
                </a:path>
                <a:path w="7260590" h="3377565">
                  <a:moveTo>
                    <a:pt x="2798063" y="1822703"/>
                  </a:moveTo>
                  <a:lnTo>
                    <a:pt x="2816352" y="1822703"/>
                  </a:lnTo>
                </a:path>
                <a:path w="7260590" h="3377565">
                  <a:moveTo>
                    <a:pt x="4050791" y="1822703"/>
                  </a:moveTo>
                  <a:lnTo>
                    <a:pt x="4078224" y="1822703"/>
                  </a:lnTo>
                </a:path>
                <a:path w="7260590" h="3377565">
                  <a:moveTo>
                    <a:pt x="4416551" y="1822703"/>
                  </a:moveTo>
                  <a:lnTo>
                    <a:pt x="4434840" y="1822703"/>
                  </a:lnTo>
                </a:path>
                <a:path w="7260590" h="3377565">
                  <a:moveTo>
                    <a:pt x="4846320" y="1822703"/>
                  </a:moveTo>
                  <a:lnTo>
                    <a:pt x="4873752" y="1822703"/>
                  </a:lnTo>
                </a:path>
                <a:path w="7260590" h="3377565">
                  <a:moveTo>
                    <a:pt x="5230368" y="1822703"/>
                  </a:moveTo>
                  <a:lnTo>
                    <a:pt x="5239512" y="1822703"/>
                  </a:lnTo>
                </a:path>
                <a:path w="7260590" h="3377565">
                  <a:moveTo>
                    <a:pt x="5650992" y="1822703"/>
                  </a:moveTo>
                  <a:lnTo>
                    <a:pt x="5678424" y="1822703"/>
                  </a:lnTo>
                </a:path>
                <a:path w="7260590" h="3377565">
                  <a:moveTo>
                    <a:pt x="6016751" y="1822703"/>
                  </a:moveTo>
                  <a:lnTo>
                    <a:pt x="6025896" y="1822703"/>
                  </a:lnTo>
                </a:path>
                <a:path w="7260590" h="3377565">
                  <a:moveTo>
                    <a:pt x="6455664" y="1822703"/>
                  </a:moveTo>
                  <a:lnTo>
                    <a:pt x="6464808" y="1822703"/>
                  </a:lnTo>
                </a:path>
                <a:path w="7260590" h="3377565">
                  <a:moveTo>
                    <a:pt x="6821423" y="1822703"/>
                  </a:moveTo>
                  <a:lnTo>
                    <a:pt x="6839712" y="1822703"/>
                  </a:lnTo>
                </a:path>
                <a:path w="7260590" h="3377565">
                  <a:moveTo>
                    <a:pt x="27431" y="1828800"/>
                  </a:moveTo>
                  <a:lnTo>
                    <a:pt x="45720" y="1828800"/>
                  </a:lnTo>
                </a:path>
                <a:path w="7260590" h="3377565">
                  <a:moveTo>
                    <a:pt x="384047" y="1828800"/>
                  </a:moveTo>
                  <a:lnTo>
                    <a:pt x="402336" y="1828800"/>
                  </a:lnTo>
                </a:path>
                <a:path w="7260590" h="3377565">
                  <a:moveTo>
                    <a:pt x="832103" y="1828800"/>
                  </a:moveTo>
                  <a:lnTo>
                    <a:pt x="859536" y="1828800"/>
                  </a:lnTo>
                </a:path>
                <a:path w="7260590" h="3377565">
                  <a:moveTo>
                    <a:pt x="1197864" y="1828800"/>
                  </a:moveTo>
                  <a:lnTo>
                    <a:pt x="1207008" y="1828800"/>
                  </a:lnTo>
                </a:path>
                <a:path w="7260590" h="3377565">
                  <a:moveTo>
                    <a:pt x="1636775" y="1828800"/>
                  </a:moveTo>
                  <a:lnTo>
                    <a:pt x="1655064" y="1828800"/>
                  </a:lnTo>
                </a:path>
                <a:path w="7260590" h="3377565">
                  <a:moveTo>
                    <a:pt x="1993391" y="1828800"/>
                  </a:moveTo>
                  <a:lnTo>
                    <a:pt x="2011680" y="1828800"/>
                  </a:lnTo>
                </a:path>
                <a:path w="7260590" h="3377565">
                  <a:moveTo>
                    <a:pt x="2450591" y="1828800"/>
                  </a:moveTo>
                  <a:lnTo>
                    <a:pt x="2468880" y="1828800"/>
                  </a:lnTo>
                </a:path>
                <a:path w="7260590" h="3377565">
                  <a:moveTo>
                    <a:pt x="2798063" y="1828800"/>
                  </a:moveTo>
                  <a:lnTo>
                    <a:pt x="2816352" y="1828800"/>
                  </a:lnTo>
                </a:path>
                <a:path w="7260590" h="3377565">
                  <a:moveTo>
                    <a:pt x="4050791" y="1828799"/>
                  </a:moveTo>
                  <a:lnTo>
                    <a:pt x="4078224" y="1828799"/>
                  </a:lnTo>
                </a:path>
                <a:path w="7260590" h="3377565">
                  <a:moveTo>
                    <a:pt x="4416551" y="1828799"/>
                  </a:moveTo>
                  <a:lnTo>
                    <a:pt x="4434840" y="1828799"/>
                  </a:lnTo>
                </a:path>
                <a:path w="7260590" h="3377565">
                  <a:moveTo>
                    <a:pt x="4846320" y="1828799"/>
                  </a:moveTo>
                  <a:lnTo>
                    <a:pt x="4873752" y="1828799"/>
                  </a:lnTo>
                </a:path>
                <a:path w="7260590" h="3377565">
                  <a:moveTo>
                    <a:pt x="5230368" y="1828799"/>
                  </a:moveTo>
                  <a:lnTo>
                    <a:pt x="5239512" y="1828799"/>
                  </a:lnTo>
                </a:path>
                <a:path w="7260590" h="3377565">
                  <a:moveTo>
                    <a:pt x="5650992" y="1828799"/>
                  </a:moveTo>
                  <a:lnTo>
                    <a:pt x="5678424" y="1828799"/>
                  </a:lnTo>
                </a:path>
                <a:path w="7260590" h="3377565">
                  <a:moveTo>
                    <a:pt x="6016751" y="1828799"/>
                  </a:moveTo>
                  <a:lnTo>
                    <a:pt x="6025896" y="1828799"/>
                  </a:lnTo>
                </a:path>
                <a:path w="7260590" h="3377565">
                  <a:moveTo>
                    <a:pt x="6455664" y="1828799"/>
                  </a:moveTo>
                  <a:lnTo>
                    <a:pt x="6464808" y="1828799"/>
                  </a:lnTo>
                </a:path>
                <a:path w="7260590" h="3377565">
                  <a:moveTo>
                    <a:pt x="6821423" y="1828799"/>
                  </a:moveTo>
                  <a:lnTo>
                    <a:pt x="6839712" y="1828799"/>
                  </a:lnTo>
                </a:path>
                <a:path w="7260590" h="3377565">
                  <a:moveTo>
                    <a:pt x="27431" y="1834895"/>
                  </a:moveTo>
                  <a:lnTo>
                    <a:pt x="45720" y="1834895"/>
                  </a:lnTo>
                </a:path>
                <a:path w="7260590" h="3377565">
                  <a:moveTo>
                    <a:pt x="384047" y="1834895"/>
                  </a:moveTo>
                  <a:lnTo>
                    <a:pt x="411480" y="1834895"/>
                  </a:lnTo>
                </a:path>
                <a:path w="7260590" h="3377565">
                  <a:moveTo>
                    <a:pt x="832103" y="1834895"/>
                  </a:moveTo>
                  <a:lnTo>
                    <a:pt x="859536" y="1834895"/>
                  </a:lnTo>
                </a:path>
                <a:path w="7260590" h="3377565">
                  <a:moveTo>
                    <a:pt x="1197864" y="1834895"/>
                  </a:moveTo>
                  <a:lnTo>
                    <a:pt x="1216152" y="1834895"/>
                  </a:lnTo>
                </a:path>
                <a:path w="7260590" h="3377565">
                  <a:moveTo>
                    <a:pt x="1636775" y="1834895"/>
                  </a:moveTo>
                  <a:lnTo>
                    <a:pt x="1655064" y="1834895"/>
                  </a:lnTo>
                </a:path>
                <a:path w="7260590" h="3377565">
                  <a:moveTo>
                    <a:pt x="1993391" y="1834895"/>
                  </a:moveTo>
                  <a:lnTo>
                    <a:pt x="2011680" y="1834895"/>
                  </a:lnTo>
                </a:path>
                <a:path w="7260590" h="3377565">
                  <a:moveTo>
                    <a:pt x="2450591" y="1834895"/>
                  </a:moveTo>
                  <a:lnTo>
                    <a:pt x="2468880" y="1834895"/>
                  </a:lnTo>
                </a:path>
                <a:path w="7260590" h="3377565">
                  <a:moveTo>
                    <a:pt x="2798063" y="1834895"/>
                  </a:moveTo>
                  <a:lnTo>
                    <a:pt x="2816352" y="1834895"/>
                  </a:lnTo>
                </a:path>
                <a:path w="7260590" h="3377565">
                  <a:moveTo>
                    <a:pt x="4050791" y="1834895"/>
                  </a:moveTo>
                  <a:lnTo>
                    <a:pt x="4078224" y="1834895"/>
                  </a:lnTo>
                </a:path>
                <a:path w="7260590" h="3377565">
                  <a:moveTo>
                    <a:pt x="4416551" y="1834895"/>
                  </a:moveTo>
                  <a:lnTo>
                    <a:pt x="4434840" y="1834895"/>
                  </a:lnTo>
                </a:path>
                <a:path w="7260590" h="3377565">
                  <a:moveTo>
                    <a:pt x="4846320" y="1834895"/>
                  </a:moveTo>
                  <a:lnTo>
                    <a:pt x="4873752" y="1834895"/>
                  </a:lnTo>
                </a:path>
                <a:path w="7260590" h="3377565">
                  <a:moveTo>
                    <a:pt x="5230368" y="1834895"/>
                  </a:moveTo>
                  <a:lnTo>
                    <a:pt x="5239512" y="1834895"/>
                  </a:lnTo>
                </a:path>
                <a:path w="7260590" h="3377565">
                  <a:moveTo>
                    <a:pt x="5650992" y="1834895"/>
                  </a:moveTo>
                  <a:lnTo>
                    <a:pt x="5678424" y="1834895"/>
                  </a:lnTo>
                </a:path>
                <a:path w="7260590" h="3377565">
                  <a:moveTo>
                    <a:pt x="6016751" y="1834895"/>
                  </a:moveTo>
                  <a:lnTo>
                    <a:pt x="6035040" y="1834895"/>
                  </a:lnTo>
                </a:path>
                <a:path w="7260590" h="3377565">
                  <a:moveTo>
                    <a:pt x="6455664" y="1834895"/>
                  </a:moveTo>
                  <a:lnTo>
                    <a:pt x="6464808" y="1834895"/>
                  </a:lnTo>
                </a:path>
                <a:path w="7260590" h="3377565">
                  <a:moveTo>
                    <a:pt x="6821423" y="1834895"/>
                  </a:moveTo>
                  <a:lnTo>
                    <a:pt x="6839712" y="1834895"/>
                  </a:lnTo>
                </a:path>
                <a:path w="7260590" h="3377565">
                  <a:moveTo>
                    <a:pt x="18287" y="1840991"/>
                  </a:moveTo>
                  <a:lnTo>
                    <a:pt x="36576" y="1840991"/>
                  </a:lnTo>
                </a:path>
                <a:path w="7260590" h="3377565">
                  <a:moveTo>
                    <a:pt x="384047" y="1840991"/>
                  </a:moveTo>
                  <a:lnTo>
                    <a:pt x="411480" y="1840991"/>
                  </a:lnTo>
                </a:path>
                <a:path w="7260590" h="3377565">
                  <a:moveTo>
                    <a:pt x="832103" y="1840991"/>
                  </a:moveTo>
                  <a:lnTo>
                    <a:pt x="850392" y="1840991"/>
                  </a:lnTo>
                </a:path>
                <a:path w="7260590" h="3377565">
                  <a:moveTo>
                    <a:pt x="1197864" y="1840991"/>
                  </a:moveTo>
                  <a:lnTo>
                    <a:pt x="1216152" y="1840991"/>
                  </a:lnTo>
                </a:path>
                <a:path w="7260590" h="3377565">
                  <a:moveTo>
                    <a:pt x="1627631" y="1840991"/>
                  </a:moveTo>
                  <a:lnTo>
                    <a:pt x="1655064" y="1840991"/>
                  </a:lnTo>
                </a:path>
                <a:path w="7260590" h="3377565">
                  <a:moveTo>
                    <a:pt x="1993391" y="1840991"/>
                  </a:moveTo>
                  <a:lnTo>
                    <a:pt x="2020824" y="1840991"/>
                  </a:lnTo>
                </a:path>
                <a:path w="7260590" h="3377565">
                  <a:moveTo>
                    <a:pt x="2450591" y="1840991"/>
                  </a:moveTo>
                  <a:lnTo>
                    <a:pt x="2468880" y="1840991"/>
                  </a:lnTo>
                </a:path>
                <a:path w="7260590" h="3377565">
                  <a:moveTo>
                    <a:pt x="2798063" y="1840991"/>
                  </a:moveTo>
                  <a:lnTo>
                    <a:pt x="2816352" y="1840991"/>
                  </a:lnTo>
                </a:path>
                <a:path w="7260590" h="3377565">
                  <a:moveTo>
                    <a:pt x="4050791" y="1840991"/>
                  </a:moveTo>
                  <a:lnTo>
                    <a:pt x="4078224" y="1840991"/>
                  </a:lnTo>
                </a:path>
                <a:path w="7260590" h="3377565">
                  <a:moveTo>
                    <a:pt x="4416551" y="1840991"/>
                  </a:moveTo>
                  <a:lnTo>
                    <a:pt x="4434840" y="1840991"/>
                  </a:lnTo>
                </a:path>
                <a:path w="7260590" h="3377565">
                  <a:moveTo>
                    <a:pt x="4846320" y="1840991"/>
                  </a:moveTo>
                  <a:lnTo>
                    <a:pt x="4873752" y="1840991"/>
                  </a:lnTo>
                </a:path>
                <a:path w="7260590" h="3377565">
                  <a:moveTo>
                    <a:pt x="5230368" y="1840991"/>
                  </a:moveTo>
                  <a:lnTo>
                    <a:pt x="5239512" y="1840991"/>
                  </a:lnTo>
                </a:path>
                <a:path w="7260590" h="3377565">
                  <a:moveTo>
                    <a:pt x="5650992" y="1840991"/>
                  </a:moveTo>
                  <a:lnTo>
                    <a:pt x="5678424" y="1840991"/>
                  </a:lnTo>
                </a:path>
                <a:path w="7260590" h="3377565">
                  <a:moveTo>
                    <a:pt x="6016751" y="1840991"/>
                  </a:moveTo>
                  <a:lnTo>
                    <a:pt x="6035040" y="1840991"/>
                  </a:lnTo>
                </a:path>
                <a:path w="7260590" h="3377565">
                  <a:moveTo>
                    <a:pt x="6455664" y="1840991"/>
                  </a:moveTo>
                  <a:lnTo>
                    <a:pt x="6464808" y="1840991"/>
                  </a:lnTo>
                </a:path>
                <a:path w="7260590" h="3377565">
                  <a:moveTo>
                    <a:pt x="6821423" y="1840991"/>
                  </a:moveTo>
                  <a:lnTo>
                    <a:pt x="6839712" y="1840991"/>
                  </a:lnTo>
                </a:path>
                <a:path w="7260590" h="3377565">
                  <a:moveTo>
                    <a:pt x="18287" y="1847088"/>
                  </a:moveTo>
                  <a:lnTo>
                    <a:pt x="36576" y="1847088"/>
                  </a:lnTo>
                </a:path>
                <a:path w="7260590" h="3377565">
                  <a:moveTo>
                    <a:pt x="393191" y="1847088"/>
                  </a:moveTo>
                  <a:lnTo>
                    <a:pt x="411480" y="1847088"/>
                  </a:lnTo>
                </a:path>
                <a:path w="7260590" h="3377565">
                  <a:moveTo>
                    <a:pt x="832103" y="1847088"/>
                  </a:moveTo>
                  <a:lnTo>
                    <a:pt x="850392" y="1847088"/>
                  </a:lnTo>
                </a:path>
                <a:path w="7260590" h="3377565">
                  <a:moveTo>
                    <a:pt x="1197864" y="1847088"/>
                  </a:moveTo>
                  <a:lnTo>
                    <a:pt x="1216152" y="1847088"/>
                  </a:lnTo>
                </a:path>
                <a:path w="7260590" h="3377565">
                  <a:moveTo>
                    <a:pt x="1627631" y="1847088"/>
                  </a:moveTo>
                  <a:lnTo>
                    <a:pt x="1655064" y="1847088"/>
                  </a:lnTo>
                </a:path>
                <a:path w="7260590" h="3377565">
                  <a:moveTo>
                    <a:pt x="2002535" y="1847088"/>
                  </a:moveTo>
                  <a:lnTo>
                    <a:pt x="2020824" y="1847088"/>
                  </a:lnTo>
                </a:path>
                <a:path w="7260590" h="3377565">
                  <a:moveTo>
                    <a:pt x="2450591" y="1847088"/>
                  </a:moveTo>
                  <a:lnTo>
                    <a:pt x="2468880" y="1847088"/>
                  </a:lnTo>
                </a:path>
                <a:path w="7260590" h="3377565">
                  <a:moveTo>
                    <a:pt x="2798063" y="1847088"/>
                  </a:moveTo>
                  <a:lnTo>
                    <a:pt x="2816352" y="1847088"/>
                  </a:lnTo>
                </a:path>
                <a:path w="7260590" h="3377565">
                  <a:moveTo>
                    <a:pt x="4050791" y="1847087"/>
                  </a:moveTo>
                  <a:lnTo>
                    <a:pt x="4078224" y="1847087"/>
                  </a:lnTo>
                </a:path>
                <a:path w="7260590" h="3377565">
                  <a:moveTo>
                    <a:pt x="4416551" y="1847087"/>
                  </a:moveTo>
                  <a:lnTo>
                    <a:pt x="4434840" y="1847087"/>
                  </a:lnTo>
                </a:path>
                <a:path w="7260590" h="3377565">
                  <a:moveTo>
                    <a:pt x="4846320" y="1847087"/>
                  </a:moveTo>
                  <a:lnTo>
                    <a:pt x="4873752" y="1847087"/>
                  </a:lnTo>
                </a:path>
                <a:path w="7260590" h="3377565">
                  <a:moveTo>
                    <a:pt x="5230368" y="1847087"/>
                  </a:moveTo>
                  <a:lnTo>
                    <a:pt x="5239512" y="1847087"/>
                  </a:lnTo>
                </a:path>
                <a:path w="7260590" h="3377565">
                  <a:moveTo>
                    <a:pt x="5650992" y="1847087"/>
                  </a:moveTo>
                  <a:lnTo>
                    <a:pt x="5678424" y="1847087"/>
                  </a:lnTo>
                </a:path>
                <a:path w="7260590" h="3377565">
                  <a:moveTo>
                    <a:pt x="6016751" y="1847087"/>
                  </a:moveTo>
                  <a:lnTo>
                    <a:pt x="6035040" y="1847087"/>
                  </a:lnTo>
                </a:path>
                <a:path w="7260590" h="3377565">
                  <a:moveTo>
                    <a:pt x="6455664" y="1847087"/>
                  </a:moveTo>
                  <a:lnTo>
                    <a:pt x="6464808" y="1847087"/>
                  </a:lnTo>
                </a:path>
                <a:path w="7260590" h="3377565">
                  <a:moveTo>
                    <a:pt x="6821423" y="1847087"/>
                  </a:moveTo>
                  <a:lnTo>
                    <a:pt x="6839712" y="1847087"/>
                  </a:lnTo>
                </a:path>
                <a:path w="7260590" h="3377565">
                  <a:moveTo>
                    <a:pt x="18287" y="1853183"/>
                  </a:moveTo>
                  <a:lnTo>
                    <a:pt x="36576" y="1853183"/>
                  </a:lnTo>
                </a:path>
                <a:path w="7260590" h="3377565">
                  <a:moveTo>
                    <a:pt x="393191" y="1853183"/>
                  </a:moveTo>
                  <a:lnTo>
                    <a:pt x="411480" y="1853183"/>
                  </a:lnTo>
                </a:path>
                <a:path w="7260590" h="3377565">
                  <a:moveTo>
                    <a:pt x="822959" y="1853183"/>
                  </a:moveTo>
                  <a:lnTo>
                    <a:pt x="850392" y="1853183"/>
                  </a:lnTo>
                </a:path>
                <a:path w="7260590" h="3377565">
                  <a:moveTo>
                    <a:pt x="1197864" y="1853183"/>
                  </a:moveTo>
                  <a:lnTo>
                    <a:pt x="1216152" y="1853183"/>
                  </a:lnTo>
                </a:path>
                <a:path w="7260590" h="3377565">
                  <a:moveTo>
                    <a:pt x="1627631" y="1853183"/>
                  </a:moveTo>
                  <a:lnTo>
                    <a:pt x="1645920" y="1853183"/>
                  </a:lnTo>
                </a:path>
                <a:path w="7260590" h="3377565">
                  <a:moveTo>
                    <a:pt x="2002535" y="1853183"/>
                  </a:moveTo>
                  <a:lnTo>
                    <a:pt x="2020824" y="1853183"/>
                  </a:lnTo>
                </a:path>
                <a:path w="7260590" h="3377565">
                  <a:moveTo>
                    <a:pt x="2450591" y="1853183"/>
                  </a:moveTo>
                  <a:lnTo>
                    <a:pt x="2468880" y="1853183"/>
                  </a:lnTo>
                </a:path>
                <a:path w="7260590" h="3377565">
                  <a:moveTo>
                    <a:pt x="2798063" y="1853183"/>
                  </a:moveTo>
                  <a:lnTo>
                    <a:pt x="2816352" y="1853183"/>
                  </a:lnTo>
                </a:path>
                <a:path w="7260590" h="3377565">
                  <a:moveTo>
                    <a:pt x="4050791" y="1853183"/>
                  </a:moveTo>
                  <a:lnTo>
                    <a:pt x="4078224" y="1853183"/>
                  </a:lnTo>
                </a:path>
                <a:path w="7260590" h="3377565">
                  <a:moveTo>
                    <a:pt x="4416551" y="1853183"/>
                  </a:moveTo>
                  <a:lnTo>
                    <a:pt x="4434840" y="1853183"/>
                  </a:lnTo>
                </a:path>
                <a:path w="7260590" h="3377565">
                  <a:moveTo>
                    <a:pt x="4846320" y="1853183"/>
                  </a:moveTo>
                  <a:lnTo>
                    <a:pt x="4873752" y="1853183"/>
                  </a:lnTo>
                </a:path>
                <a:path w="7260590" h="3377565">
                  <a:moveTo>
                    <a:pt x="5230368" y="1853183"/>
                  </a:moveTo>
                  <a:lnTo>
                    <a:pt x="5239512" y="1853183"/>
                  </a:lnTo>
                </a:path>
                <a:path w="7260590" h="3377565">
                  <a:moveTo>
                    <a:pt x="5650992" y="1853183"/>
                  </a:moveTo>
                  <a:lnTo>
                    <a:pt x="5678424" y="1853183"/>
                  </a:lnTo>
                </a:path>
                <a:path w="7260590" h="3377565">
                  <a:moveTo>
                    <a:pt x="6016751" y="1853183"/>
                  </a:moveTo>
                  <a:lnTo>
                    <a:pt x="6035040" y="1853183"/>
                  </a:lnTo>
                </a:path>
                <a:path w="7260590" h="3377565">
                  <a:moveTo>
                    <a:pt x="6455664" y="1853183"/>
                  </a:moveTo>
                  <a:lnTo>
                    <a:pt x="6464808" y="1853183"/>
                  </a:lnTo>
                </a:path>
                <a:path w="7260590" h="3377565">
                  <a:moveTo>
                    <a:pt x="6821423" y="1853183"/>
                  </a:moveTo>
                  <a:lnTo>
                    <a:pt x="6839712" y="1853183"/>
                  </a:lnTo>
                </a:path>
                <a:path w="7260590" h="3377565">
                  <a:moveTo>
                    <a:pt x="18287" y="1859279"/>
                  </a:moveTo>
                  <a:lnTo>
                    <a:pt x="36576" y="1859279"/>
                  </a:lnTo>
                </a:path>
                <a:path w="7260590" h="3377565">
                  <a:moveTo>
                    <a:pt x="393191" y="1859279"/>
                  </a:moveTo>
                  <a:lnTo>
                    <a:pt x="411480" y="1859279"/>
                  </a:lnTo>
                </a:path>
                <a:path w="7260590" h="3377565">
                  <a:moveTo>
                    <a:pt x="822959" y="1859279"/>
                  </a:moveTo>
                  <a:lnTo>
                    <a:pt x="850392" y="1859279"/>
                  </a:lnTo>
                </a:path>
                <a:path w="7260590" h="3377565">
                  <a:moveTo>
                    <a:pt x="1197864" y="1859279"/>
                  </a:moveTo>
                  <a:lnTo>
                    <a:pt x="1216152" y="1859279"/>
                  </a:lnTo>
                </a:path>
                <a:path w="7260590" h="3377565">
                  <a:moveTo>
                    <a:pt x="1627631" y="1859279"/>
                  </a:moveTo>
                  <a:lnTo>
                    <a:pt x="1645920" y="1859279"/>
                  </a:lnTo>
                </a:path>
                <a:path w="7260590" h="3377565">
                  <a:moveTo>
                    <a:pt x="2002535" y="1859279"/>
                  </a:moveTo>
                  <a:lnTo>
                    <a:pt x="2020824" y="1859279"/>
                  </a:lnTo>
                </a:path>
                <a:path w="7260590" h="3377565">
                  <a:moveTo>
                    <a:pt x="2450591" y="1859279"/>
                  </a:moveTo>
                  <a:lnTo>
                    <a:pt x="2468880" y="1859279"/>
                  </a:lnTo>
                </a:path>
                <a:path w="7260590" h="3377565">
                  <a:moveTo>
                    <a:pt x="2807207" y="1859279"/>
                  </a:moveTo>
                  <a:lnTo>
                    <a:pt x="2816352" y="1859279"/>
                  </a:lnTo>
                </a:path>
                <a:path w="7260590" h="3377565">
                  <a:moveTo>
                    <a:pt x="4050791" y="1859279"/>
                  </a:moveTo>
                  <a:lnTo>
                    <a:pt x="4078224" y="1859279"/>
                  </a:lnTo>
                </a:path>
                <a:path w="7260590" h="3377565">
                  <a:moveTo>
                    <a:pt x="4416551" y="1859279"/>
                  </a:moveTo>
                  <a:lnTo>
                    <a:pt x="4443984" y="1859279"/>
                  </a:lnTo>
                </a:path>
                <a:path w="7260590" h="3377565">
                  <a:moveTo>
                    <a:pt x="4846320" y="1859279"/>
                  </a:moveTo>
                  <a:lnTo>
                    <a:pt x="4873752" y="1859279"/>
                  </a:lnTo>
                </a:path>
                <a:path w="7260590" h="3377565">
                  <a:moveTo>
                    <a:pt x="5230368" y="1859279"/>
                  </a:moveTo>
                  <a:lnTo>
                    <a:pt x="5239512" y="1859279"/>
                  </a:lnTo>
                </a:path>
                <a:path w="7260590" h="3377565">
                  <a:moveTo>
                    <a:pt x="5650992" y="1859279"/>
                  </a:moveTo>
                  <a:lnTo>
                    <a:pt x="5678424" y="1859279"/>
                  </a:lnTo>
                </a:path>
                <a:path w="7260590" h="3377565">
                  <a:moveTo>
                    <a:pt x="6016751" y="1859279"/>
                  </a:moveTo>
                  <a:lnTo>
                    <a:pt x="6035040" y="1859279"/>
                  </a:lnTo>
                </a:path>
                <a:path w="7260590" h="3377565">
                  <a:moveTo>
                    <a:pt x="6455664" y="1859279"/>
                  </a:moveTo>
                  <a:lnTo>
                    <a:pt x="6464808" y="1859279"/>
                  </a:lnTo>
                </a:path>
                <a:path w="7260590" h="3377565">
                  <a:moveTo>
                    <a:pt x="6821423" y="1859279"/>
                  </a:moveTo>
                  <a:lnTo>
                    <a:pt x="6839712" y="1859279"/>
                  </a:lnTo>
                </a:path>
                <a:path w="7260590" h="3377565">
                  <a:moveTo>
                    <a:pt x="18287" y="1865376"/>
                  </a:moveTo>
                  <a:lnTo>
                    <a:pt x="36576" y="1865376"/>
                  </a:lnTo>
                </a:path>
                <a:path w="7260590" h="3377565">
                  <a:moveTo>
                    <a:pt x="393191" y="1865376"/>
                  </a:moveTo>
                  <a:lnTo>
                    <a:pt x="411480" y="1865376"/>
                  </a:lnTo>
                </a:path>
                <a:path w="7260590" h="3377565">
                  <a:moveTo>
                    <a:pt x="822959" y="1865376"/>
                  </a:moveTo>
                  <a:lnTo>
                    <a:pt x="850392" y="1865376"/>
                  </a:lnTo>
                </a:path>
                <a:path w="7260590" h="3377565">
                  <a:moveTo>
                    <a:pt x="1197864" y="1865376"/>
                  </a:moveTo>
                  <a:lnTo>
                    <a:pt x="1216152" y="1865376"/>
                  </a:lnTo>
                </a:path>
                <a:path w="7260590" h="3377565">
                  <a:moveTo>
                    <a:pt x="1627631" y="1865376"/>
                  </a:moveTo>
                  <a:lnTo>
                    <a:pt x="1645920" y="1865376"/>
                  </a:lnTo>
                </a:path>
                <a:path w="7260590" h="3377565">
                  <a:moveTo>
                    <a:pt x="2002535" y="1865376"/>
                  </a:moveTo>
                  <a:lnTo>
                    <a:pt x="2020824" y="1865376"/>
                  </a:lnTo>
                </a:path>
                <a:path w="7260590" h="3377565">
                  <a:moveTo>
                    <a:pt x="2441447" y="1865376"/>
                  </a:moveTo>
                  <a:lnTo>
                    <a:pt x="2459736" y="1865376"/>
                  </a:lnTo>
                </a:path>
                <a:path w="7260590" h="3377565">
                  <a:moveTo>
                    <a:pt x="2807207" y="1865376"/>
                  </a:moveTo>
                  <a:lnTo>
                    <a:pt x="2816352" y="1865376"/>
                  </a:lnTo>
                </a:path>
                <a:path w="7260590" h="3377565">
                  <a:moveTo>
                    <a:pt x="4050791" y="1865375"/>
                  </a:moveTo>
                  <a:lnTo>
                    <a:pt x="4078224" y="1865375"/>
                  </a:lnTo>
                </a:path>
                <a:path w="7260590" h="3377565">
                  <a:moveTo>
                    <a:pt x="4425695" y="1865375"/>
                  </a:moveTo>
                  <a:lnTo>
                    <a:pt x="4443984" y="1865375"/>
                  </a:lnTo>
                </a:path>
                <a:path w="7260590" h="3377565">
                  <a:moveTo>
                    <a:pt x="4846320" y="1865375"/>
                  </a:moveTo>
                  <a:lnTo>
                    <a:pt x="4873752" y="1865375"/>
                  </a:lnTo>
                </a:path>
                <a:path w="7260590" h="3377565">
                  <a:moveTo>
                    <a:pt x="5230368" y="1865375"/>
                  </a:moveTo>
                  <a:lnTo>
                    <a:pt x="5239512" y="1865375"/>
                  </a:lnTo>
                </a:path>
                <a:path w="7260590" h="3377565">
                  <a:moveTo>
                    <a:pt x="5650992" y="1865375"/>
                  </a:moveTo>
                  <a:lnTo>
                    <a:pt x="5678424" y="1865375"/>
                  </a:lnTo>
                </a:path>
                <a:path w="7260590" h="3377565">
                  <a:moveTo>
                    <a:pt x="6016751" y="1865375"/>
                  </a:moveTo>
                  <a:lnTo>
                    <a:pt x="6035040" y="1865375"/>
                  </a:lnTo>
                </a:path>
                <a:path w="7260590" h="3377565">
                  <a:moveTo>
                    <a:pt x="6455664" y="1865375"/>
                  </a:moveTo>
                  <a:lnTo>
                    <a:pt x="6464808" y="1865375"/>
                  </a:lnTo>
                </a:path>
                <a:path w="7260590" h="3377565">
                  <a:moveTo>
                    <a:pt x="6821423" y="1865375"/>
                  </a:moveTo>
                  <a:lnTo>
                    <a:pt x="6839712" y="1865375"/>
                  </a:lnTo>
                </a:path>
                <a:path w="7260590" h="3377565">
                  <a:moveTo>
                    <a:pt x="18287" y="1871471"/>
                  </a:moveTo>
                  <a:lnTo>
                    <a:pt x="36576" y="1871471"/>
                  </a:lnTo>
                </a:path>
                <a:path w="7260590" h="3377565">
                  <a:moveTo>
                    <a:pt x="393191" y="1871471"/>
                  </a:moveTo>
                  <a:lnTo>
                    <a:pt x="411480" y="1871471"/>
                  </a:lnTo>
                </a:path>
                <a:path w="7260590" h="3377565">
                  <a:moveTo>
                    <a:pt x="822959" y="1871471"/>
                  </a:moveTo>
                  <a:lnTo>
                    <a:pt x="850392" y="1871471"/>
                  </a:lnTo>
                </a:path>
                <a:path w="7260590" h="3377565">
                  <a:moveTo>
                    <a:pt x="1197864" y="1871471"/>
                  </a:moveTo>
                  <a:lnTo>
                    <a:pt x="1216152" y="1871471"/>
                  </a:lnTo>
                </a:path>
                <a:path w="7260590" h="3377565">
                  <a:moveTo>
                    <a:pt x="1627631" y="1871471"/>
                  </a:moveTo>
                  <a:lnTo>
                    <a:pt x="1645920" y="1871471"/>
                  </a:lnTo>
                </a:path>
                <a:path w="7260590" h="3377565">
                  <a:moveTo>
                    <a:pt x="2002535" y="1871471"/>
                  </a:moveTo>
                  <a:lnTo>
                    <a:pt x="2020824" y="1871471"/>
                  </a:lnTo>
                </a:path>
                <a:path w="7260590" h="3377565">
                  <a:moveTo>
                    <a:pt x="2441447" y="1871471"/>
                  </a:moveTo>
                  <a:lnTo>
                    <a:pt x="2459736" y="1871471"/>
                  </a:lnTo>
                </a:path>
                <a:path w="7260590" h="3377565">
                  <a:moveTo>
                    <a:pt x="2807207" y="1871471"/>
                  </a:moveTo>
                  <a:lnTo>
                    <a:pt x="2816352" y="1871471"/>
                  </a:lnTo>
                </a:path>
                <a:path w="7260590" h="3377565">
                  <a:moveTo>
                    <a:pt x="4041647" y="1871471"/>
                  </a:moveTo>
                  <a:lnTo>
                    <a:pt x="4069080" y="1871471"/>
                  </a:lnTo>
                </a:path>
                <a:path w="7260590" h="3377565">
                  <a:moveTo>
                    <a:pt x="4425695" y="1871471"/>
                  </a:moveTo>
                  <a:lnTo>
                    <a:pt x="4443984" y="1871471"/>
                  </a:lnTo>
                </a:path>
                <a:path w="7260590" h="3377565">
                  <a:moveTo>
                    <a:pt x="4846320" y="1871471"/>
                  </a:moveTo>
                  <a:lnTo>
                    <a:pt x="4873752" y="1871471"/>
                  </a:lnTo>
                </a:path>
                <a:path w="7260590" h="3377565">
                  <a:moveTo>
                    <a:pt x="5230368" y="1871471"/>
                  </a:moveTo>
                  <a:lnTo>
                    <a:pt x="5239512" y="1871471"/>
                  </a:lnTo>
                </a:path>
                <a:path w="7260590" h="3377565">
                  <a:moveTo>
                    <a:pt x="5650992" y="1871471"/>
                  </a:moveTo>
                  <a:lnTo>
                    <a:pt x="5678424" y="1871471"/>
                  </a:lnTo>
                </a:path>
                <a:path w="7260590" h="3377565">
                  <a:moveTo>
                    <a:pt x="6016751" y="1871471"/>
                  </a:moveTo>
                  <a:lnTo>
                    <a:pt x="6035040" y="1871471"/>
                  </a:lnTo>
                </a:path>
                <a:path w="7260590" h="3377565">
                  <a:moveTo>
                    <a:pt x="6455664" y="1871471"/>
                  </a:moveTo>
                  <a:lnTo>
                    <a:pt x="6464808" y="1871471"/>
                  </a:lnTo>
                </a:path>
                <a:path w="7260590" h="3377565">
                  <a:moveTo>
                    <a:pt x="6821423" y="1871471"/>
                  </a:moveTo>
                  <a:lnTo>
                    <a:pt x="6839712" y="1871471"/>
                  </a:lnTo>
                </a:path>
                <a:path w="7260590" h="3377565">
                  <a:moveTo>
                    <a:pt x="18287" y="1877567"/>
                  </a:moveTo>
                  <a:lnTo>
                    <a:pt x="36576" y="1877567"/>
                  </a:lnTo>
                </a:path>
                <a:path w="7260590" h="3377565">
                  <a:moveTo>
                    <a:pt x="393191" y="1877567"/>
                  </a:moveTo>
                  <a:lnTo>
                    <a:pt x="411480" y="1877567"/>
                  </a:lnTo>
                </a:path>
                <a:path w="7260590" h="3377565">
                  <a:moveTo>
                    <a:pt x="822959" y="1877567"/>
                  </a:moveTo>
                  <a:lnTo>
                    <a:pt x="850392" y="1877567"/>
                  </a:lnTo>
                </a:path>
                <a:path w="7260590" h="3377565">
                  <a:moveTo>
                    <a:pt x="1197864" y="1877567"/>
                  </a:moveTo>
                  <a:lnTo>
                    <a:pt x="1216152" y="1877567"/>
                  </a:lnTo>
                </a:path>
                <a:path w="7260590" h="3377565">
                  <a:moveTo>
                    <a:pt x="1627631" y="1877567"/>
                  </a:moveTo>
                  <a:lnTo>
                    <a:pt x="1645920" y="1877567"/>
                  </a:lnTo>
                </a:path>
                <a:path w="7260590" h="3377565">
                  <a:moveTo>
                    <a:pt x="2002535" y="1877567"/>
                  </a:moveTo>
                  <a:lnTo>
                    <a:pt x="2020824" y="1877567"/>
                  </a:lnTo>
                </a:path>
                <a:path w="7260590" h="3377565">
                  <a:moveTo>
                    <a:pt x="2441447" y="1877567"/>
                  </a:moveTo>
                  <a:lnTo>
                    <a:pt x="2459736" y="1877567"/>
                  </a:lnTo>
                </a:path>
                <a:path w="7260590" h="3377565">
                  <a:moveTo>
                    <a:pt x="2807207" y="1877567"/>
                  </a:moveTo>
                  <a:lnTo>
                    <a:pt x="2816352" y="1877567"/>
                  </a:lnTo>
                </a:path>
                <a:path w="7260590" h="3377565">
                  <a:moveTo>
                    <a:pt x="4041647" y="1877567"/>
                  </a:moveTo>
                  <a:lnTo>
                    <a:pt x="4069080" y="1877567"/>
                  </a:lnTo>
                </a:path>
                <a:path w="7260590" h="3377565">
                  <a:moveTo>
                    <a:pt x="4425695" y="1877567"/>
                  </a:moveTo>
                  <a:lnTo>
                    <a:pt x="4443984" y="1877567"/>
                  </a:lnTo>
                </a:path>
                <a:path w="7260590" h="3377565">
                  <a:moveTo>
                    <a:pt x="4846320" y="1877567"/>
                  </a:moveTo>
                  <a:lnTo>
                    <a:pt x="4873752" y="1877567"/>
                  </a:lnTo>
                </a:path>
                <a:path w="7260590" h="3377565">
                  <a:moveTo>
                    <a:pt x="5230368" y="1877567"/>
                  </a:moveTo>
                  <a:lnTo>
                    <a:pt x="5248656" y="1877567"/>
                  </a:lnTo>
                </a:path>
                <a:path w="7260590" h="3377565">
                  <a:moveTo>
                    <a:pt x="5650992" y="1877567"/>
                  </a:moveTo>
                  <a:lnTo>
                    <a:pt x="5678424" y="1877567"/>
                  </a:lnTo>
                </a:path>
                <a:path w="7260590" h="3377565">
                  <a:moveTo>
                    <a:pt x="6016751" y="1877567"/>
                  </a:moveTo>
                  <a:lnTo>
                    <a:pt x="6035040" y="1877567"/>
                  </a:lnTo>
                </a:path>
                <a:path w="7260590" h="3377565">
                  <a:moveTo>
                    <a:pt x="6455664" y="1877567"/>
                  </a:moveTo>
                  <a:lnTo>
                    <a:pt x="6464808" y="1877567"/>
                  </a:lnTo>
                </a:path>
                <a:path w="7260590" h="3377565">
                  <a:moveTo>
                    <a:pt x="6821423" y="1877567"/>
                  </a:moveTo>
                  <a:lnTo>
                    <a:pt x="6839712" y="1877567"/>
                  </a:lnTo>
                </a:path>
                <a:path w="7260590" h="3377565">
                  <a:moveTo>
                    <a:pt x="18287" y="1883664"/>
                  </a:moveTo>
                  <a:lnTo>
                    <a:pt x="36576" y="1883664"/>
                  </a:lnTo>
                </a:path>
                <a:path w="7260590" h="3377565">
                  <a:moveTo>
                    <a:pt x="393191" y="1883664"/>
                  </a:moveTo>
                  <a:lnTo>
                    <a:pt x="411480" y="1883664"/>
                  </a:lnTo>
                </a:path>
                <a:path w="7260590" h="3377565">
                  <a:moveTo>
                    <a:pt x="822959" y="1883664"/>
                  </a:moveTo>
                  <a:lnTo>
                    <a:pt x="850392" y="1883664"/>
                  </a:lnTo>
                </a:path>
                <a:path w="7260590" h="3377565">
                  <a:moveTo>
                    <a:pt x="1197864" y="1883664"/>
                  </a:moveTo>
                  <a:lnTo>
                    <a:pt x="1216152" y="1883664"/>
                  </a:lnTo>
                </a:path>
                <a:path w="7260590" h="3377565">
                  <a:moveTo>
                    <a:pt x="1627631" y="1883664"/>
                  </a:moveTo>
                  <a:lnTo>
                    <a:pt x="1645920" y="1883664"/>
                  </a:lnTo>
                </a:path>
                <a:path w="7260590" h="3377565">
                  <a:moveTo>
                    <a:pt x="2002535" y="1883664"/>
                  </a:moveTo>
                  <a:lnTo>
                    <a:pt x="2020824" y="1883664"/>
                  </a:lnTo>
                </a:path>
                <a:path w="7260590" h="3377565">
                  <a:moveTo>
                    <a:pt x="2441447" y="1883664"/>
                  </a:moveTo>
                  <a:lnTo>
                    <a:pt x="2459736" y="1883664"/>
                  </a:lnTo>
                </a:path>
                <a:path w="7260590" h="3377565">
                  <a:moveTo>
                    <a:pt x="2807207" y="1883664"/>
                  </a:moveTo>
                  <a:lnTo>
                    <a:pt x="2816352" y="1883664"/>
                  </a:lnTo>
                </a:path>
                <a:path w="7260590" h="3377565">
                  <a:moveTo>
                    <a:pt x="4041647" y="1883663"/>
                  </a:moveTo>
                  <a:lnTo>
                    <a:pt x="4069080" y="1883663"/>
                  </a:lnTo>
                </a:path>
                <a:path w="7260590" h="3377565">
                  <a:moveTo>
                    <a:pt x="4425695" y="1883663"/>
                  </a:moveTo>
                  <a:lnTo>
                    <a:pt x="4443984" y="1883663"/>
                  </a:lnTo>
                </a:path>
                <a:path w="7260590" h="3377565">
                  <a:moveTo>
                    <a:pt x="4846320" y="1883663"/>
                  </a:moveTo>
                  <a:lnTo>
                    <a:pt x="4873752" y="1883663"/>
                  </a:lnTo>
                </a:path>
                <a:path w="7260590" h="3377565">
                  <a:moveTo>
                    <a:pt x="5230368" y="1883663"/>
                  </a:moveTo>
                  <a:lnTo>
                    <a:pt x="5248656" y="1883663"/>
                  </a:lnTo>
                </a:path>
                <a:path w="7260590" h="3377565">
                  <a:moveTo>
                    <a:pt x="5650992" y="1883663"/>
                  </a:moveTo>
                  <a:lnTo>
                    <a:pt x="5678424" y="1883663"/>
                  </a:lnTo>
                </a:path>
                <a:path w="7260590" h="3377565">
                  <a:moveTo>
                    <a:pt x="6016751" y="1883663"/>
                  </a:moveTo>
                  <a:lnTo>
                    <a:pt x="6035040" y="1883663"/>
                  </a:lnTo>
                </a:path>
                <a:path w="7260590" h="3377565">
                  <a:moveTo>
                    <a:pt x="6455664" y="1883663"/>
                  </a:moveTo>
                  <a:lnTo>
                    <a:pt x="6464808" y="1883663"/>
                  </a:lnTo>
                </a:path>
                <a:path w="7260590" h="3377565">
                  <a:moveTo>
                    <a:pt x="6821423" y="1883663"/>
                  </a:moveTo>
                  <a:lnTo>
                    <a:pt x="6839712" y="1883663"/>
                  </a:lnTo>
                </a:path>
                <a:path w="7260590" h="3377565">
                  <a:moveTo>
                    <a:pt x="18287" y="1889759"/>
                  </a:moveTo>
                  <a:lnTo>
                    <a:pt x="27432" y="1889759"/>
                  </a:lnTo>
                </a:path>
                <a:path w="7260590" h="3377565">
                  <a:moveTo>
                    <a:pt x="393191" y="1889759"/>
                  </a:moveTo>
                  <a:lnTo>
                    <a:pt x="411480" y="1889759"/>
                  </a:lnTo>
                </a:path>
                <a:path w="7260590" h="3377565">
                  <a:moveTo>
                    <a:pt x="822959" y="1889759"/>
                  </a:moveTo>
                  <a:lnTo>
                    <a:pt x="850392" y="1889759"/>
                  </a:lnTo>
                </a:path>
                <a:path w="7260590" h="3377565">
                  <a:moveTo>
                    <a:pt x="1197864" y="1889759"/>
                  </a:moveTo>
                  <a:lnTo>
                    <a:pt x="1216152" y="1889759"/>
                  </a:lnTo>
                </a:path>
                <a:path w="7260590" h="3377565">
                  <a:moveTo>
                    <a:pt x="1627631" y="1889759"/>
                  </a:moveTo>
                  <a:lnTo>
                    <a:pt x="1645920" y="1889759"/>
                  </a:lnTo>
                </a:path>
                <a:path w="7260590" h="3377565">
                  <a:moveTo>
                    <a:pt x="2002535" y="1889759"/>
                  </a:moveTo>
                  <a:lnTo>
                    <a:pt x="2020824" y="1889759"/>
                  </a:lnTo>
                </a:path>
                <a:path w="7260590" h="3377565">
                  <a:moveTo>
                    <a:pt x="2441447" y="1889759"/>
                  </a:moveTo>
                  <a:lnTo>
                    <a:pt x="2459736" y="1889759"/>
                  </a:lnTo>
                </a:path>
                <a:path w="7260590" h="3377565">
                  <a:moveTo>
                    <a:pt x="2807207" y="1889759"/>
                  </a:moveTo>
                  <a:lnTo>
                    <a:pt x="2816352" y="1889759"/>
                  </a:lnTo>
                </a:path>
                <a:path w="7260590" h="3377565">
                  <a:moveTo>
                    <a:pt x="4041647" y="1889759"/>
                  </a:moveTo>
                  <a:lnTo>
                    <a:pt x="4069080" y="1889759"/>
                  </a:lnTo>
                </a:path>
                <a:path w="7260590" h="3377565">
                  <a:moveTo>
                    <a:pt x="4425695" y="1889759"/>
                  </a:moveTo>
                  <a:lnTo>
                    <a:pt x="4443984" y="1889759"/>
                  </a:lnTo>
                </a:path>
                <a:path w="7260590" h="3377565">
                  <a:moveTo>
                    <a:pt x="4846320" y="1889759"/>
                  </a:moveTo>
                  <a:lnTo>
                    <a:pt x="4864608" y="1889759"/>
                  </a:lnTo>
                </a:path>
                <a:path w="7260590" h="3377565">
                  <a:moveTo>
                    <a:pt x="5230368" y="1889759"/>
                  </a:moveTo>
                  <a:lnTo>
                    <a:pt x="5248656" y="1889759"/>
                  </a:lnTo>
                </a:path>
                <a:path w="7260590" h="3377565">
                  <a:moveTo>
                    <a:pt x="5641847" y="1889759"/>
                  </a:moveTo>
                  <a:lnTo>
                    <a:pt x="5678424" y="1889759"/>
                  </a:lnTo>
                </a:path>
                <a:path w="7260590" h="3377565">
                  <a:moveTo>
                    <a:pt x="6016751" y="1889759"/>
                  </a:moveTo>
                  <a:lnTo>
                    <a:pt x="6035040" y="1889759"/>
                  </a:lnTo>
                </a:path>
                <a:path w="7260590" h="3377565">
                  <a:moveTo>
                    <a:pt x="6446520" y="1889759"/>
                  </a:moveTo>
                  <a:lnTo>
                    <a:pt x="6455664" y="1889759"/>
                  </a:lnTo>
                </a:path>
                <a:path w="7260590" h="3377565">
                  <a:moveTo>
                    <a:pt x="6830567" y="1889759"/>
                  </a:moveTo>
                  <a:lnTo>
                    <a:pt x="6848856" y="1889759"/>
                  </a:lnTo>
                </a:path>
                <a:path w="7260590" h="3377565">
                  <a:moveTo>
                    <a:pt x="18287" y="1895855"/>
                  </a:moveTo>
                  <a:lnTo>
                    <a:pt x="27432" y="1895855"/>
                  </a:lnTo>
                </a:path>
                <a:path w="7260590" h="3377565">
                  <a:moveTo>
                    <a:pt x="402335" y="1895855"/>
                  </a:moveTo>
                  <a:lnTo>
                    <a:pt x="411480" y="1895855"/>
                  </a:lnTo>
                </a:path>
                <a:path w="7260590" h="3377565">
                  <a:moveTo>
                    <a:pt x="822959" y="1895855"/>
                  </a:moveTo>
                  <a:lnTo>
                    <a:pt x="850392" y="1895855"/>
                  </a:lnTo>
                </a:path>
                <a:path w="7260590" h="3377565">
                  <a:moveTo>
                    <a:pt x="1197864" y="1895855"/>
                  </a:moveTo>
                  <a:lnTo>
                    <a:pt x="1216152" y="1895855"/>
                  </a:lnTo>
                </a:path>
                <a:path w="7260590" h="3377565">
                  <a:moveTo>
                    <a:pt x="1627631" y="1895855"/>
                  </a:moveTo>
                  <a:lnTo>
                    <a:pt x="1645920" y="1895855"/>
                  </a:lnTo>
                </a:path>
                <a:path w="7260590" h="3377565">
                  <a:moveTo>
                    <a:pt x="2002535" y="1895855"/>
                  </a:moveTo>
                  <a:lnTo>
                    <a:pt x="2020824" y="1895855"/>
                  </a:lnTo>
                </a:path>
                <a:path w="7260590" h="3377565">
                  <a:moveTo>
                    <a:pt x="2441447" y="1895855"/>
                  </a:moveTo>
                  <a:lnTo>
                    <a:pt x="2459736" y="1895855"/>
                  </a:lnTo>
                </a:path>
                <a:path w="7260590" h="3377565">
                  <a:moveTo>
                    <a:pt x="2807207" y="1895855"/>
                  </a:moveTo>
                  <a:lnTo>
                    <a:pt x="2816352" y="1895855"/>
                  </a:lnTo>
                </a:path>
                <a:path w="7260590" h="3377565">
                  <a:moveTo>
                    <a:pt x="4041647" y="1895855"/>
                  </a:moveTo>
                  <a:lnTo>
                    <a:pt x="4069080" y="1895855"/>
                  </a:lnTo>
                </a:path>
                <a:path w="7260590" h="3377565">
                  <a:moveTo>
                    <a:pt x="4425695" y="1895855"/>
                  </a:moveTo>
                  <a:lnTo>
                    <a:pt x="4443984" y="1895855"/>
                  </a:lnTo>
                </a:path>
                <a:path w="7260590" h="3377565">
                  <a:moveTo>
                    <a:pt x="4846320" y="1895855"/>
                  </a:moveTo>
                  <a:lnTo>
                    <a:pt x="4864608" y="1895855"/>
                  </a:lnTo>
                </a:path>
                <a:path w="7260590" h="3377565">
                  <a:moveTo>
                    <a:pt x="5230368" y="1895855"/>
                  </a:moveTo>
                  <a:lnTo>
                    <a:pt x="5248656" y="1895855"/>
                  </a:lnTo>
                </a:path>
                <a:path w="7260590" h="3377565">
                  <a:moveTo>
                    <a:pt x="5641847" y="1895855"/>
                  </a:moveTo>
                  <a:lnTo>
                    <a:pt x="5669280" y="1895855"/>
                  </a:lnTo>
                </a:path>
                <a:path w="7260590" h="3377565">
                  <a:moveTo>
                    <a:pt x="6016751" y="1895855"/>
                  </a:moveTo>
                  <a:lnTo>
                    <a:pt x="6044184" y="1895855"/>
                  </a:lnTo>
                </a:path>
                <a:path w="7260590" h="3377565">
                  <a:moveTo>
                    <a:pt x="6446520" y="1895855"/>
                  </a:moveTo>
                  <a:lnTo>
                    <a:pt x="6455664" y="1895855"/>
                  </a:lnTo>
                </a:path>
                <a:path w="7260590" h="3377565">
                  <a:moveTo>
                    <a:pt x="6830567" y="1895855"/>
                  </a:moveTo>
                  <a:lnTo>
                    <a:pt x="6848856" y="1895855"/>
                  </a:lnTo>
                </a:path>
                <a:path w="7260590" h="3377565">
                  <a:moveTo>
                    <a:pt x="9143" y="1901952"/>
                  </a:moveTo>
                  <a:lnTo>
                    <a:pt x="27432" y="1901952"/>
                  </a:lnTo>
                </a:path>
                <a:path w="7260590" h="3377565">
                  <a:moveTo>
                    <a:pt x="402335" y="1901952"/>
                  </a:moveTo>
                  <a:lnTo>
                    <a:pt x="411480" y="1901952"/>
                  </a:lnTo>
                </a:path>
                <a:path w="7260590" h="3377565">
                  <a:moveTo>
                    <a:pt x="813815" y="1901952"/>
                  </a:moveTo>
                  <a:lnTo>
                    <a:pt x="850392" y="1901952"/>
                  </a:lnTo>
                </a:path>
                <a:path w="7260590" h="3377565">
                  <a:moveTo>
                    <a:pt x="1207008" y="1901952"/>
                  </a:moveTo>
                  <a:lnTo>
                    <a:pt x="1216152" y="1901952"/>
                  </a:lnTo>
                </a:path>
                <a:path w="7260590" h="3377565">
                  <a:moveTo>
                    <a:pt x="1627631" y="1901952"/>
                  </a:moveTo>
                  <a:lnTo>
                    <a:pt x="1645920" y="1901952"/>
                  </a:lnTo>
                </a:path>
                <a:path w="7260590" h="3377565">
                  <a:moveTo>
                    <a:pt x="2002535" y="1901952"/>
                  </a:moveTo>
                  <a:lnTo>
                    <a:pt x="2020824" y="1901952"/>
                  </a:lnTo>
                </a:path>
                <a:path w="7260590" h="3377565">
                  <a:moveTo>
                    <a:pt x="2432304" y="1901952"/>
                  </a:moveTo>
                  <a:lnTo>
                    <a:pt x="2459736" y="1901952"/>
                  </a:lnTo>
                </a:path>
                <a:path w="7260590" h="3377565">
                  <a:moveTo>
                    <a:pt x="2807207" y="1901952"/>
                  </a:moveTo>
                  <a:lnTo>
                    <a:pt x="2825496" y="1901952"/>
                  </a:lnTo>
                </a:path>
                <a:path w="7260590" h="3377565">
                  <a:moveTo>
                    <a:pt x="4041647" y="1901951"/>
                  </a:moveTo>
                  <a:lnTo>
                    <a:pt x="4069080" y="1901951"/>
                  </a:lnTo>
                </a:path>
                <a:path w="7260590" h="3377565">
                  <a:moveTo>
                    <a:pt x="4425695" y="1901951"/>
                  </a:moveTo>
                  <a:lnTo>
                    <a:pt x="4443984" y="1901951"/>
                  </a:lnTo>
                </a:path>
                <a:path w="7260590" h="3377565">
                  <a:moveTo>
                    <a:pt x="4846320" y="1901951"/>
                  </a:moveTo>
                  <a:lnTo>
                    <a:pt x="4864608" y="1901951"/>
                  </a:lnTo>
                </a:path>
                <a:path w="7260590" h="3377565">
                  <a:moveTo>
                    <a:pt x="5230368" y="1901951"/>
                  </a:moveTo>
                  <a:lnTo>
                    <a:pt x="5248656" y="1901951"/>
                  </a:lnTo>
                </a:path>
                <a:path w="7260590" h="3377565">
                  <a:moveTo>
                    <a:pt x="5641847" y="1901951"/>
                  </a:moveTo>
                  <a:lnTo>
                    <a:pt x="5669280" y="1901951"/>
                  </a:lnTo>
                </a:path>
                <a:path w="7260590" h="3377565">
                  <a:moveTo>
                    <a:pt x="6016751" y="1901951"/>
                  </a:moveTo>
                  <a:lnTo>
                    <a:pt x="6044184" y="1901951"/>
                  </a:lnTo>
                </a:path>
                <a:path w="7260590" h="3377565">
                  <a:moveTo>
                    <a:pt x="6446520" y="1901951"/>
                  </a:moveTo>
                  <a:lnTo>
                    <a:pt x="6455664" y="1901951"/>
                  </a:lnTo>
                </a:path>
                <a:path w="7260590" h="3377565">
                  <a:moveTo>
                    <a:pt x="6830567" y="1901951"/>
                  </a:moveTo>
                  <a:lnTo>
                    <a:pt x="6848856" y="1901951"/>
                  </a:lnTo>
                </a:path>
                <a:path w="7260590" h="3377565">
                  <a:moveTo>
                    <a:pt x="9143" y="1908047"/>
                  </a:moveTo>
                  <a:lnTo>
                    <a:pt x="27432" y="1908047"/>
                  </a:lnTo>
                </a:path>
                <a:path w="7260590" h="3377565">
                  <a:moveTo>
                    <a:pt x="402335" y="1908047"/>
                  </a:moveTo>
                  <a:lnTo>
                    <a:pt x="411480" y="1908047"/>
                  </a:lnTo>
                </a:path>
                <a:path w="7260590" h="3377565">
                  <a:moveTo>
                    <a:pt x="813815" y="1908047"/>
                  </a:moveTo>
                  <a:lnTo>
                    <a:pt x="841248" y="1908047"/>
                  </a:lnTo>
                </a:path>
                <a:path w="7260590" h="3377565">
                  <a:moveTo>
                    <a:pt x="1207008" y="1908047"/>
                  </a:moveTo>
                  <a:lnTo>
                    <a:pt x="1216152" y="1908047"/>
                  </a:lnTo>
                </a:path>
                <a:path w="7260590" h="3377565">
                  <a:moveTo>
                    <a:pt x="1627631" y="1908047"/>
                  </a:moveTo>
                  <a:lnTo>
                    <a:pt x="1645920" y="1908047"/>
                  </a:lnTo>
                </a:path>
                <a:path w="7260590" h="3377565">
                  <a:moveTo>
                    <a:pt x="2011679" y="1908047"/>
                  </a:moveTo>
                  <a:lnTo>
                    <a:pt x="2020824" y="1908047"/>
                  </a:lnTo>
                </a:path>
                <a:path w="7260590" h="3377565">
                  <a:moveTo>
                    <a:pt x="2432304" y="1908047"/>
                  </a:moveTo>
                  <a:lnTo>
                    <a:pt x="2459736" y="1908047"/>
                  </a:lnTo>
                </a:path>
                <a:path w="7260590" h="3377565">
                  <a:moveTo>
                    <a:pt x="2816351" y="1908047"/>
                  </a:moveTo>
                  <a:lnTo>
                    <a:pt x="2825496" y="1908047"/>
                  </a:lnTo>
                </a:path>
                <a:path w="7260590" h="3377565">
                  <a:moveTo>
                    <a:pt x="4041647" y="1908047"/>
                  </a:moveTo>
                  <a:lnTo>
                    <a:pt x="4069080" y="1908047"/>
                  </a:lnTo>
                </a:path>
                <a:path w="7260590" h="3377565">
                  <a:moveTo>
                    <a:pt x="4425695" y="1908047"/>
                  </a:moveTo>
                  <a:lnTo>
                    <a:pt x="4443984" y="1908047"/>
                  </a:lnTo>
                </a:path>
                <a:path w="7260590" h="3377565">
                  <a:moveTo>
                    <a:pt x="4846320" y="1908047"/>
                  </a:moveTo>
                  <a:lnTo>
                    <a:pt x="4864608" y="1908047"/>
                  </a:lnTo>
                </a:path>
                <a:path w="7260590" h="3377565">
                  <a:moveTo>
                    <a:pt x="5230368" y="1908047"/>
                  </a:moveTo>
                  <a:lnTo>
                    <a:pt x="5248656" y="1908047"/>
                  </a:lnTo>
                </a:path>
                <a:path w="7260590" h="3377565">
                  <a:moveTo>
                    <a:pt x="5641847" y="1908047"/>
                  </a:moveTo>
                  <a:lnTo>
                    <a:pt x="5669280" y="1908047"/>
                  </a:lnTo>
                </a:path>
                <a:path w="7260590" h="3377565">
                  <a:moveTo>
                    <a:pt x="6016751" y="1908047"/>
                  </a:moveTo>
                  <a:lnTo>
                    <a:pt x="6044184" y="1908047"/>
                  </a:lnTo>
                </a:path>
                <a:path w="7260590" h="3377565">
                  <a:moveTo>
                    <a:pt x="6446520" y="1908047"/>
                  </a:moveTo>
                  <a:lnTo>
                    <a:pt x="6455664" y="1908047"/>
                  </a:lnTo>
                </a:path>
                <a:path w="7260590" h="3377565">
                  <a:moveTo>
                    <a:pt x="6830567" y="1908047"/>
                  </a:moveTo>
                  <a:lnTo>
                    <a:pt x="6848856" y="1908047"/>
                  </a:lnTo>
                </a:path>
                <a:path w="7260590" h="3377565">
                  <a:moveTo>
                    <a:pt x="9143" y="1914143"/>
                  </a:moveTo>
                  <a:lnTo>
                    <a:pt x="27432" y="1914143"/>
                  </a:lnTo>
                </a:path>
                <a:path w="7260590" h="3377565">
                  <a:moveTo>
                    <a:pt x="402335" y="1914143"/>
                  </a:moveTo>
                  <a:lnTo>
                    <a:pt x="411480" y="1914143"/>
                  </a:lnTo>
                </a:path>
                <a:path w="7260590" h="3377565">
                  <a:moveTo>
                    <a:pt x="813815" y="1914143"/>
                  </a:moveTo>
                  <a:lnTo>
                    <a:pt x="841248" y="1914143"/>
                  </a:lnTo>
                </a:path>
                <a:path w="7260590" h="3377565">
                  <a:moveTo>
                    <a:pt x="1207008" y="1914143"/>
                  </a:moveTo>
                  <a:lnTo>
                    <a:pt x="1216152" y="1914143"/>
                  </a:lnTo>
                </a:path>
                <a:path w="7260590" h="3377565">
                  <a:moveTo>
                    <a:pt x="1618487" y="1914143"/>
                  </a:moveTo>
                  <a:lnTo>
                    <a:pt x="1636776" y="1914143"/>
                  </a:lnTo>
                </a:path>
                <a:path w="7260590" h="3377565">
                  <a:moveTo>
                    <a:pt x="2011679" y="1914143"/>
                  </a:moveTo>
                  <a:lnTo>
                    <a:pt x="2020824" y="1914143"/>
                  </a:lnTo>
                </a:path>
                <a:path w="7260590" h="3377565">
                  <a:moveTo>
                    <a:pt x="2432304" y="1914143"/>
                  </a:moveTo>
                  <a:lnTo>
                    <a:pt x="2450592" y="1914143"/>
                  </a:lnTo>
                </a:path>
                <a:path w="7260590" h="3377565">
                  <a:moveTo>
                    <a:pt x="2816351" y="1914143"/>
                  </a:moveTo>
                  <a:lnTo>
                    <a:pt x="2825496" y="1914143"/>
                  </a:lnTo>
                </a:path>
                <a:path w="7260590" h="3377565">
                  <a:moveTo>
                    <a:pt x="4041647" y="1914143"/>
                  </a:moveTo>
                  <a:lnTo>
                    <a:pt x="4069080" y="1914143"/>
                  </a:lnTo>
                </a:path>
                <a:path w="7260590" h="3377565">
                  <a:moveTo>
                    <a:pt x="4425695" y="1914143"/>
                  </a:moveTo>
                  <a:lnTo>
                    <a:pt x="4443984" y="1914143"/>
                  </a:lnTo>
                </a:path>
                <a:path w="7260590" h="3377565">
                  <a:moveTo>
                    <a:pt x="4846320" y="1914143"/>
                  </a:moveTo>
                  <a:lnTo>
                    <a:pt x="4864608" y="1914143"/>
                  </a:lnTo>
                </a:path>
                <a:path w="7260590" h="3377565">
                  <a:moveTo>
                    <a:pt x="5230368" y="1914143"/>
                  </a:moveTo>
                  <a:lnTo>
                    <a:pt x="5248656" y="1914143"/>
                  </a:lnTo>
                </a:path>
                <a:path w="7260590" h="3377565">
                  <a:moveTo>
                    <a:pt x="5641847" y="1914143"/>
                  </a:moveTo>
                  <a:lnTo>
                    <a:pt x="5669280" y="1914143"/>
                  </a:lnTo>
                </a:path>
                <a:path w="7260590" h="3377565">
                  <a:moveTo>
                    <a:pt x="6016751" y="1914143"/>
                  </a:moveTo>
                  <a:lnTo>
                    <a:pt x="6044184" y="1914143"/>
                  </a:lnTo>
                </a:path>
                <a:path w="7260590" h="3377565">
                  <a:moveTo>
                    <a:pt x="6446520" y="1914143"/>
                  </a:moveTo>
                  <a:lnTo>
                    <a:pt x="6455664" y="1914143"/>
                  </a:lnTo>
                </a:path>
                <a:path w="7260590" h="3377565">
                  <a:moveTo>
                    <a:pt x="6830567" y="1914143"/>
                  </a:moveTo>
                  <a:lnTo>
                    <a:pt x="6848856" y="1914143"/>
                  </a:lnTo>
                </a:path>
                <a:path w="7260590" h="3377565">
                  <a:moveTo>
                    <a:pt x="9143" y="1920239"/>
                  </a:moveTo>
                  <a:lnTo>
                    <a:pt x="27432" y="1920239"/>
                  </a:lnTo>
                </a:path>
                <a:path w="7260590" h="3377565">
                  <a:moveTo>
                    <a:pt x="402335" y="1920239"/>
                  </a:moveTo>
                  <a:lnTo>
                    <a:pt x="411480" y="1920239"/>
                  </a:lnTo>
                </a:path>
                <a:path w="7260590" h="3377565">
                  <a:moveTo>
                    <a:pt x="813815" y="1920239"/>
                  </a:moveTo>
                  <a:lnTo>
                    <a:pt x="841248" y="1920239"/>
                  </a:lnTo>
                </a:path>
                <a:path w="7260590" h="3377565">
                  <a:moveTo>
                    <a:pt x="1207008" y="1920239"/>
                  </a:moveTo>
                  <a:lnTo>
                    <a:pt x="1216152" y="1920239"/>
                  </a:lnTo>
                </a:path>
                <a:path w="7260590" h="3377565">
                  <a:moveTo>
                    <a:pt x="1618487" y="1920239"/>
                  </a:moveTo>
                  <a:lnTo>
                    <a:pt x="1636776" y="1920239"/>
                  </a:lnTo>
                </a:path>
                <a:path w="7260590" h="3377565">
                  <a:moveTo>
                    <a:pt x="2011679" y="1920239"/>
                  </a:moveTo>
                  <a:lnTo>
                    <a:pt x="2020824" y="1920239"/>
                  </a:lnTo>
                </a:path>
                <a:path w="7260590" h="3377565">
                  <a:moveTo>
                    <a:pt x="2432304" y="1920239"/>
                  </a:moveTo>
                  <a:lnTo>
                    <a:pt x="2450592" y="1920239"/>
                  </a:lnTo>
                </a:path>
                <a:path w="7260590" h="3377565">
                  <a:moveTo>
                    <a:pt x="2816351" y="1920239"/>
                  </a:moveTo>
                  <a:lnTo>
                    <a:pt x="2825496" y="1920239"/>
                  </a:lnTo>
                </a:path>
                <a:path w="7260590" h="3377565">
                  <a:moveTo>
                    <a:pt x="4041647" y="1920239"/>
                  </a:moveTo>
                  <a:lnTo>
                    <a:pt x="4069080" y="1920239"/>
                  </a:lnTo>
                </a:path>
                <a:path w="7260590" h="3377565">
                  <a:moveTo>
                    <a:pt x="4425695" y="1920239"/>
                  </a:moveTo>
                  <a:lnTo>
                    <a:pt x="4443984" y="1920239"/>
                  </a:lnTo>
                </a:path>
                <a:path w="7260590" h="3377565">
                  <a:moveTo>
                    <a:pt x="4846320" y="1920239"/>
                  </a:moveTo>
                  <a:lnTo>
                    <a:pt x="4864608" y="1920239"/>
                  </a:lnTo>
                </a:path>
                <a:path w="7260590" h="3377565">
                  <a:moveTo>
                    <a:pt x="5230368" y="1920239"/>
                  </a:moveTo>
                  <a:lnTo>
                    <a:pt x="5248656" y="1920239"/>
                  </a:lnTo>
                </a:path>
                <a:path w="7260590" h="3377565">
                  <a:moveTo>
                    <a:pt x="5641847" y="1920239"/>
                  </a:moveTo>
                  <a:lnTo>
                    <a:pt x="5669280" y="1920239"/>
                  </a:lnTo>
                </a:path>
                <a:path w="7260590" h="3377565">
                  <a:moveTo>
                    <a:pt x="6025895" y="1920239"/>
                  </a:moveTo>
                  <a:lnTo>
                    <a:pt x="6044184" y="1920239"/>
                  </a:lnTo>
                </a:path>
                <a:path w="7260590" h="3377565">
                  <a:moveTo>
                    <a:pt x="6446520" y="1920239"/>
                  </a:moveTo>
                  <a:lnTo>
                    <a:pt x="6455664" y="1920239"/>
                  </a:lnTo>
                </a:path>
                <a:path w="7260590" h="3377565">
                  <a:moveTo>
                    <a:pt x="6830567" y="1920239"/>
                  </a:moveTo>
                  <a:lnTo>
                    <a:pt x="6848856" y="1920239"/>
                  </a:lnTo>
                </a:path>
                <a:path w="7260590" h="3377565">
                  <a:moveTo>
                    <a:pt x="9143" y="1926335"/>
                  </a:moveTo>
                  <a:lnTo>
                    <a:pt x="27432" y="1926335"/>
                  </a:lnTo>
                </a:path>
                <a:path w="7260590" h="3377565">
                  <a:moveTo>
                    <a:pt x="402335" y="1926335"/>
                  </a:moveTo>
                  <a:lnTo>
                    <a:pt x="411480" y="1926335"/>
                  </a:lnTo>
                </a:path>
                <a:path w="7260590" h="3377565">
                  <a:moveTo>
                    <a:pt x="813815" y="1926335"/>
                  </a:moveTo>
                  <a:lnTo>
                    <a:pt x="841248" y="1926335"/>
                  </a:lnTo>
                </a:path>
                <a:path w="7260590" h="3377565">
                  <a:moveTo>
                    <a:pt x="1207008" y="1926335"/>
                  </a:moveTo>
                  <a:lnTo>
                    <a:pt x="1216152" y="1926335"/>
                  </a:lnTo>
                </a:path>
                <a:path w="7260590" h="3377565">
                  <a:moveTo>
                    <a:pt x="1618487" y="1926335"/>
                  </a:moveTo>
                  <a:lnTo>
                    <a:pt x="1636776" y="1926335"/>
                  </a:lnTo>
                </a:path>
                <a:path w="7260590" h="3377565">
                  <a:moveTo>
                    <a:pt x="2011679" y="1926335"/>
                  </a:moveTo>
                  <a:lnTo>
                    <a:pt x="2020824" y="1926335"/>
                  </a:lnTo>
                </a:path>
                <a:path w="7260590" h="3377565">
                  <a:moveTo>
                    <a:pt x="2423159" y="1926335"/>
                  </a:moveTo>
                  <a:lnTo>
                    <a:pt x="2450592" y="1926335"/>
                  </a:lnTo>
                </a:path>
                <a:path w="7260590" h="3377565">
                  <a:moveTo>
                    <a:pt x="2816351" y="1926335"/>
                  </a:moveTo>
                  <a:lnTo>
                    <a:pt x="2825496" y="1926335"/>
                  </a:lnTo>
                </a:path>
                <a:path w="7260590" h="3377565">
                  <a:moveTo>
                    <a:pt x="4041647" y="1926335"/>
                  </a:moveTo>
                  <a:lnTo>
                    <a:pt x="4069080" y="1926335"/>
                  </a:lnTo>
                </a:path>
                <a:path w="7260590" h="3377565">
                  <a:moveTo>
                    <a:pt x="4425695" y="1926335"/>
                  </a:moveTo>
                  <a:lnTo>
                    <a:pt x="4443984" y="1926335"/>
                  </a:lnTo>
                </a:path>
                <a:path w="7260590" h="3377565">
                  <a:moveTo>
                    <a:pt x="4846320" y="1926335"/>
                  </a:moveTo>
                  <a:lnTo>
                    <a:pt x="4864608" y="1926335"/>
                  </a:lnTo>
                </a:path>
                <a:path w="7260590" h="3377565">
                  <a:moveTo>
                    <a:pt x="5230368" y="1926335"/>
                  </a:moveTo>
                  <a:lnTo>
                    <a:pt x="5248656" y="1926335"/>
                  </a:lnTo>
                </a:path>
                <a:path w="7260590" h="3377565">
                  <a:moveTo>
                    <a:pt x="5641847" y="1926335"/>
                  </a:moveTo>
                  <a:lnTo>
                    <a:pt x="5669280" y="1926335"/>
                  </a:lnTo>
                </a:path>
                <a:path w="7260590" h="3377565">
                  <a:moveTo>
                    <a:pt x="6025895" y="1926335"/>
                  </a:moveTo>
                  <a:lnTo>
                    <a:pt x="6044184" y="1926335"/>
                  </a:lnTo>
                </a:path>
                <a:path w="7260590" h="3377565">
                  <a:moveTo>
                    <a:pt x="6446520" y="1926335"/>
                  </a:moveTo>
                  <a:lnTo>
                    <a:pt x="6455664" y="1926335"/>
                  </a:lnTo>
                </a:path>
                <a:path w="7260590" h="3377565">
                  <a:moveTo>
                    <a:pt x="6830567" y="1926335"/>
                  </a:moveTo>
                  <a:lnTo>
                    <a:pt x="6848856" y="1926335"/>
                  </a:lnTo>
                </a:path>
                <a:path w="7260590" h="3377565">
                  <a:moveTo>
                    <a:pt x="9143" y="1932431"/>
                  </a:moveTo>
                  <a:lnTo>
                    <a:pt x="27432" y="1932431"/>
                  </a:lnTo>
                </a:path>
                <a:path w="7260590" h="3377565">
                  <a:moveTo>
                    <a:pt x="402335" y="1932431"/>
                  </a:moveTo>
                  <a:lnTo>
                    <a:pt x="411480" y="1932431"/>
                  </a:lnTo>
                </a:path>
                <a:path w="7260590" h="3377565">
                  <a:moveTo>
                    <a:pt x="813815" y="1932431"/>
                  </a:moveTo>
                  <a:lnTo>
                    <a:pt x="841248" y="1932431"/>
                  </a:lnTo>
                </a:path>
                <a:path w="7260590" h="3377565">
                  <a:moveTo>
                    <a:pt x="1207008" y="1932431"/>
                  </a:moveTo>
                  <a:lnTo>
                    <a:pt x="1216152" y="1932431"/>
                  </a:lnTo>
                </a:path>
                <a:path w="7260590" h="3377565">
                  <a:moveTo>
                    <a:pt x="1618487" y="1932431"/>
                  </a:moveTo>
                  <a:lnTo>
                    <a:pt x="1636776" y="1932431"/>
                  </a:lnTo>
                </a:path>
                <a:path w="7260590" h="3377565">
                  <a:moveTo>
                    <a:pt x="2011679" y="1932431"/>
                  </a:moveTo>
                  <a:lnTo>
                    <a:pt x="2020824" y="1932431"/>
                  </a:lnTo>
                </a:path>
                <a:path w="7260590" h="3377565">
                  <a:moveTo>
                    <a:pt x="2423159" y="1932431"/>
                  </a:moveTo>
                  <a:lnTo>
                    <a:pt x="2450592" y="1932431"/>
                  </a:lnTo>
                </a:path>
                <a:path w="7260590" h="3377565">
                  <a:moveTo>
                    <a:pt x="2816351" y="1932431"/>
                  </a:moveTo>
                  <a:lnTo>
                    <a:pt x="2825496" y="1932431"/>
                  </a:lnTo>
                </a:path>
                <a:path w="7260590" h="3377565">
                  <a:moveTo>
                    <a:pt x="4041647" y="1932431"/>
                  </a:moveTo>
                  <a:lnTo>
                    <a:pt x="4069080" y="1932431"/>
                  </a:lnTo>
                </a:path>
                <a:path w="7260590" h="3377565">
                  <a:moveTo>
                    <a:pt x="4425695" y="1932431"/>
                  </a:moveTo>
                  <a:lnTo>
                    <a:pt x="4443984" y="1932431"/>
                  </a:lnTo>
                </a:path>
                <a:path w="7260590" h="3377565">
                  <a:moveTo>
                    <a:pt x="4846320" y="1932431"/>
                  </a:moveTo>
                  <a:lnTo>
                    <a:pt x="4864608" y="1932431"/>
                  </a:lnTo>
                </a:path>
                <a:path w="7260590" h="3377565">
                  <a:moveTo>
                    <a:pt x="5230368" y="1932431"/>
                  </a:moveTo>
                  <a:lnTo>
                    <a:pt x="5248656" y="1932431"/>
                  </a:lnTo>
                </a:path>
                <a:path w="7260590" h="3377565">
                  <a:moveTo>
                    <a:pt x="5641847" y="1932431"/>
                  </a:moveTo>
                  <a:lnTo>
                    <a:pt x="5669280" y="1932431"/>
                  </a:lnTo>
                </a:path>
                <a:path w="7260590" h="3377565">
                  <a:moveTo>
                    <a:pt x="6025895" y="1932431"/>
                  </a:moveTo>
                  <a:lnTo>
                    <a:pt x="6044184" y="1932431"/>
                  </a:lnTo>
                </a:path>
                <a:path w="7260590" h="3377565">
                  <a:moveTo>
                    <a:pt x="6437375" y="1932431"/>
                  </a:moveTo>
                  <a:lnTo>
                    <a:pt x="6455664" y="1932431"/>
                  </a:lnTo>
                </a:path>
                <a:path w="7260590" h="3377565">
                  <a:moveTo>
                    <a:pt x="6830567" y="1932431"/>
                  </a:moveTo>
                  <a:lnTo>
                    <a:pt x="6848856" y="1932431"/>
                  </a:lnTo>
                </a:path>
                <a:path w="7260590" h="3377565">
                  <a:moveTo>
                    <a:pt x="9143" y="1938527"/>
                  </a:moveTo>
                  <a:lnTo>
                    <a:pt x="27432" y="1938527"/>
                  </a:lnTo>
                </a:path>
                <a:path w="7260590" h="3377565">
                  <a:moveTo>
                    <a:pt x="402335" y="1938527"/>
                  </a:moveTo>
                  <a:lnTo>
                    <a:pt x="411480" y="1938527"/>
                  </a:lnTo>
                </a:path>
                <a:path w="7260590" h="3377565">
                  <a:moveTo>
                    <a:pt x="813815" y="1938527"/>
                  </a:moveTo>
                  <a:lnTo>
                    <a:pt x="841248" y="1938527"/>
                  </a:lnTo>
                </a:path>
                <a:path w="7260590" h="3377565">
                  <a:moveTo>
                    <a:pt x="1207008" y="1938527"/>
                  </a:moveTo>
                  <a:lnTo>
                    <a:pt x="1216152" y="1938527"/>
                  </a:lnTo>
                </a:path>
                <a:path w="7260590" h="3377565">
                  <a:moveTo>
                    <a:pt x="1618487" y="1938527"/>
                  </a:moveTo>
                  <a:lnTo>
                    <a:pt x="1636776" y="1938527"/>
                  </a:lnTo>
                </a:path>
                <a:path w="7260590" h="3377565">
                  <a:moveTo>
                    <a:pt x="2011679" y="1938527"/>
                  </a:moveTo>
                  <a:lnTo>
                    <a:pt x="2020824" y="1938527"/>
                  </a:lnTo>
                </a:path>
                <a:path w="7260590" h="3377565">
                  <a:moveTo>
                    <a:pt x="2423159" y="1938527"/>
                  </a:moveTo>
                  <a:lnTo>
                    <a:pt x="2450592" y="1938527"/>
                  </a:lnTo>
                </a:path>
                <a:path w="7260590" h="3377565">
                  <a:moveTo>
                    <a:pt x="2816351" y="1938527"/>
                  </a:moveTo>
                  <a:lnTo>
                    <a:pt x="2825496" y="1938527"/>
                  </a:lnTo>
                </a:path>
                <a:path w="7260590" h="3377565">
                  <a:moveTo>
                    <a:pt x="4041647" y="1938527"/>
                  </a:moveTo>
                  <a:lnTo>
                    <a:pt x="4069080" y="1938527"/>
                  </a:lnTo>
                </a:path>
                <a:path w="7260590" h="3377565">
                  <a:moveTo>
                    <a:pt x="4425695" y="1938527"/>
                  </a:moveTo>
                  <a:lnTo>
                    <a:pt x="4443984" y="1938527"/>
                  </a:lnTo>
                </a:path>
                <a:path w="7260590" h="3377565">
                  <a:moveTo>
                    <a:pt x="4846320" y="1938527"/>
                  </a:moveTo>
                  <a:lnTo>
                    <a:pt x="4864608" y="1938527"/>
                  </a:lnTo>
                </a:path>
                <a:path w="7260590" h="3377565">
                  <a:moveTo>
                    <a:pt x="5230368" y="1938527"/>
                  </a:moveTo>
                  <a:lnTo>
                    <a:pt x="5248656" y="1938527"/>
                  </a:lnTo>
                </a:path>
                <a:path w="7260590" h="3377565">
                  <a:moveTo>
                    <a:pt x="5641847" y="1938527"/>
                  </a:moveTo>
                  <a:lnTo>
                    <a:pt x="5669280" y="1938527"/>
                  </a:lnTo>
                </a:path>
                <a:path w="7260590" h="3377565">
                  <a:moveTo>
                    <a:pt x="6025895" y="1938527"/>
                  </a:moveTo>
                  <a:lnTo>
                    <a:pt x="6044184" y="1938527"/>
                  </a:lnTo>
                </a:path>
                <a:path w="7260590" h="3377565">
                  <a:moveTo>
                    <a:pt x="6437375" y="1938527"/>
                  </a:moveTo>
                  <a:lnTo>
                    <a:pt x="6455664" y="1938527"/>
                  </a:lnTo>
                </a:path>
                <a:path w="7260590" h="3377565">
                  <a:moveTo>
                    <a:pt x="6830567" y="1938527"/>
                  </a:moveTo>
                  <a:lnTo>
                    <a:pt x="6848856" y="1938527"/>
                  </a:lnTo>
                </a:path>
                <a:path w="7260590" h="3377565">
                  <a:moveTo>
                    <a:pt x="9143" y="1944623"/>
                  </a:moveTo>
                  <a:lnTo>
                    <a:pt x="27432" y="1944623"/>
                  </a:lnTo>
                </a:path>
                <a:path w="7260590" h="3377565">
                  <a:moveTo>
                    <a:pt x="402335" y="1944623"/>
                  </a:moveTo>
                  <a:lnTo>
                    <a:pt x="411480" y="1944623"/>
                  </a:lnTo>
                </a:path>
                <a:path w="7260590" h="3377565">
                  <a:moveTo>
                    <a:pt x="813815" y="1944623"/>
                  </a:moveTo>
                  <a:lnTo>
                    <a:pt x="841248" y="1944623"/>
                  </a:lnTo>
                </a:path>
                <a:path w="7260590" h="3377565">
                  <a:moveTo>
                    <a:pt x="1207008" y="1944623"/>
                  </a:moveTo>
                  <a:lnTo>
                    <a:pt x="1216152" y="1944623"/>
                  </a:lnTo>
                </a:path>
                <a:path w="7260590" h="3377565">
                  <a:moveTo>
                    <a:pt x="1618487" y="1944623"/>
                  </a:moveTo>
                  <a:lnTo>
                    <a:pt x="1636776" y="1944623"/>
                  </a:lnTo>
                </a:path>
                <a:path w="7260590" h="3377565">
                  <a:moveTo>
                    <a:pt x="2011679" y="1944623"/>
                  </a:moveTo>
                  <a:lnTo>
                    <a:pt x="2020824" y="1944623"/>
                  </a:lnTo>
                </a:path>
                <a:path w="7260590" h="3377565">
                  <a:moveTo>
                    <a:pt x="2423159" y="1944623"/>
                  </a:moveTo>
                  <a:lnTo>
                    <a:pt x="2450592" y="1944623"/>
                  </a:lnTo>
                </a:path>
                <a:path w="7260590" h="3377565">
                  <a:moveTo>
                    <a:pt x="2816351" y="1944623"/>
                  </a:moveTo>
                  <a:lnTo>
                    <a:pt x="2825496" y="1944623"/>
                  </a:lnTo>
                </a:path>
                <a:path w="7260590" h="3377565">
                  <a:moveTo>
                    <a:pt x="4041647" y="1944623"/>
                  </a:moveTo>
                  <a:lnTo>
                    <a:pt x="4069080" y="1944623"/>
                  </a:lnTo>
                </a:path>
                <a:path w="7260590" h="3377565">
                  <a:moveTo>
                    <a:pt x="4425695" y="1944623"/>
                  </a:moveTo>
                  <a:lnTo>
                    <a:pt x="4443984" y="1944623"/>
                  </a:lnTo>
                </a:path>
                <a:path w="7260590" h="3377565">
                  <a:moveTo>
                    <a:pt x="4846320" y="1944623"/>
                  </a:moveTo>
                  <a:lnTo>
                    <a:pt x="4864608" y="1944623"/>
                  </a:lnTo>
                </a:path>
                <a:path w="7260590" h="3377565">
                  <a:moveTo>
                    <a:pt x="5230368" y="1944623"/>
                  </a:moveTo>
                  <a:lnTo>
                    <a:pt x="5248656" y="1944623"/>
                  </a:lnTo>
                </a:path>
                <a:path w="7260590" h="3377565">
                  <a:moveTo>
                    <a:pt x="5641847" y="1944623"/>
                  </a:moveTo>
                  <a:lnTo>
                    <a:pt x="5669280" y="1944623"/>
                  </a:lnTo>
                </a:path>
                <a:path w="7260590" h="3377565">
                  <a:moveTo>
                    <a:pt x="6025895" y="1944623"/>
                  </a:moveTo>
                  <a:lnTo>
                    <a:pt x="6044184" y="1944623"/>
                  </a:lnTo>
                </a:path>
                <a:path w="7260590" h="3377565">
                  <a:moveTo>
                    <a:pt x="6437375" y="1944623"/>
                  </a:moveTo>
                  <a:lnTo>
                    <a:pt x="6455664" y="1944623"/>
                  </a:lnTo>
                </a:path>
                <a:path w="7260590" h="3377565">
                  <a:moveTo>
                    <a:pt x="6830567" y="1944623"/>
                  </a:moveTo>
                  <a:lnTo>
                    <a:pt x="6848856" y="1944623"/>
                  </a:lnTo>
                </a:path>
                <a:path w="7260590" h="3377565">
                  <a:moveTo>
                    <a:pt x="9143" y="1950719"/>
                  </a:moveTo>
                  <a:lnTo>
                    <a:pt x="27432" y="1950719"/>
                  </a:lnTo>
                </a:path>
                <a:path w="7260590" h="3377565">
                  <a:moveTo>
                    <a:pt x="402335" y="1950719"/>
                  </a:moveTo>
                  <a:lnTo>
                    <a:pt x="411480" y="1950719"/>
                  </a:lnTo>
                </a:path>
                <a:path w="7260590" h="3377565">
                  <a:moveTo>
                    <a:pt x="813815" y="1950719"/>
                  </a:moveTo>
                  <a:lnTo>
                    <a:pt x="841248" y="1950719"/>
                  </a:lnTo>
                </a:path>
                <a:path w="7260590" h="3377565">
                  <a:moveTo>
                    <a:pt x="1207008" y="1950719"/>
                  </a:moveTo>
                  <a:lnTo>
                    <a:pt x="1216152" y="1950719"/>
                  </a:lnTo>
                </a:path>
                <a:path w="7260590" h="3377565">
                  <a:moveTo>
                    <a:pt x="1618487" y="1950719"/>
                  </a:moveTo>
                  <a:lnTo>
                    <a:pt x="1636776" y="1950719"/>
                  </a:lnTo>
                </a:path>
                <a:path w="7260590" h="3377565">
                  <a:moveTo>
                    <a:pt x="2011679" y="1950719"/>
                  </a:moveTo>
                  <a:lnTo>
                    <a:pt x="2020824" y="1950719"/>
                  </a:lnTo>
                </a:path>
                <a:path w="7260590" h="3377565">
                  <a:moveTo>
                    <a:pt x="2423159" y="1950719"/>
                  </a:moveTo>
                  <a:lnTo>
                    <a:pt x="2450592" y="1950719"/>
                  </a:lnTo>
                </a:path>
                <a:path w="7260590" h="3377565">
                  <a:moveTo>
                    <a:pt x="2816351" y="1950719"/>
                  </a:moveTo>
                  <a:lnTo>
                    <a:pt x="2834640" y="1950719"/>
                  </a:lnTo>
                </a:path>
                <a:path w="7260590" h="3377565">
                  <a:moveTo>
                    <a:pt x="4041647" y="1950719"/>
                  </a:moveTo>
                  <a:lnTo>
                    <a:pt x="4069080" y="1950719"/>
                  </a:lnTo>
                </a:path>
                <a:path w="7260590" h="3377565">
                  <a:moveTo>
                    <a:pt x="4434839" y="1950719"/>
                  </a:moveTo>
                  <a:lnTo>
                    <a:pt x="4453128" y="1950719"/>
                  </a:lnTo>
                </a:path>
                <a:path w="7260590" h="3377565">
                  <a:moveTo>
                    <a:pt x="4846320" y="1950719"/>
                  </a:moveTo>
                  <a:lnTo>
                    <a:pt x="4864608" y="1950719"/>
                  </a:lnTo>
                </a:path>
                <a:path w="7260590" h="3377565">
                  <a:moveTo>
                    <a:pt x="5230368" y="1950719"/>
                  </a:moveTo>
                  <a:lnTo>
                    <a:pt x="5248656" y="1950719"/>
                  </a:lnTo>
                </a:path>
                <a:path w="7260590" h="3377565">
                  <a:moveTo>
                    <a:pt x="5641847" y="1950719"/>
                  </a:moveTo>
                  <a:lnTo>
                    <a:pt x="5669280" y="1950719"/>
                  </a:lnTo>
                </a:path>
                <a:path w="7260590" h="3377565">
                  <a:moveTo>
                    <a:pt x="6025895" y="1950719"/>
                  </a:moveTo>
                  <a:lnTo>
                    <a:pt x="6044184" y="1950719"/>
                  </a:lnTo>
                </a:path>
                <a:path w="7260590" h="3377565">
                  <a:moveTo>
                    <a:pt x="6437375" y="1950719"/>
                  </a:moveTo>
                  <a:lnTo>
                    <a:pt x="6455664" y="1950719"/>
                  </a:lnTo>
                </a:path>
                <a:path w="7260590" h="3377565">
                  <a:moveTo>
                    <a:pt x="6839711" y="1950719"/>
                  </a:moveTo>
                  <a:lnTo>
                    <a:pt x="6848856" y="1950719"/>
                  </a:lnTo>
                </a:path>
                <a:path w="7260590" h="3377565">
                  <a:moveTo>
                    <a:pt x="9143" y="1956815"/>
                  </a:moveTo>
                  <a:lnTo>
                    <a:pt x="27432" y="1956815"/>
                  </a:lnTo>
                </a:path>
                <a:path w="7260590" h="3377565">
                  <a:moveTo>
                    <a:pt x="402335" y="1956815"/>
                  </a:moveTo>
                  <a:lnTo>
                    <a:pt x="411480" y="1956815"/>
                  </a:lnTo>
                </a:path>
                <a:path w="7260590" h="3377565">
                  <a:moveTo>
                    <a:pt x="813815" y="1956815"/>
                  </a:moveTo>
                  <a:lnTo>
                    <a:pt x="841248" y="1956815"/>
                  </a:lnTo>
                </a:path>
                <a:path w="7260590" h="3377565">
                  <a:moveTo>
                    <a:pt x="1207008" y="1956815"/>
                  </a:moveTo>
                  <a:lnTo>
                    <a:pt x="1216152" y="1956815"/>
                  </a:lnTo>
                </a:path>
                <a:path w="7260590" h="3377565">
                  <a:moveTo>
                    <a:pt x="1618487" y="1956815"/>
                  </a:moveTo>
                  <a:lnTo>
                    <a:pt x="1636776" y="1956815"/>
                  </a:lnTo>
                </a:path>
                <a:path w="7260590" h="3377565">
                  <a:moveTo>
                    <a:pt x="2011679" y="1956815"/>
                  </a:moveTo>
                  <a:lnTo>
                    <a:pt x="2020824" y="1956815"/>
                  </a:lnTo>
                </a:path>
                <a:path w="7260590" h="3377565">
                  <a:moveTo>
                    <a:pt x="2414016" y="1956815"/>
                  </a:moveTo>
                  <a:lnTo>
                    <a:pt x="2441448" y="1956815"/>
                  </a:lnTo>
                </a:path>
                <a:path w="7260590" h="3377565">
                  <a:moveTo>
                    <a:pt x="2816351" y="1956815"/>
                  </a:moveTo>
                  <a:lnTo>
                    <a:pt x="2834640" y="1956815"/>
                  </a:lnTo>
                </a:path>
                <a:path w="7260590" h="3377565">
                  <a:moveTo>
                    <a:pt x="4041647" y="1956815"/>
                  </a:moveTo>
                  <a:lnTo>
                    <a:pt x="4069080" y="1956815"/>
                  </a:lnTo>
                </a:path>
                <a:path w="7260590" h="3377565">
                  <a:moveTo>
                    <a:pt x="4434839" y="1956815"/>
                  </a:moveTo>
                  <a:lnTo>
                    <a:pt x="4453128" y="1956815"/>
                  </a:lnTo>
                </a:path>
                <a:path w="7260590" h="3377565">
                  <a:moveTo>
                    <a:pt x="4846320" y="1956815"/>
                  </a:moveTo>
                  <a:lnTo>
                    <a:pt x="4864608" y="1956815"/>
                  </a:lnTo>
                </a:path>
                <a:path w="7260590" h="3377565">
                  <a:moveTo>
                    <a:pt x="5239512" y="1956815"/>
                  </a:moveTo>
                  <a:lnTo>
                    <a:pt x="5257800" y="1956815"/>
                  </a:lnTo>
                </a:path>
                <a:path w="7260590" h="3377565">
                  <a:moveTo>
                    <a:pt x="5641847" y="1956815"/>
                  </a:moveTo>
                  <a:lnTo>
                    <a:pt x="5669280" y="1956815"/>
                  </a:lnTo>
                </a:path>
                <a:path w="7260590" h="3377565">
                  <a:moveTo>
                    <a:pt x="6025895" y="1956815"/>
                  </a:moveTo>
                  <a:lnTo>
                    <a:pt x="6044184" y="1956815"/>
                  </a:lnTo>
                </a:path>
                <a:path w="7260590" h="3377565">
                  <a:moveTo>
                    <a:pt x="6437375" y="1956815"/>
                  </a:moveTo>
                  <a:lnTo>
                    <a:pt x="6455664" y="1956815"/>
                  </a:lnTo>
                </a:path>
                <a:path w="7260590" h="3377565">
                  <a:moveTo>
                    <a:pt x="6839711" y="1956815"/>
                  </a:moveTo>
                  <a:lnTo>
                    <a:pt x="6848856" y="1956815"/>
                  </a:lnTo>
                </a:path>
                <a:path w="7260590" h="3377565">
                  <a:moveTo>
                    <a:pt x="9143" y="1962911"/>
                  </a:moveTo>
                  <a:lnTo>
                    <a:pt x="27432" y="1962911"/>
                  </a:lnTo>
                </a:path>
                <a:path w="7260590" h="3377565">
                  <a:moveTo>
                    <a:pt x="411480" y="1962911"/>
                  </a:moveTo>
                  <a:lnTo>
                    <a:pt x="420624" y="1962911"/>
                  </a:lnTo>
                </a:path>
                <a:path w="7260590" h="3377565">
                  <a:moveTo>
                    <a:pt x="813815" y="1962911"/>
                  </a:moveTo>
                  <a:lnTo>
                    <a:pt x="841248" y="1962911"/>
                  </a:lnTo>
                </a:path>
                <a:path w="7260590" h="3377565">
                  <a:moveTo>
                    <a:pt x="1207008" y="1962911"/>
                  </a:moveTo>
                  <a:lnTo>
                    <a:pt x="1225296" y="1962911"/>
                  </a:lnTo>
                </a:path>
                <a:path w="7260590" h="3377565">
                  <a:moveTo>
                    <a:pt x="1618487" y="1962911"/>
                  </a:moveTo>
                  <a:lnTo>
                    <a:pt x="1636776" y="1962911"/>
                  </a:lnTo>
                </a:path>
                <a:path w="7260590" h="3377565">
                  <a:moveTo>
                    <a:pt x="2011679" y="1962911"/>
                  </a:moveTo>
                  <a:lnTo>
                    <a:pt x="2029968" y="1962911"/>
                  </a:lnTo>
                </a:path>
                <a:path w="7260590" h="3377565">
                  <a:moveTo>
                    <a:pt x="2414016" y="1962911"/>
                  </a:moveTo>
                  <a:lnTo>
                    <a:pt x="2441448" y="1962911"/>
                  </a:lnTo>
                </a:path>
                <a:path w="7260590" h="3377565">
                  <a:moveTo>
                    <a:pt x="2816351" y="1962911"/>
                  </a:moveTo>
                  <a:lnTo>
                    <a:pt x="2834640" y="1962911"/>
                  </a:lnTo>
                </a:path>
                <a:path w="7260590" h="3377565">
                  <a:moveTo>
                    <a:pt x="4032503" y="1962911"/>
                  </a:moveTo>
                  <a:lnTo>
                    <a:pt x="4059936" y="1962911"/>
                  </a:lnTo>
                </a:path>
                <a:path w="7260590" h="3377565">
                  <a:moveTo>
                    <a:pt x="4434839" y="1962911"/>
                  </a:moveTo>
                  <a:lnTo>
                    <a:pt x="4453128" y="1962911"/>
                  </a:lnTo>
                </a:path>
                <a:path w="7260590" h="3377565">
                  <a:moveTo>
                    <a:pt x="4837175" y="1962911"/>
                  </a:moveTo>
                  <a:lnTo>
                    <a:pt x="4855464" y="1962911"/>
                  </a:lnTo>
                </a:path>
                <a:path w="7260590" h="3377565">
                  <a:moveTo>
                    <a:pt x="5239512" y="1962911"/>
                  </a:moveTo>
                  <a:lnTo>
                    <a:pt x="5257800" y="1962911"/>
                  </a:lnTo>
                </a:path>
                <a:path w="7260590" h="3377565">
                  <a:moveTo>
                    <a:pt x="5632703" y="1962911"/>
                  </a:moveTo>
                  <a:lnTo>
                    <a:pt x="5669280" y="1962911"/>
                  </a:lnTo>
                </a:path>
                <a:path w="7260590" h="3377565">
                  <a:moveTo>
                    <a:pt x="6025895" y="1962911"/>
                  </a:moveTo>
                  <a:lnTo>
                    <a:pt x="6044184" y="1962911"/>
                  </a:lnTo>
                </a:path>
                <a:path w="7260590" h="3377565">
                  <a:moveTo>
                    <a:pt x="6437375" y="1962911"/>
                  </a:moveTo>
                  <a:lnTo>
                    <a:pt x="6455664" y="1962911"/>
                  </a:lnTo>
                </a:path>
                <a:path w="7260590" h="3377565">
                  <a:moveTo>
                    <a:pt x="6839711" y="1962911"/>
                  </a:moveTo>
                  <a:lnTo>
                    <a:pt x="6848856" y="1962911"/>
                  </a:lnTo>
                </a:path>
                <a:path w="7260590" h="3377565">
                  <a:moveTo>
                    <a:pt x="0" y="1969007"/>
                  </a:moveTo>
                  <a:lnTo>
                    <a:pt x="18288" y="1969007"/>
                  </a:lnTo>
                </a:path>
                <a:path w="7260590" h="3377565">
                  <a:moveTo>
                    <a:pt x="411480" y="1969007"/>
                  </a:moveTo>
                  <a:lnTo>
                    <a:pt x="420624" y="1969007"/>
                  </a:lnTo>
                </a:path>
                <a:path w="7260590" h="3377565">
                  <a:moveTo>
                    <a:pt x="804671" y="1969007"/>
                  </a:moveTo>
                  <a:lnTo>
                    <a:pt x="832104" y="1969007"/>
                  </a:lnTo>
                </a:path>
                <a:path w="7260590" h="3377565">
                  <a:moveTo>
                    <a:pt x="1216152" y="1969007"/>
                  </a:moveTo>
                  <a:lnTo>
                    <a:pt x="1225296" y="1969007"/>
                  </a:lnTo>
                </a:path>
                <a:path w="7260590" h="3377565">
                  <a:moveTo>
                    <a:pt x="1609343" y="1969007"/>
                  </a:moveTo>
                  <a:lnTo>
                    <a:pt x="1627632" y="1969007"/>
                  </a:lnTo>
                </a:path>
                <a:path w="7260590" h="3377565">
                  <a:moveTo>
                    <a:pt x="2020823" y="1969007"/>
                  </a:moveTo>
                  <a:lnTo>
                    <a:pt x="2029968" y="1969007"/>
                  </a:lnTo>
                </a:path>
                <a:path w="7260590" h="3377565">
                  <a:moveTo>
                    <a:pt x="2414016" y="1969007"/>
                  </a:moveTo>
                  <a:lnTo>
                    <a:pt x="2441448" y="1969007"/>
                  </a:lnTo>
                </a:path>
                <a:path w="7260590" h="3377565">
                  <a:moveTo>
                    <a:pt x="2816351" y="1969007"/>
                  </a:moveTo>
                  <a:lnTo>
                    <a:pt x="2834640" y="1969007"/>
                  </a:lnTo>
                </a:path>
                <a:path w="7260590" h="3377565">
                  <a:moveTo>
                    <a:pt x="3218687" y="1969007"/>
                  </a:moveTo>
                  <a:lnTo>
                    <a:pt x="3236976" y="1969007"/>
                  </a:lnTo>
                </a:path>
                <a:path w="7260590" h="3377565">
                  <a:moveTo>
                    <a:pt x="4032503" y="1969007"/>
                  </a:moveTo>
                  <a:lnTo>
                    <a:pt x="4059936" y="1969007"/>
                  </a:lnTo>
                </a:path>
                <a:path w="7260590" h="3377565">
                  <a:moveTo>
                    <a:pt x="4434839" y="1969007"/>
                  </a:moveTo>
                  <a:lnTo>
                    <a:pt x="4453128" y="1969007"/>
                  </a:lnTo>
                </a:path>
                <a:path w="7260590" h="3377565">
                  <a:moveTo>
                    <a:pt x="4837175" y="1969007"/>
                  </a:moveTo>
                  <a:lnTo>
                    <a:pt x="4855464" y="1969007"/>
                  </a:lnTo>
                </a:path>
                <a:path w="7260590" h="3377565">
                  <a:moveTo>
                    <a:pt x="5239512" y="1969007"/>
                  </a:moveTo>
                  <a:lnTo>
                    <a:pt x="5257800" y="1969007"/>
                  </a:lnTo>
                </a:path>
                <a:path w="7260590" h="3377565">
                  <a:moveTo>
                    <a:pt x="5632703" y="1969007"/>
                  </a:moveTo>
                  <a:lnTo>
                    <a:pt x="5660136" y="1969007"/>
                  </a:lnTo>
                </a:path>
                <a:path w="7260590" h="3377565">
                  <a:moveTo>
                    <a:pt x="6035040" y="1969007"/>
                  </a:moveTo>
                  <a:lnTo>
                    <a:pt x="6053328" y="1969007"/>
                  </a:lnTo>
                </a:path>
                <a:path w="7260590" h="3377565">
                  <a:moveTo>
                    <a:pt x="6428231" y="1969007"/>
                  </a:moveTo>
                  <a:lnTo>
                    <a:pt x="6455664" y="1969007"/>
                  </a:lnTo>
                </a:path>
                <a:path w="7260590" h="3377565">
                  <a:moveTo>
                    <a:pt x="6839711" y="1969007"/>
                  </a:moveTo>
                  <a:lnTo>
                    <a:pt x="6848856" y="1969007"/>
                  </a:lnTo>
                </a:path>
                <a:path w="7260590" h="3377565">
                  <a:moveTo>
                    <a:pt x="0" y="1975103"/>
                  </a:moveTo>
                  <a:lnTo>
                    <a:pt x="18288" y="1975103"/>
                  </a:lnTo>
                </a:path>
                <a:path w="7260590" h="3377565">
                  <a:moveTo>
                    <a:pt x="411480" y="1975103"/>
                  </a:moveTo>
                  <a:lnTo>
                    <a:pt x="420624" y="1975103"/>
                  </a:lnTo>
                </a:path>
                <a:path w="7260590" h="3377565">
                  <a:moveTo>
                    <a:pt x="804671" y="1975103"/>
                  </a:moveTo>
                  <a:lnTo>
                    <a:pt x="832104" y="1975103"/>
                  </a:lnTo>
                </a:path>
                <a:path w="7260590" h="3377565">
                  <a:moveTo>
                    <a:pt x="1216152" y="1975103"/>
                  </a:moveTo>
                  <a:lnTo>
                    <a:pt x="1225296" y="1975103"/>
                  </a:lnTo>
                </a:path>
                <a:path w="7260590" h="3377565">
                  <a:moveTo>
                    <a:pt x="1609343" y="1975103"/>
                  </a:moveTo>
                  <a:lnTo>
                    <a:pt x="1627632" y="1975103"/>
                  </a:lnTo>
                </a:path>
                <a:path w="7260590" h="3377565">
                  <a:moveTo>
                    <a:pt x="2020823" y="1975103"/>
                  </a:moveTo>
                  <a:lnTo>
                    <a:pt x="2029968" y="1975103"/>
                  </a:lnTo>
                </a:path>
                <a:path w="7260590" h="3377565">
                  <a:moveTo>
                    <a:pt x="2414016" y="1975103"/>
                  </a:moveTo>
                  <a:lnTo>
                    <a:pt x="2441448" y="1975103"/>
                  </a:lnTo>
                </a:path>
                <a:path w="7260590" h="3377565">
                  <a:moveTo>
                    <a:pt x="2816351" y="1975103"/>
                  </a:moveTo>
                  <a:lnTo>
                    <a:pt x="2834640" y="1975103"/>
                  </a:lnTo>
                </a:path>
                <a:path w="7260590" h="3377565">
                  <a:moveTo>
                    <a:pt x="3218687" y="1975103"/>
                  </a:moveTo>
                  <a:lnTo>
                    <a:pt x="3236976" y="1975103"/>
                  </a:lnTo>
                </a:path>
                <a:path w="7260590" h="3377565">
                  <a:moveTo>
                    <a:pt x="4032503" y="1975103"/>
                  </a:moveTo>
                  <a:lnTo>
                    <a:pt x="4059936" y="1975103"/>
                  </a:lnTo>
                </a:path>
                <a:path w="7260590" h="3377565">
                  <a:moveTo>
                    <a:pt x="4434839" y="1975103"/>
                  </a:moveTo>
                  <a:lnTo>
                    <a:pt x="4453128" y="1975103"/>
                  </a:lnTo>
                </a:path>
                <a:path w="7260590" h="3377565">
                  <a:moveTo>
                    <a:pt x="4837175" y="1975103"/>
                  </a:moveTo>
                  <a:lnTo>
                    <a:pt x="4855464" y="1975103"/>
                  </a:lnTo>
                </a:path>
                <a:path w="7260590" h="3377565">
                  <a:moveTo>
                    <a:pt x="5239512" y="1975103"/>
                  </a:moveTo>
                  <a:lnTo>
                    <a:pt x="5257800" y="1975103"/>
                  </a:lnTo>
                </a:path>
                <a:path w="7260590" h="3377565">
                  <a:moveTo>
                    <a:pt x="5632703" y="1975103"/>
                  </a:moveTo>
                  <a:lnTo>
                    <a:pt x="5660136" y="1975103"/>
                  </a:lnTo>
                </a:path>
                <a:path w="7260590" h="3377565">
                  <a:moveTo>
                    <a:pt x="6025895" y="1975103"/>
                  </a:moveTo>
                  <a:lnTo>
                    <a:pt x="6053328" y="1975103"/>
                  </a:lnTo>
                </a:path>
                <a:path w="7260590" h="3377565">
                  <a:moveTo>
                    <a:pt x="6428231" y="1975103"/>
                  </a:moveTo>
                  <a:lnTo>
                    <a:pt x="6455664" y="1975103"/>
                  </a:lnTo>
                </a:path>
                <a:path w="7260590" h="3377565">
                  <a:moveTo>
                    <a:pt x="6839711" y="1975103"/>
                  </a:moveTo>
                  <a:lnTo>
                    <a:pt x="6848856" y="1975103"/>
                  </a:lnTo>
                </a:path>
                <a:path w="7260590" h="3377565">
                  <a:moveTo>
                    <a:pt x="0" y="1981199"/>
                  </a:moveTo>
                  <a:lnTo>
                    <a:pt x="18288" y="1981199"/>
                  </a:lnTo>
                </a:path>
                <a:path w="7260590" h="3377565">
                  <a:moveTo>
                    <a:pt x="411480" y="1981199"/>
                  </a:moveTo>
                  <a:lnTo>
                    <a:pt x="420624" y="1981199"/>
                  </a:lnTo>
                </a:path>
                <a:path w="7260590" h="3377565">
                  <a:moveTo>
                    <a:pt x="804671" y="1981199"/>
                  </a:moveTo>
                  <a:lnTo>
                    <a:pt x="832104" y="1981199"/>
                  </a:lnTo>
                </a:path>
                <a:path w="7260590" h="3377565">
                  <a:moveTo>
                    <a:pt x="1216152" y="1981199"/>
                  </a:moveTo>
                  <a:lnTo>
                    <a:pt x="1225296" y="1981199"/>
                  </a:lnTo>
                </a:path>
                <a:path w="7260590" h="3377565">
                  <a:moveTo>
                    <a:pt x="1609343" y="1981199"/>
                  </a:moveTo>
                  <a:lnTo>
                    <a:pt x="1627632" y="1981199"/>
                  </a:lnTo>
                </a:path>
                <a:path w="7260590" h="3377565">
                  <a:moveTo>
                    <a:pt x="2020823" y="1981199"/>
                  </a:moveTo>
                  <a:lnTo>
                    <a:pt x="2029968" y="1981199"/>
                  </a:lnTo>
                </a:path>
                <a:path w="7260590" h="3377565">
                  <a:moveTo>
                    <a:pt x="2414016" y="1981199"/>
                  </a:moveTo>
                  <a:lnTo>
                    <a:pt x="2441448" y="1981199"/>
                  </a:lnTo>
                </a:path>
                <a:path w="7260590" h="3377565">
                  <a:moveTo>
                    <a:pt x="2816351" y="1981199"/>
                  </a:moveTo>
                  <a:lnTo>
                    <a:pt x="2834640" y="1981199"/>
                  </a:lnTo>
                </a:path>
                <a:path w="7260590" h="3377565">
                  <a:moveTo>
                    <a:pt x="3218687" y="1981199"/>
                  </a:moveTo>
                  <a:lnTo>
                    <a:pt x="4059935" y="1981199"/>
                  </a:lnTo>
                </a:path>
                <a:path w="7260590" h="3377565">
                  <a:moveTo>
                    <a:pt x="4434839" y="1981199"/>
                  </a:moveTo>
                  <a:lnTo>
                    <a:pt x="4453128" y="1981199"/>
                  </a:lnTo>
                </a:path>
                <a:path w="7260590" h="3377565">
                  <a:moveTo>
                    <a:pt x="4837175" y="1981199"/>
                  </a:moveTo>
                  <a:lnTo>
                    <a:pt x="4855464" y="1981199"/>
                  </a:lnTo>
                </a:path>
                <a:path w="7260590" h="3377565">
                  <a:moveTo>
                    <a:pt x="5239512" y="1981199"/>
                  </a:moveTo>
                  <a:lnTo>
                    <a:pt x="5257800" y="1981199"/>
                  </a:lnTo>
                </a:path>
                <a:path w="7260590" h="3377565">
                  <a:moveTo>
                    <a:pt x="5632703" y="1981199"/>
                  </a:moveTo>
                  <a:lnTo>
                    <a:pt x="5660136" y="1981199"/>
                  </a:lnTo>
                </a:path>
                <a:path w="7260590" h="3377565">
                  <a:moveTo>
                    <a:pt x="6025895" y="1981199"/>
                  </a:moveTo>
                  <a:lnTo>
                    <a:pt x="6053328" y="1981199"/>
                  </a:lnTo>
                </a:path>
                <a:path w="7260590" h="3377565">
                  <a:moveTo>
                    <a:pt x="6428231" y="1981199"/>
                  </a:moveTo>
                  <a:lnTo>
                    <a:pt x="6455664" y="1981199"/>
                  </a:lnTo>
                </a:path>
                <a:path w="7260590" h="3377565">
                  <a:moveTo>
                    <a:pt x="6839711" y="1981199"/>
                  </a:moveTo>
                  <a:lnTo>
                    <a:pt x="6848856" y="1981199"/>
                  </a:lnTo>
                </a:path>
                <a:path w="7260590" h="3377565">
                  <a:moveTo>
                    <a:pt x="7242048" y="1981199"/>
                  </a:moveTo>
                  <a:lnTo>
                    <a:pt x="7260336" y="1981199"/>
                  </a:lnTo>
                </a:path>
                <a:path w="7260590" h="3377565">
                  <a:moveTo>
                    <a:pt x="0" y="1987295"/>
                  </a:moveTo>
                  <a:lnTo>
                    <a:pt x="18288" y="1987295"/>
                  </a:lnTo>
                </a:path>
                <a:path w="7260590" h="3377565">
                  <a:moveTo>
                    <a:pt x="411480" y="1987295"/>
                  </a:moveTo>
                  <a:lnTo>
                    <a:pt x="420624" y="1987295"/>
                  </a:lnTo>
                </a:path>
                <a:path w="7260590" h="3377565">
                  <a:moveTo>
                    <a:pt x="804671" y="1987295"/>
                  </a:moveTo>
                  <a:lnTo>
                    <a:pt x="832104" y="1987295"/>
                  </a:lnTo>
                </a:path>
                <a:path w="7260590" h="3377565">
                  <a:moveTo>
                    <a:pt x="1216152" y="1987295"/>
                  </a:moveTo>
                  <a:lnTo>
                    <a:pt x="1225296" y="1987295"/>
                  </a:lnTo>
                </a:path>
                <a:path w="7260590" h="3377565">
                  <a:moveTo>
                    <a:pt x="1609343" y="1987295"/>
                  </a:moveTo>
                  <a:lnTo>
                    <a:pt x="1627632" y="1987295"/>
                  </a:lnTo>
                </a:path>
                <a:path w="7260590" h="3377565">
                  <a:moveTo>
                    <a:pt x="2020823" y="1987295"/>
                  </a:moveTo>
                  <a:lnTo>
                    <a:pt x="2029968" y="1987295"/>
                  </a:lnTo>
                </a:path>
                <a:path w="7260590" h="3377565">
                  <a:moveTo>
                    <a:pt x="2414016" y="1987295"/>
                  </a:moveTo>
                  <a:lnTo>
                    <a:pt x="2441448" y="1987295"/>
                  </a:lnTo>
                </a:path>
                <a:path w="7260590" h="3377565">
                  <a:moveTo>
                    <a:pt x="2825495" y="1987295"/>
                  </a:moveTo>
                  <a:lnTo>
                    <a:pt x="2843784" y="1987295"/>
                  </a:lnTo>
                </a:path>
                <a:path w="7260590" h="3377565">
                  <a:moveTo>
                    <a:pt x="3218687" y="1987295"/>
                  </a:moveTo>
                  <a:lnTo>
                    <a:pt x="4059935" y="1987295"/>
                  </a:lnTo>
                </a:path>
                <a:path w="7260590" h="3377565">
                  <a:moveTo>
                    <a:pt x="4434839" y="1987295"/>
                  </a:moveTo>
                  <a:lnTo>
                    <a:pt x="4453128" y="1987295"/>
                  </a:lnTo>
                </a:path>
                <a:path w="7260590" h="3377565">
                  <a:moveTo>
                    <a:pt x="5239512" y="1987295"/>
                  </a:moveTo>
                  <a:lnTo>
                    <a:pt x="5257800" y="1987295"/>
                  </a:lnTo>
                </a:path>
                <a:path w="7260590" h="3377565">
                  <a:moveTo>
                    <a:pt x="5632703" y="1987295"/>
                  </a:moveTo>
                  <a:lnTo>
                    <a:pt x="5660136" y="1987295"/>
                  </a:lnTo>
                </a:path>
                <a:path w="7260590" h="3377565">
                  <a:moveTo>
                    <a:pt x="6025895" y="1987295"/>
                  </a:moveTo>
                  <a:lnTo>
                    <a:pt x="6053328" y="1987295"/>
                  </a:lnTo>
                </a:path>
                <a:path w="7260590" h="3377565">
                  <a:moveTo>
                    <a:pt x="6428231" y="1987295"/>
                  </a:moveTo>
                  <a:lnTo>
                    <a:pt x="6455664" y="1987295"/>
                  </a:lnTo>
                </a:path>
                <a:path w="7260590" h="3377565">
                  <a:moveTo>
                    <a:pt x="6839711" y="1987295"/>
                  </a:moveTo>
                  <a:lnTo>
                    <a:pt x="6848856" y="1987295"/>
                  </a:lnTo>
                </a:path>
                <a:path w="7260590" h="3377565">
                  <a:moveTo>
                    <a:pt x="7242048" y="1987295"/>
                  </a:moveTo>
                  <a:lnTo>
                    <a:pt x="7260336" y="1987295"/>
                  </a:lnTo>
                </a:path>
                <a:path w="7260590" h="3377565">
                  <a:moveTo>
                    <a:pt x="0" y="1993391"/>
                  </a:moveTo>
                  <a:lnTo>
                    <a:pt x="18288" y="1993391"/>
                  </a:lnTo>
                </a:path>
                <a:path w="7260590" h="3377565">
                  <a:moveTo>
                    <a:pt x="411480" y="1993391"/>
                  </a:moveTo>
                  <a:lnTo>
                    <a:pt x="420624" y="1993391"/>
                  </a:lnTo>
                </a:path>
                <a:path w="7260590" h="3377565">
                  <a:moveTo>
                    <a:pt x="804671" y="1993391"/>
                  </a:moveTo>
                  <a:lnTo>
                    <a:pt x="832104" y="1993391"/>
                  </a:lnTo>
                </a:path>
                <a:path w="7260590" h="3377565">
                  <a:moveTo>
                    <a:pt x="1216152" y="1993391"/>
                  </a:moveTo>
                  <a:lnTo>
                    <a:pt x="1225296" y="1993391"/>
                  </a:lnTo>
                </a:path>
                <a:path w="7260590" h="3377565">
                  <a:moveTo>
                    <a:pt x="1609343" y="1993391"/>
                  </a:moveTo>
                  <a:lnTo>
                    <a:pt x="1627632" y="1993391"/>
                  </a:lnTo>
                </a:path>
                <a:path w="7260590" h="3377565">
                  <a:moveTo>
                    <a:pt x="2020823" y="1993391"/>
                  </a:moveTo>
                  <a:lnTo>
                    <a:pt x="2039112" y="1993391"/>
                  </a:lnTo>
                </a:path>
                <a:path w="7260590" h="3377565">
                  <a:moveTo>
                    <a:pt x="2414016" y="1993391"/>
                  </a:moveTo>
                  <a:lnTo>
                    <a:pt x="2441448" y="1993391"/>
                  </a:lnTo>
                </a:path>
                <a:path w="7260590" h="3377565">
                  <a:moveTo>
                    <a:pt x="2825495" y="1993391"/>
                  </a:moveTo>
                  <a:lnTo>
                    <a:pt x="2843784" y="1993391"/>
                  </a:lnTo>
                </a:path>
                <a:path w="7260590" h="3377565">
                  <a:moveTo>
                    <a:pt x="3209543" y="1993391"/>
                  </a:moveTo>
                  <a:lnTo>
                    <a:pt x="4059935" y="1993391"/>
                  </a:lnTo>
                </a:path>
                <a:path w="7260590" h="3377565">
                  <a:moveTo>
                    <a:pt x="4434839" y="1993391"/>
                  </a:moveTo>
                  <a:lnTo>
                    <a:pt x="4453128" y="1993391"/>
                  </a:lnTo>
                </a:path>
                <a:path w="7260590" h="3377565">
                  <a:moveTo>
                    <a:pt x="4837175" y="1993391"/>
                  </a:moveTo>
                  <a:lnTo>
                    <a:pt x="4855464" y="1993391"/>
                  </a:lnTo>
                </a:path>
                <a:path w="7260590" h="3377565">
                  <a:moveTo>
                    <a:pt x="5239512" y="1993391"/>
                  </a:moveTo>
                  <a:lnTo>
                    <a:pt x="5257800" y="1993391"/>
                  </a:lnTo>
                </a:path>
                <a:path w="7260590" h="3377565">
                  <a:moveTo>
                    <a:pt x="5632703" y="1993391"/>
                  </a:moveTo>
                  <a:lnTo>
                    <a:pt x="5660136" y="1993391"/>
                  </a:lnTo>
                </a:path>
                <a:path w="7260590" h="3377565">
                  <a:moveTo>
                    <a:pt x="6025895" y="1993391"/>
                  </a:moveTo>
                  <a:lnTo>
                    <a:pt x="6053328" y="1993391"/>
                  </a:lnTo>
                </a:path>
                <a:path w="7260590" h="3377565">
                  <a:moveTo>
                    <a:pt x="6428231" y="1993391"/>
                  </a:moveTo>
                  <a:lnTo>
                    <a:pt x="6455664" y="1993391"/>
                  </a:lnTo>
                </a:path>
                <a:path w="7260590" h="3377565">
                  <a:moveTo>
                    <a:pt x="6839711" y="1993391"/>
                  </a:moveTo>
                  <a:lnTo>
                    <a:pt x="6848856" y="1993391"/>
                  </a:lnTo>
                </a:path>
                <a:path w="7260590" h="3377565">
                  <a:moveTo>
                    <a:pt x="7232904" y="1993391"/>
                  </a:moveTo>
                  <a:lnTo>
                    <a:pt x="7260336" y="1993391"/>
                  </a:lnTo>
                </a:path>
                <a:path w="7260590" h="3377565">
                  <a:moveTo>
                    <a:pt x="0" y="1999488"/>
                  </a:moveTo>
                  <a:lnTo>
                    <a:pt x="18288" y="1999488"/>
                  </a:lnTo>
                </a:path>
                <a:path w="7260590" h="3377565">
                  <a:moveTo>
                    <a:pt x="411480" y="1999488"/>
                  </a:moveTo>
                  <a:lnTo>
                    <a:pt x="420624" y="1999488"/>
                  </a:lnTo>
                </a:path>
                <a:path w="7260590" h="3377565">
                  <a:moveTo>
                    <a:pt x="804671" y="1999488"/>
                  </a:moveTo>
                  <a:lnTo>
                    <a:pt x="832104" y="1999488"/>
                  </a:lnTo>
                </a:path>
                <a:path w="7260590" h="3377565">
                  <a:moveTo>
                    <a:pt x="1216152" y="1999488"/>
                  </a:moveTo>
                  <a:lnTo>
                    <a:pt x="1225296" y="1999488"/>
                  </a:lnTo>
                </a:path>
                <a:path w="7260590" h="3377565">
                  <a:moveTo>
                    <a:pt x="1609343" y="1999488"/>
                  </a:moveTo>
                  <a:lnTo>
                    <a:pt x="1627632" y="1999488"/>
                  </a:lnTo>
                </a:path>
                <a:path w="7260590" h="3377565">
                  <a:moveTo>
                    <a:pt x="2020823" y="1999488"/>
                  </a:moveTo>
                  <a:lnTo>
                    <a:pt x="2039112" y="1999488"/>
                  </a:lnTo>
                </a:path>
                <a:path w="7260590" h="3377565">
                  <a:moveTo>
                    <a:pt x="2414016" y="1999488"/>
                  </a:moveTo>
                  <a:lnTo>
                    <a:pt x="2441448" y="1999488"/>
                  </a:lnTo>
                </a:path>
                <a:path w="7260590" h="3377565">
                  <a:moveTo>
                    <a:pt x="2825495" y="1999488"/>
                  </a:moveTo>
                  <a:lnTo>
                    <a:pt x="2843784" y="1999488"/>
                  </a:lnTo>
                </a:path>
                <a:path w="7260590" h="3377565">
                  <a:moveTo>
                    <a:pt x="3209543" y="1999488"/>
                  </a:moveTo>
                  <a:lnTo>
                    <a:pt x="4059935" y="1999488"/>
                  </a:lnTo>
                </a:path>
                <a:path w="7260590" h="3377565">
                  <a:moveTo>
                    <a:pt x="4434839" y="1999487"/>
                  </a:moveTo>
                  <a:lnTo>
                    <a:pt x="4453128" y="1999487"/>
                  </a:lnTo>
                </a:path>
                <a:path w="7260590" h="3377565">
                  <a:moveTo>
                    <a:pt x="4837175" y="1999487"/>
                  </a:moveTo>
                  <a:lnTo>
                    <a:pt x="4855464" y="1999487"/>
                  </a:lnTo>
                </a:path>
                <a:path w="7260590" h="3377565">
                  <a:moveTo>
                    <a:pt x="5239512" y="1999487"/>
                  </a:moveTo>
                  <a:lnTo>
                    <a:pt x="5257800" y="1999487"/>
                  </a:lnTo>
                </a:path>
                <a:path w="7260590" h="3377565">
                  <a:moveTo>
                    <a:pt x="5632703" y="1999487"/>
                  </a:moveTo>
                  <a:lnTo>
                    <a:pt x="5660136" y="1999487"/>
                  </a:lnTo>
                </a:path>
                <a:path w="7260590" h="3377565">
                  <a:moveTo>
                    <a:pt x="6025895" y="1999487"/>
                  </a:moveTo>
                  <a:lnTo>
                    <a:pt x="6053328" y="1999487"/>
                  </a:lnTo>
                </a:path>
                <a:path w="7260590" h="3377565">
                  <a:moveTo>
                    <a:pt x="6428231" y="1999487"/>
                  </a:moveTo>
                  <a:lnTo>
                    <a:pt x="6455664" y="1999487"/>
                  </a:lnTo>
                </a:path>
                <a:path w="7260590" h="3377565">
                  <a:moveTo>
                    <a:pt x="6839711" y="1999487"/>
                  </a:moveTo>
                  <a:lnTo>
                    <a:pt x="6848856" y="1999487"/>
                  </a:lnTo>
                </a:path>
                <a:path w="7260590" h="3377565">
                  <a:moveTo>
                    <a:pt x="7232904" y="1999487"/>
                  </a:moveTo>
                  <a:lnTo>
                    <a:pt x="7260336" y="1999487"/>
                  </a:lnTo>
                </a:path>
                <a:path w="7260590" h="3377565">
                  <a:moveTo>
                    <a:pt x="411480" y="2005583"/>
                  </a:moveTo>
                  <a:lnTo>
                    <a:pt x="420624" y="2005583"/>
                  </a:lnTo>
                </a:path>
                <a:path w="7260590" h="3377565">
                  <a:moveTo>
                    <a:pt x="804671" y="2005583"/>
                  </a:moveTo>
                  <a:lnTo>
                    <a:pt x="832104" y="2005583"/>
                  </a:lnTo>
                </a:path>
                <a:path w="7260590" h="3377565">
                  <a:moveTo>
                    <a:pt x="1216152" y="2005583"/>
                  </a:moveTo>
                  <a:lnTo>
                    <a:pt x="1225296" y="2005583"/>
                  </a:lnTo>
                </a:path>
                <a:path w="7260590" h="3377565">
                  <a:moveTo>
                    <a:pt x="1609343" y="2005583"/>
                  </a:moveTo>
                  <a:lnTo>
                    <a:pt x="1627632" y="2005583"/>
                  </a:lnTo>
                </a:path>
                <a:path w="7260590" h="3377565">
                  <a:moveTo>
                    <a:pt x="2020823" y="2005583"/>
                  </a:moveTo>
                  <a:lnTo>
                    <a:pt x="2039112" y="2005583"/>
                  </a:lnTo>
                </a:path>
                <a:path w="7260590" h="3377565">
                  <a:moveTo>
                    <a:pt x="2414016" y="2005583"/>
                  </a:moveTo>
                  <a:lnTo>
                    <a:pt x="2441448" y="2005583"/>
                  </a:lnTo>
                </a:path>
                <a:path w="7260590" h="3377565">
                  <a:moveTo>
                    <a:pt x="2825495" y="2005583"/>
                  </a:moveTo>
                  <a:lnTo>
                    <a:pt x="2843784" y="2005583"/>
                  </a:lnTo>
                </a:path>
                <a:path w="7260590" h="3377565">
                  <a:moveTo>
                    <a:pt x="3209543" y="2005583"/>
                  </a:moveTo>
                  <a:lnTo>
                    <a:pt x="3236976" y="2005583"/>
                  </a:lnTo>
                </a:path>
                <a:path w="7260590" h="3377565">
                  <a:moveTo>
                    <a:pt x="4434839" y="2005583"/>
                  </a:moveTo>
                  <a:lnTo>
                    <a:pt x="4453128" y="2005583"/>
                  </a:lnTo>
                </a:path>
                <a:path w="7260590" h="3377565">
                  <a:moveTo>
                    <a:pt x="4837175" y="2005583"/>
                  </a:moveTo>
                  <a:lnTo>
                    <a:pt x="4855464" y="2005583"/>
                  </a:lnTo>
                </a:path>
                <a:path w="7260590" h="3377565">
                  <a:moveTo>
                    <a:pt x="5239512" y="2005583"/>
                  </a:moveTo>
                  <a:lnTo>
                    <a:pt x="5257800" y="2005583"/>
                  </a:lnTo>
                </a:path>
                <a:path w="7260590" h="3377565">
                  <a:moveTo>
                    <a:pt x="5632703" y="2005583"/>
                  </a:moveTo>
                  <a:lnTo>
                    <a:pt x="5660136" y="2005583"/>
                  </a:lnTo>
                </a:path>
                <a:path w="7260590" h="3377565">
                  <a:moveTo>
                    <a:pt x="6025895" y="2005583"/>
                  </a:moveTo>
                  <a:lnTo>
                    <a:pt x="6053328" y="2005583"/>
                  </a:lnTo>
                </a:path>
                <a:path w="7260590" h="3377565">
                  <a:moveTo>
                    <a:pt x="6428231" y="2005583"/>
                  </a:moveTo>
                  <a:lnTo>
                    <a:pt x="6455664" y="2005583"/>
                  </a:lnTo>
                </a:path>
                <a:path w="7260590" h="3377565">
                  <a:moveTo>
                    <a:pt x="6839711" y="2005583"/>
                  </a:moveTo>
                  <a:lnTo>
                    <a:pt x="6848856" y="2005583"/>
                  </a:lnTo>
                </a:path>
                <a:path w="7260590" h="3377565">
                  <a:moveTo>
                    <a:pt x="7232904" y="2005583"/>
                  </a:moveTo>
                  <a:lnTo>
                    <a:pt x="7260336" y="2005583"/>
                  </a:lnTo>
                </a:path>
                <a:path w="7260590" h="3377565">
                  <a:moveTo>
                    <a:pt x="411480" y="2011679"/>
                  </a:moveTo>
                  <a:lnTo>
                    <a:pt x="420624" y="2011679"/>
                  </a:lnTo>
                </a:path>
                <a:path w="7260590" h="3377565">
                  <a:moveTo>
                    <a:pt x="804671" y="2011679"/>
                  </a:moveTo>
                  <a:lnTo>
                    <a:pt x="832104" y="2011679"/>
                  </a:lnTo>
                </a:path>
                <a:path w="7260590" h="3377565">
                  <a:moveTo>
                    <a:pt x="1216152" y="2011679"/>
                  </a:moveTo>
                  <a:lnTo>
                    <a:pt x="1225296" y="2011679"/>
                  </a:lnTo>
                </a:path>
                <a:path w="7260590" h="3377565">
                  <a:moveTo>
                    <a:pt x="1609343" y="2011679"/>
                  </a:moveTo>
                  <a:lnTo>
                    <a:pt x="1627632" y="2011679"/>
                  </a:lnTo>
                </a:path>
                <a:path w="7260590" h="3377565">
                  <a:moveTo>
                    <a:pt x="2020823" y="2011679"/>
                  </a:moveTo>
                  <a:lnTo>
                    <a:pt x="2039112" y="2011679"/>
                  </a:lnTo>
                </a:path>
                <a:path w="7260590" h="3377565">
                  <a:moveTo>
                    <a:pt x="2414016" y="2011679"/>
                  </a:moveTo>
                  <a:lnTo>
                    <a:pt x="2432304" y="2011679"/>
                  </a:lnTo>
                </a:path>
                <a:path w="7260590" h="3377565">
                  <a:moveTo>
                    <a:pt x="2825495" y="2011679"/>
                  </a:moveTo>
                  <a:lnTo>
                    <a:pt x="2843784" y="2011679"/>
                  </a:lnTo>
                </a:path>
                <a:path w="7260590" h="3377565">
                  <a:moveTo>
                    <a:pt x="3209543" y="2011679"/>
                  </a:moveTo>
                  <a:lnTo>
                    <a:pt x="3236976" y="2011679"/>
                  </a:lnTo>
                </a:path>
                <a:path w="7260590" h="3377565">
                  <a:moveTo>
                    <a:pt x="4434839" y="2011679"/>
                  </a:moveTo>
                  <a:lnTo>
                    <a:pt x="4453128" y="2011679"/>
                  </a:lnTo>
                </a:path>
                <a:path w="7260590" h="3377565">
                  <a:moveTo>
                    <a:pt x="4837175" y="2011679"/>
                  </a:moveTo>
                  <a:lnTo>
                    <a:pt x="4855464" y="2011679"/>
                  </a:lnTo>
                </a:path>
                <a:path w="7260590" h="3377565">
                  <a:moveTo>
                    <a:pt x="5239512" y="2011679"/>
                  </a:moveTo>
                  <a:lnTo>
                    <a:pt x="5257800" y="2011679"/>
                  </a:lnTo>
                </a:path>
                <a:path w="7260590" h="3377565">
                  <a:moveTo>
                    <a:pt x="5632703" y="2011679"/>
                  </a:moveTo>
                  <a:lnTo>
                    <a:pt x="5660136" y="2011679"/>
                  </a:lnTo>
                </a:path>
                <a:path w="7260590" h="3377565">
                  <a:moveTo>
                    <a:pt x="6025895" y="2011679"/>
                  </a:moveTo>
                  <a:lnTo>
                    <a:pt x="6053328" y="2011679"/>
                  </a:lnTo>
                </a:path>
                <a:path w="7260590" h="3377565">
                  <a:moveTo>
                    <a:pt x="6428231" y="2011679"/>
                  </a:moveTo>
                  <a:lnTo>
                    <a:pt x="6455664" y="2011679"/>
                  </a:lnTo>
                </a:path>
                <a:path w="7260590" h="3377565">
                  <a:moveTo>
                    <a:pt x="6839711" y="2011679"/>
                  </a:moveTo>
                  <a:lnTo>
                    <a:pt x="6848856" y="2011679"/>
                  </a:lnTo>
                </a:path>
                <a:path w="7260590" h="3377565">
                  <a:moveTo>
                    <a:pt x="7232904" y="2011679"/>
                  </a:moveTo>
                  <a:lnTo>
                    <a:pt x="7260336" y="2011679"/>
                  </a:lnTo>
                </a:path>
                <a:path w="7260590" h="3377565">
                  <a:moveTo>
                    <a:pt x="411480" y="2017776"/>
                  </a:moveTo>
                  <a:lnTo>
                    <a:pt x="420624" y="2017776"/>
                  </a:lnTo>
                </a:path>
                <a:path w="7260590" h="3377565">
                  <a:moveTo>
                    <a:pt x="804671" y="2017776"/>
                  </a:moveTo>
                  <a:lnTo>
                    <a:pt x="832104" y="2017776"/>
                  </a:lnTo>
                </a:path>
                <a:path w="7260590" h="3377565">
                  <a:moveTo>
                    <a:pt x="1216152" y="2017776"/>
                  </a:moveTo>
                  <a:lnTo>
                    <a:pt x="1225296" y="2017776"/>
                  </a:lnTo>
                </a:path>
                <a:path w="7260590" h="3377565">
                  <a:moveTo>
                    <a:pt x="1609343" y="2017776"/>
                  </a:moveTo>
                  <a:lnTo>
                    <a:pt x="1627632" y="2017776"/>
                  </a:lnTo>
                </a:path>
                <a:path w="7260590" h="3377565">
                  <a:moveTo>
                    <a:pt x="2020823" y="2017776"/>
                  </a:moveTo>
                  <a:lnTo>
                    <a:pt x="2039112" y="2017776"/>
                  </a:lnTo>
                </a:path>
                <a:path w="7260590" h="3377565">
                  <a:moveTo>
                    <a:pt x="2414016" y="2017776"/>
                  </a:moveTo>
                  <a:lnTo>
                    <a:pt x="2432304" y="2017776"/>
                  </a:lnTo>
                </a:path>
                <a:path w="7260590" h="3377565">
                  <a:moveTo>
                    <a:pt x="2825495" y="2017776"/>
                  </a:moveTo>
                  <a:lnTo>
                    <a:pt x="2843784" y="2017776"/>
                  </a:lnTo>
                </a:path>
                <a:path w="7260590" h="3377565">
                  <a:moveTo>
                    <a:pt x="3209543" y="2017776"/>
                  </a:moveTo>
                  <a:lnTo>
                    <a:pt x="3236976" y="2017776"/>
                  </a:lnTo>
                </a:path>
                <a:path w="7260590" h="3377565">
                  <a:moveTo>
                    <a:pt x="4434839" y="2017775"/>
                  </a:moveTo>
                  <a:lnTo>
                    <a:pt x="4453128" y="2017775"/>
                  </a:lnTo>
                </a:path>
                <a:path w="7260590" h="3377565">
                  <a:moveTo>
                    <a:pt x="4837175" y="2017775"/>
                  </a:moveTo>
                  <a:lnTo>
                    <a:pt x="4855464" y="2017775"/>
                  </a:lnTo>
                </a:path>
                <a:path w="7260590" h="3377565">
                  <a:moveTo>
                    <a:pt x="5239512" y="2017775"/>
                  </a:moveTo>
                  <a:lnTo>
                    <a:pt x="5257800" y="2017775"/>
                  </a:lnTo>
                </a:path>
                <a:path w="7260590" h="3377565">
                  <a:moveTo>
                    <a:pt x="5632703" y="2017775"/>
                  </a:moveTo>
                  <a:lnTo>
                    <a:pt x="5660136" y="2017775"/>
                  </a:lnTo>
                </a:path>
                <a:path w="7260590" h="3377565">
                  <a:moveTo>
                    <a:pt x="6035040" y="2017775"/>
                  </a:moveTo>
                  <a:lnTo>
                    <a:pt x="6053328" y="2017775"/>
                  </a:lnTo>
                </a:path>
                <a:path w="7260590" h="3377565">
                  <a:moveTo>
                    <a:pt x="6419088" y="2017775"/>
                  </a:moveTo>
                  <a:lnTo>
                    <a:pt x="6446520" y="2017775"/>
                  </a:lnTo>
                </a:path>
                <a:path w="7260590" h="3377565">
                  <a:moveTo>
                    <a:pt x="6848856" y="2017775"/>
                  </a:moveTo>
                  <a:lnTo>
                    <a:pt x="6858000" y="2017775"/>
                  </a:lnTo>
                </a:path>
                <a:path w="7260590" h="3377565">
                  <a:moveTo>
                    <a:pt x="7232904" y="2017775"/>
                  </a:moveTo>
                  <a:lnTo>
                    <a:pt x="7251192" y="2017775"/>
                  </a:lnTo>
                </a:path>
                <a:path w="7260590" h="3377565">
                  <a:moveTo>
                    <a:pt x="411480" y="2023871"/>
                  </a:moveTo>
                  <a:lnTo>
                    <a:pt x="429768" y="2023871"/>
                  </a:lnTo>
                </a:path>
                <a:path w="7260590" h="3377565">
                  <a:moveTo>
                    <a:pt x="804671" y="2023871"/>
                  </a:moveTo>
                  <a:lnTo>
                    <a:pt x="832104" y="2023871"/>
                  </a:lnTo>
                </a:path>
                <a:path w="7260590" h="3377565">
                  <a:moveTo>
                    <a:pt x="1216152" y="2023871"/>
                  </a:moveTo>
                  <a:lnTo>
                    <a:pt x="1234440" y="2023871"/>
                  </a:lnTo>
                </a:path>
                <a:path w="7260590" h="3377565">
                  <a:moveTo>
                    <a:pt x="1609343" y="2023871"/>
                  </a:moveTo>
                  <a:lnTo>
                    <a:pt x="1627632" y="2023871"/>
                  </a:lnTo>
                </a:path>
                <a:path w="7260590" h="3377565">
                  <a:moveTo>
                    <a:pt x="2020823" y="2023871"/>
                  </a:moveTo>
                  <a:lnTo>
                    <a:pt x="2039112" y="2023871"/>
                  </a:lnTo>
                </a:path>
                <a:path w="7260590" h="3377565">
                  <a:moveTo>
                    <a:pt x="2414016" y="2023871"/>
                  </a:moveTo>
                  <a:lnTo>
                    <a:pt x="2432304" y="2023871"/>
                  </a:lnTo>
                </a:path>
                <a:path w="7260590" h="3377565">
                  <a:moveTo>
                    <a:pt x="2825495" y="2023871"/>
                  </a:moveTo>
                  <a:lnTo>
                    <a:pt x="2843784" y="2023871"/>
                  </a:lnTo>
                </a:path>
                <a:path w="7260590" h="3377565">
                  <a:moveTo>
                    <a:pt x="3209543" y="2023871"/>
                  </a:moveTo>
                  <a:lnTo>
                    <a:pt x="3236976" y="2023871"/>
                  </a:lnTo>
                </a:path>
                <a:path w="7260590" h="3377565">
                  <a:moveTo>
                    <a:pt x="4434839" y="2023871"/>
                  </a:moveTo>
                  <a:lnTo>
                    <a:pt x="4453128" y="2023871"/>
                  </a:lnTo>
                </a:path>
                <a:path w="7260590" h="3377565">
                  <a:moveTo>
                    <a:pt x="4837175" y="2023871"/>
                  </a:moveTo>
                  <a:lnTo>
                    <a:pt x="4855464" y="2023871"/>
                  </a:lnTo>
                </a:path>
                <a:path w="7260590" h="3377565">
                  <a:moveTo>
                    <a:pt x="5239512" y="2023871"/>
                  </a:moveTo>
                  <a:lnTo>
                    <a:pt x="5266944" y="2023871"/>
                  </a:lnTo>
                </a:path>
                <a:path w="7260590" h="3377565">
                  <a:moveTo>
                    <a:pt x="5632703" y="2023871"/>
                  </a:moveTo>
                  <a:lnTo>
                    <a:pt x="5660136" y="2023871"/>
                  </a:lnTo>
                </a:path>
                <a:path w="7260590" h="3377565">
                  <a:moveTo>
                    <a:pt x="6035040" y="2023871"/>
                  </a:moveTo>
                  <a:lnTo>
                    <a:pt x="6053328" y="2023871"/>
                  </a:lnTo>
                </a:path>
                <a:path w="7260590" h="3377565">
                  <a:moveTo>
                    <a:pt x="6419088" y="2023871"/>
                  </a:moveTo>
                  <a:lnTo>
                    <a:pt x="6446520" y="2023871"/>
                  </a:lnTo>
                </a:path>
                <a:path w="7260590" h="3377565">
                  <a:moveTo>
                    <a:pt x="6848856" y="2023871"/>
                  </a:moveTo>
                  <a:lnTo>
                    <a:pt x="6858000" y="2023871"/>
                  </a:lnTo>
                </a:path>
                <a:path w="7260590" h="3377565">
                  <a:moveTo>
                    <a:pt x="7232904" y="2023871"/>
                  </a:moveTo>
                  <a:lnTo>
                    <a:pt x="7251192" y="2023871"/>
                  </a:lnTo>
                </a:path>
                <a:path w="7260590" h="3377565">
                  <a:moveTo>
                    <a:pt x="411480" y="2029967"/>
                  </a:moveTo>
                  <a:lnTo>
                    <a:pt x="429768" y="2029967"/>
                  </a:lnTo>
                </a:path>
                <a:path w="7260590" h="3377565">
                  <a:moveTo>
                    <a:pt x="804671" y="2029967"/>
                  </a:moveTo>
                  <a:lnTo>
                    <a:pt x="822960" y="2029967"/>
                  </a:lnTo>
                </a:path>
                <a:path w="7260590" h="3377565">
                  <a:moveTo>
                    <a:pt x="1216152" y="2029967"/>
                  </a:moveTo>
                  <a:lnTo>
                    <a:pt x="1234440" y="2029967"/>
                  </a:lnTo>
                </a:path>
                <a:path w="7260590" h="3377565">
                  <a:moveTo>
                    <a:pt x="1600199" y="2029967"/>
                  </a:moveTo>
                  <a:lnTo>
                    <a:pt x="1627632" y="2029967"/>
                  </a:lnTo>
                </a:path>
                <a:path w="7260590" h="3377565">
                  <a:moveTo>
                    <a:pt x="2020823" y="2029967"/>
                  </a:moveTo>
                  <a:lnTo>
                    <a:pt x="2039112" y="2029967"/>
                  </a:lnTo>
                </a:path>
                <a:path w="7260590" h="3377565">
                  <a:moveTo>
                    <a:pt x="2414016" y="2029967"/>
                  </a:moveTo>
                  <a:lnTo>
                    <a:pt x="2432304" y="2029967"/>
                  </a:lnTo>
                </a:path>
                <a:path w="7260590" h="3377565">
                  <a:moveTo>
                    <a:pt x="2825495" y="2029967"/>
                  </a:moveTo>
                  <a:lnTo>
                    <a:pt x="2843784" y="2029967"/>
                  </a:lnTo>
                </a:path>
                <a:path w="7260590" h="3377565">
                  <a:moveTo>
                    <a:pt x="3209543" y="2029967"/>
                  </a:moveTo>
                  <a:lnTo>
                    <a:pt x="3236976" y="2029967"/>
                  </a:lnTo>
                </a:path>
                <a:path w="7260590" h="3377565">
                  <a:moveTo>
                    <a:pt x="4434839" y="2029967"/>
                  </a:moveTo>
                  <a:lnTo>
                    <a:pt x="4453128" y="2029967"/>
                  </a:lnTo>
                </a:path>
                <a:path w="7260590" h="3377565">
                  <a:moveTo>
                    <a:pt x="4837175" y="2029967"/>
                  </a:moveTo>
                  <a:lnTo>
                    <a:pt x="4855464" y="2029967"/>
                  </a:lnTo>
                </a:path>
                <a:path w="7260590" h="3377565">
                  <a:moveTo>
                    <a:pt x="5239512" y="2029967"/>
                  </a:moveTo>
                  <a:lnTo>
                    <a:pt x="5266944" y="2029967"/>
                  </a:lnTo>
                </a:path>
                <a:path w="7260590" h="3377565">
                  <a:moveTo>
                    <a:pt x="5632703" y="2029967"/>
                  </a:moveTo>
                  <a:lnTo>
                    <a:pt x="5650992" y="2029967"/>
                  </a:lnTo>
                </a:path>
                <a:path w="7260590" h="3377565">
                  <a:moveTo>
                    <a:pt x="6035040" y="2029967"/>
                  </a:moveTo>
                  <a:lnTo>
                    <a:pt x="6062472" y="2029967"/>
                  </a:lnTo>
                </a:path>
                <a:path w="7260590" h="3377565">
                  <a:moveTo>
                    <a:pt x="6419088" y="2029967"/>
                  </a:moveTo>
                  <a:lnTo>
                    <a:pt x="6446520" y="2029967"/>
                  </a:lnTo>
                </a:path>
                <a:path w="7260590" h="3377565">
                  <a:moveTo>
                    <a:pt x="6848856" y="2029967"/>
                  </a:moveTo>
                  <a:lnTo>
                    <a:pt x="6858000" y="2029967"/>
                  </a:lnTo>
                </a:path>
                <a:path w="7260590" h="3377565">
                  <a:moveTo>
                    <a:pt x="7232904" y="2029967"/>
                  </a:moveTo>
                  <a:lnTo>
                    <a:pt x="7251192" y="2029967"/>
                  </a:lnTo>
                </a:path>
                <a:path w="7260590" h="3377565">
                  <a:moveTo>
                    <a:pt x="411480" y="2036064"/>
                  </a:moveTo>
                  <a:lnTo>
                    <a:pt x="429768" y="2036064"/>
                  </a:lnTo>
                </a:path>
                <a:path w="7260590" h="3377565">
                  <a:moveTo>
                    <a:pt x="804671" y="2036064"/>
                  </a:moveTo>
                  <a:lnTo>
                    <a:pt x="822960" y="2036064"/>
                  </a:lnTo>
                </a:path>
                <a:path w="7260590" h="3377565">
                  <a:moveTo>
                    <a:pt x="1216152" y="2036064"/>
                  </a:moveTo>
                  <a:lnTo>
                    <a:pt x="1234440" y="2036064"/>
                  </a:lnTo>
                </a:path>
                <a:path w="7260590" h="3377565">
                  <a:moveTo>
                    <a:pt x="1600199" y="2036064"/>
                  </a:moveTo>
                  <a:lnTo>
                    <a:pt x="1627632" y="2036064"/>
                  </a:lnTo>
                </a:path>
                <a:path w="7260590" h="3377565">
                  <a:moveTo>
                    <a:pt x="2020823" y="2036064"/>
                  </a:moveTo>
                  <a:lnTo>
                    <a:pt x="2039112" y="2036064"/>
                  </a:lnTo>
                </a:path>
                <a:path w="7260590" h="3377565">
                  <a:moveTo>
                    <a:pt x="2414016" y="2036064"/>
                  </a:moveTo>
                  <a:lnTo>
                    <a:pt x="2432304" y="2036064"/>
                  </a:lnTo>
                </a:path>
                <a:path w="7260590" h="3377565">
                  <a:moveTo>
                    <a:pt x="2834639" y="2036064"/>
                  </a:moveTo>
                  <a:lnTo>
                    <a:pt x="2852928" y="2036064"/>
                  </a:lnTo>
                </a:path>
                <a:path w="7260590" h="3377565">
                  <a:moveTo>
                    <a:pt x="3200399" y="2036064"/>
                  </a:moveTo>
                  <a:lnTo>
                    <a:pt x="3236976" y="2036064"/>
                  </a:lnTo>
                </a:path>
                <a:path w="7260590" h="3377565">
                  <a:moveTo>
                    <a:pt x="4443983" y="2036063"/>
                  </a:moveTo>
                  <a:lnTo>
                    <a:pt x="4462272" y="2036063"/>
                  </a:lnTo>
                </a:path>
                <a:path w="7260590" h="3377565">
                  <a:moveTo>
                    <a:pt x="4837175" y="2036063"/>
                  </a:moveTo>
                  <a:lnTo>
                    <a:pt x="4855464" y="2036063"/>
                  </a:lnTo>
                </a:path>
                <a:path w="7260590" h="3377565">
                  <a:moveTo>
                    <a:pt x="5239512" y="2036063"/>
                  </a:moveTo>
                  <a:lnTo>
                    <a:pt x="5266944" y="2036063"/>
                  </a:lnTo>
                </a:path>
                <a:path w="7260590" h="3377565">
                  <a:moveTo>
                    <a:pt x="5632703" y="2036063"/>
                  </a:moveTo>
                  <a:lnTo>
                    <a:pt x="5650992" y="2036063"/>
                  </a:lnTo>
                </a:path>
                <a:path w="7260590" h="3377565">
                  <a:moveTo>
                    <a:pt x="6035040" y="2036063"/>
                  </a:moveTo>
                  <a:lnTo>
                    <a:pt x="6062472" y="2036063"/>
                  </a:lnTo>
                </a:path>
                <a:path w="7260590" h="3377565">
                  <a:moveTo>
                    <a:pt x="6419088" y="2036063"/>
                  </a:moveTo>
                  <a:lnTo>
                    <a:pt x="6446520" y="2036063"/>
                  </a:lnTo>
                </a:path>
                <a:path w="7260590" h="3377565">
                  <a:moveTo>
                    <a:pt x="6848856" y="2036063"/>
                  </a:moveTo>
                  <a:lnTo>
                    <a:pt x="6858000" y="2036063"/>
                  </a:lnTo>
                </a:path>
                <a:path w="7260590" h="3377565">
                  <a:moveTo>
                    <a:pt x="7232904" y="2036063"/>
                  </a:moveTo>
                  <a:lnTo>
                    <a:pt x="7251192" y="2036063"/>
                  </a:lnTo>
                </a:path>
                <a:path w="7260590" h="3377565">
                  <a:moveTo>
                    <a:pt x="411480" y="2042159"/>
                  </a:moveTo>
                  <a:lnTo>
                    <a:pt x="429768" y="2042159"/>
                  </a:lnTo>
                </a:path>
                <a:path w="7260590" h="3377565">
                  <a:moveTo>
                    <a:pt x="804671" y="2042159"/>
                  </a:moveTo>
                  <a:lnTo>
                    <a:pt x="822960" y="2042159"/>
                  </a:lnTo>
                </a:path>
                <a:path w="7260590" h="3377565">
                  <a:moveTo>
                    <a:pt x="1216152" y="2042159"/>
                  </a:moveTo>
                  <a:lnTo>
                    <a:pt x="1234440" y="2042159"/>
                  </a:lnTo>
                </a:path>
                <a:path w="7260590" h="3377565">
                  <a:moveTo>
                    <a:pt x="1600199" y="2042159"/>
                  </a:moveTo>
                  <a:lnTo>
                    <a:pt x="1627632" y="2042159"/>
                  </a:lnTo>
                </a:path>
                <a:path w="7260590" h="3377565">
                  <a:moveTo>
                    <a:pt x="2020823" y="2042159"/>
                  </a:moveTo>
                  <a:lnTo>
                    <a:pt x="2039112" y="2042159"/>
                  </a:lnTo>
                </a:path>
                <a:path w="7260590" h="3377565">
                  <a:moveTo>
                    <a:pt x="2414016" y="2042159"/>
                  </a:moveTo>
                  <a:lnTo>
                    <a:pt x="2432304" y="2042159"/>
                  </a:lnTo>
                </a:path>
                <a:path w="7260590" h="3377565">
                  <a:moveTo>
                    <a:pt x="2834639" y="2042159"/>
                  </a:moveTo>
                  <a:lnTo>
                    <a:pt x="2852928" y="2042159"/>
                  </a:lnTo>
                </a:path>
                <a:path w="7260590" h="3377565">
                  <a:moveTo>
                    <a:pt x="3200399" y="2042159"/>
                  </a:moveTo>
                  <a:lnTo>
                    <a:pt x="3227832" y="2042159"/>
                  </a:lnTo>
                </a:path>
                <a:path w="7260590" h="3377565">
                  <a:moveTo>
                    <a:pt x="4443983" y="2042159"/>
                  </a:moveTo>
                  <a:lnTo>
                    <a:pt x="4462272" y="2042159"/>
                  </a:lnTo>
                </a:path>
                <a:path w="7260590" h="3377565">
                  <a:moveTo>
                    <a:pt x="4828031" y="2042159"/>
                  </a:moveTo>
                  <a:lnTo>
                    <a:pt x="4846320" y="2042159"/>
                  </a:lnTo>
                </a:path>
                <a:path w="7260590" h="3377565">
                  <a:moveTo>
                    <a:pt x="5239512" y="2042159"/>
                  </a:moveTo>
                  <a:lnTo>
                    <a:pt x="5266944" y="2042159"/>
                  </a:lnTo>
                </a:path>
                <a:path w="7260590" h="3377565">
                  <a:moveTo>
                    <a:pt x="5632703" y="2042159"/>
                  </a:moveTo>
                  <a:lnTo>
                    <a:pt x="5650992" y="2042159"/>
                  </a:lnTo>
                </a:path>
                <a:path w="7260590" h="3377565">
                  <a:moveTo>
                    <a:pt x="6035040" y="2042159"/>
                  </a:moveTo>
                  <a:lnTo>
                    <a:pt x="6062472" y="2042159"/>
                  </a:lnTo>
                </a:path>
                <a:path w="7260590" h="3377565">
                  <a:moveTo>
                    <a:pt x="6419088" y="2042159"/>
                  </a:moveTo>
                  <a:lnTo>
                    <a:pt x="6446520" y="2042159"/>
                  </a:lnTo>
                </a:path>
                <a:path w="7260590" h="3377565">
                  <a:moveTo>
                    <a:pt x="6848856" y="2042159"/>
                  </a:moveTo>
                  <a:lnTo>
                    <a:pt x="6858000" y="2042159"/>
                  </a:lnTo>
                </a:path>
                <a:path w="7260590" h="3377565">
                  <a:moveTo>
                    <a:pt x="7232904" y="2042159"/>
                  </a:moveTo>
                  <a:lnTo>
                    <a:pt x="7251192" y="2042159"/>
                  </a:lnTo>
                </a:path>
                <a:path w="7260590" h="3377565">
                  <a:moveTo>
                    <a:pt x="411480" y="2048255"/>
                  </a:moveTo>
                  <a:lnTo>
                    <a:pt x="429768" y="2048255"/>
                  </a:lnTo>
                </a:path>
                <a:path w="7260590" h="3377565">
                  <a:moveTo>
                    <a:pt x="804671" y="2048255"/>
                  </a:moveTo>
                  <a:lnTo>
                    <a:pt x="822960" y="2048255"/>
                  </a:lnTo>
                </a:path>
                <a:path w="7260590" h="3377565">
                  <a:moveTo>
                    <a:pt x="1216152" y="2048255"/>
                  </a:moveTo>
                  <a:lnTo>
                    <a:pt x="1234440" y="2048255"/>
                  </a:lnTo>
                </a:path>
                <a:path w="7260590" h="3377565">
                  <a:moveTo>
                    <a:pt x="1600199" y="2048255"/>
                  </a:moveTo>
                  <a:lnTo>
                    <a:pt x="1627632" y="2048255"/>
                  </a:lnTo>
                </a:path>
                <a:path w="7260590" h="3377565">
                  <a:moveTo>
                    <a:pt x="2020823" y="2048255"/>
                  </a:moveTo>
                  <a:lnTo>
                    <a:pt x="2039112" y="2048255"/>
                  </a:lnTo>
                </a:path>
                <a:path w="7260590" h="3377565">
                  <a:moveTo>
                    <a:pt x="2414016" y="2048255"/>
                  </a:moveTo>
                  <a:lnTo>
                    <a:pt x="2432304" y="2048255"/>
                  </a:lnTo>
                </a:path>
                <a:path w="7260590" h="3377565">
                  <a:moveTo>
                    <a:pt x="2834639" y="2048255"/>
                  </a:moveTo>
                  <a:lnTo>
                    <a:pt x="2852928" y="2048255"/>
                  </a:lnTo>
                </a:path>
                <a:path w="7260590" h="3377565">
                  <a:moveTo>
                    <a:pt x="3200399" y="2048255"/>
                  </a:moveTo>
                  <a:lnTo>
                    <a:pt x="3227832" y="2048255"/>
                  </a:lnTo>
                </a:path>
                <a:path w="7260590" h="3377565">
                  <a:moveTo>
                    <a:pt x="4443983" y="2048255"/>
                  </a:moveTo>
                  <a:lnTo>
                    <a:pt x="4462272" y="2048255"/>
                  </a:lnTo>
                </a:path>
                <a:path w="7260590" h="3377565">
                  <a:moveTo>
                    <a:pt x="4828031" y="2048255"/>
                  </a:moveTo>
                  <a:lnTo>
                    <a:pt x="4846320" y="2048255"/>
                  </a:lnTo>
                </a:path>
                <a:path w="7260590" h="3377565">
                  <a:moveTo>
                    <a:pt x="5239512" y="2048255"/>
                  </a:moveTo>
                  <a:lnTo>
                    <a:pt x="5266944" y="2048255"/>
                  </a:lnTo>
                </a:path>
                <a:path w="7260590" h="3377565">
                  <a:moveTo>
                    <a:pt x="5632703" y="2048255"/>
                  </a:moveTo>
                  <a:lnTo>
                    <a:pt x="5650992" y="2048255"/>
                  </a:lnTo>
                </a:path>
                <a:path w="7260590" h="3377565">
                  <a:moveTo>
                    <a:pt x="6035040" y="2048255"/>
                  </a:moveTo>
                  <a:lnTo>
                    <a:pt x="6062472" y="2048255"/>
                  </a:lnTo>
                </a:path>
                <a:path w="7260590" h="3377565">
                  <a:moveTo>
                    <a:pt x="6419088" y="2048255"/>
                  </a:moveTo>
                  <a:lnTo>
                    <a:pt x="6446520" y="2048255"/>
                  </a:lnTo>
                </a:path>
                <a:path w="7260590" h="3377565">
                  <a:moveTo>
                    <a:pt x="6848856" y="2048255"/>
                  </a:moveTo>
                  <a:lnTo>
                    <a:pt x="6858000" y="2048255"/>
                  </a:lnTo>
                </a:path>
                <a:path w="7260590" h="3377565">
                  <a:moveTo>
                    <a:pt x="7232904" y="2048255"/>
                  </a:moveTo>
                  <a:lnTo>
                    <a:pt x="7251192" y="2048255"/>
                  </a:lnTo>
                </a:path>
                <a:path w="7260590" h="3377565">
                  <a:moveTo>
                    <a:pt x="411480" y="2054352"/>
                  </a:moveTo>
                  <a:lnTo>
                    <a:pt x="429768" y="2054352"/>
                  </a:lnTo>
                </a:path>
                <a:path w="7260590" h="3377565">
                  <a:moveTo>
                    <a:pt x="804671" y="2054352"/>
                  </a:moveTo>
                  <a:lnTo>
                    <a:pt x="822960" y="2054352"/>
                  </a:lnTo>
                </a:path>
                <a:path w="7260590" h="3377565">
                  <a:moveTo>
                    <a:pt x="1216152" y="2054352"/>
                  </a:moveTo>
                  <a:lnTo>
                    <a:pt x="1234440" y="2054352"/>
                  </a:lnTo>
                </a:path>
                <a:path w="7260590" h="3377565">
                  <a:moveTo>
                    <a:pt x="1600199" y="2054352"/>
                  </a:moveTo>
                  <a:lnTo>
                    <a:pt x="1627632" y="2054352"/>
                  </a:lnTo>
                </a:path>
                <a:path w="7260590" h="3377565">
                  <a:moveTo>
                    <a:pt x="2020823" y="2054352"/>
                  </a:moveTo>
                  <a:lnTo>
                    <a:pt x="2039112" y="2054352"/>
                  </a:lnTo>
                </a:path>
                <a:path w="7260590" h="3377565">
                  <a:moveTo>
                    <a:pt x="2414016" y="2054352"/>
                  </a:moveTo>
                  <a:lnTo>
                    <a:pt x="2432304" y="2054352"/>
                  </a:lnTo>
                </a:path>
                <a:path w="7260590" h="3377565">
                  <a:moveTo>
                    <a:pt x="2834639" y="2054352"/>
                  </a:moveTo>
                  <a:lnTo>
                    <a:pt x="2852928" y="2054352"/>
                  </a:lnTo>
                </a:path>
                <a:path w="7260590" h="3377565">
                  <a:moveTo>
                    <a:pt x="3200399" y="2054352"/>
                  </a:moveTo>
                  <a:lnTo>
                    <a:pt x="3227832" y="2054352"/>
                  </a:lnTo>
                </a:path>
                <a:path w="7260590" h="3377565">
                  <a:moveTo>
                    <a:pt x="4443983" y="2054351"/>
                  </a:moveTo>
                  <a:lnTo>
                    <a:pt x="4462272" y="2054351"/>
                  </a:lnTo>
                </a:path>
                <a:path w="7260590" h="3377565">
                  <a:moveTo>
                    <a:pt x="4828031" y="2054351"/>
                  </a:moveTo>
                  <a:lnTo>
                    <a:pt x="4846320" y="2054351"/>
                  </a:lnTo>
                </a:path>
                <a:path w="7260590" h="3377565">
                  <a:moveTo>
                    <a:pt x="5239512" y="2054351"/>
                  </a:moveTo>
                  <a:lnTo>
                    <a:pt x="5266944" y="2054351"/>
                  </a:lnTo>
                </a:path>
                <a:path w="7260590" h="3377565">
                  <a:moveTo>
                    <a:pt x="5632703" y="2054351"/>
                  </a:moveTo>
                  <a:lnTo>
                    <a:pt x="5650992" y="2054351"/>
                  </a:lnTo>
                </a:path>
                <a:path w="7260590" h="3377565">
                  <a:moveTo>
                    <a:pt x="6035040" y="2054351"/>
                  </a:moveTo>
                  <a:lnTo>
                    <a:pt x="6062472" y="2054351"/>
                  </a:lnTo>
                </a:path>
                <a:path w="7260590" h="3377565">
                  <a:moveTo>
                    <a:pt x="6419088" y="2054351"/>
                  </a:moveTo>
                  <a:lnTo>
                    <a:pt x="6446520" y="2054351"/>
                  </a:lnTo>
                </a:path>
                <a:path w="7260590" h="3377565">
                  <a:moveTo>
                    <a:pt x="6848856" y="2054351"/>
                  </a:moveTo>
                  <a:lnTo>
                    <a:pt x="6858000" y="2054351"/>
                  </a:lnTo>
                </a:path>
                <a:path w="7260590" h="3377565">
                  <a:moveTo>
                    <a:pt x="7232904" y="2054351"/>
                  </a:moveTo>
                  <a:lnTo>
                    <a:pt x="7251192" y="2054351"/>
                  </a:lnTo>
                </a:path>
                <a:path w="7260590" h="3377565">
                  <a:moveTo>
                    <a:pt x="411480" y="2060447"/>
                  </a:moveTo>
                  <a:lnTo>
                    <a:pt x="429768" y="2060447"/>
                  </a:lnTo>
                </a:path>
                <a:path w="7260590" h="3377565">
                  <a:moveTo>
                    <a:pt x="804671" y="2060447"/>
                  </a:moveTo>
                  <a:lnTo>
                    <a:pt x="822960" y="2060447"/>
                  </a:lnTo>
                </a:path>
                <a:path w="7260590" h="3377565">
                  <a:moveTo>
                    <a:pt x="1216152" y="2060447"/>
                  </a:moveTo>
                  <a:lnTo>
                    <a:pt x="1234440" y="2060447"/>
                  </a:lnTo>
                </a:path>
                <a:path w="7260590" h="3377565">
                  <a:moveTo>
                    <a:pt x="1600199" y="2060447"/>
                  </a:moveTo>
                  <a:lnTo>
                    <a:pt x="1627632" y="2060447"/>
                  </a:lnTo>
                </a:path>
                <a:path w="7260590" h="3377565">
                  <a:moveTo>
                    <a:pt x="2020823" y="2060447"/>
                  </a:moveTo>
                  <a:lnTo>
                    <a:pt x="2039112" y="2060447"/>
                  </a:lnTo>
                </a:path>
                <a:path w="7260590" h="3377565">
                  <a:moveTo>
                    <a:pt x="2414016" y="2060447"/>
                  </a:moveTo>
                  <a:lnTo>
                    <a:pt x="2432304" y="2060447"/>
                  </a:lnTo>
                </a:path>
                <a:path w="7260590" h="3377565">
                  <a:moveTo>
                    <a:pt x="2834639" y="2060447"/>
                  </a:moveTo>
                  <a:lnTo>
                    <a:pt x="2852928" y="2060447"/>
                  </a:lnTo>
                </a:path>
                <a:path w="7260590" h="3377565">
                  <a:moveTo>
                    <a:pt x="3200399" y="2060447"/>
                  </a:moveTo>
                  <a:lnTo>
                    <a:pt x="3227832" y="2060447"/>
                  </a:lnTo>
                </a:path>
                <a:path w="7260590" h="3377565">
                  <a:moveTo>
                    <a:pt x="4443983" y="2060447"/>
                  </a:moveTo>
                  <a:lnTo>
                    <a:pt x="4462272" y="2060447"/>
                  </a:lnTo>
                </a:path>
                <a:path w="7260590" h="3377565">
                  <a:moveTo>
                    <a:pt x="4828031" y="2060447"/>
                  </a:moveTo>
                  <a:lnTo>
                    <a:pt x="4846320" y="2060447"/>
                  </a:lnTo>
                </a:path>
                <a:path w="7260590" h="3377565">
                  <a:moveTo>
                    <a:pt x="5239512" y="2060447"/>
                  </a:moveTo>
                  <a:lnTo>
                    <a:pt x="5266944" y="2060447"/>
                  </a:lnTo>
                </a:path>
                <a:path w="7260590" h="3377565">
                  <a:moveTo>
                    <a:pt x="5632703" y="2060447"/>
                  </a:moveTo>
                  <a:lnTo>
                    <a:pt x="5650992" y="2060447"/>
                  </a:lnTo>
                </a:path>
                <a:path w="7260590" h="3377565">
                  <a:moveTo>
                    <a:pt x="6035040" y="2060447"/>
                  </a:moveTo>
                  <a:lnTo>
                    <a:pt x="6062472" y="2060447"/>
                  </a:lnTo>
                </a:path>
                <a:path w="7260590" h="3377565">
                  <a:moveTo>
                    <a:pt x="6419088" y="2060447"/>
                  </a:moveTo>
                  <a:lnTo>
                    <a:pt x="6446520" y="2060447"/>
                  </a:lnTo>
                </a:path>
                <a:path w="7260590" h="3377565">
                  <a:moveTo>
                    <a:pt x="6848856" y="2060447"/>
                  </a:moveTo>
                  <a:lnTo>
                    <a:pt x="6858000" y="2060447"/>
                  </a:lnTo>
                </a:path>
                <a:path w="7260590" h="3377565">
                  <a:moveTo>
                    <a:pt x="7232904" y="2060447"/>
                  </a:moveTo>
                  <a:lnTo>
                    <a:pt x="7251192" y="2060447"/>
                  </a:lnTo>
                </a:path>
                <a:path w="7260590" h="3377565">
                  <a:moveTo>
                    <a:pt x="411480" y="2066543"/>
                  </a:moveTo>
                  <a:lnTo>
                    <a:pt x="429768" y="2066543"/>
                  </a:lnTo>
                </a:path>
                <a:path w="7260590" h="3377565">
                  <a:moveTo>
                    <a:pt x="804671" y="2066543"/>
                  </a:moveTo>
                  <a:lnTo>
                    <a:pt x="822960" y="2066543"/>
                  </a:lnTo>
                </a:path>
                <a:path w="7260590" h="3377565">
                  <a:moveTo>
                    <a:pt x="1216152" y="2066543"/>
                  </a:moveTo>
                  <a:lnTo>
                    <a:pt x="1234440" y="2066543"/>
                  </a:lnTo>
                </a:path>
                <a:path w="7260590" h="3377565">
                  <a:moveTo>
                    <a:pt x="1600199" y="2066543"/>
                  </a:moveTo>
                  <a:lnTo>
                    <a:pt x="1627632" y="2066543"/>
                  </a:lnTo>
                </a:path>
                <a:path w="7260590" h="3377565">
                  <a:moveTo>
                    <a:pt x="2029967" y="2066543"/>
                  </a:moveTo>
                  <a:lnTo>
                    <a:pt x="2048256" y="2066543"/>
                  </a:lnTo>
                </a:path>
                <a:path w="7260590" h="3377565">
                  <a:moveTo>
                    <a:pt x="2414016" y="2066543"/>
                  </a:moveTo>
                  <a:lnTo>
                    <a:pt x="2432304" y="2066543"/>
                  </a:lnTo>
                </a:path>
                <a:path w="7260590" h="3377565">
                  <a:moveTo>
                    <a:pt x="2834639" y="2066543"/>
                  </a:moveTo>
                  <a:lnTo>
                    <a:pt x="2852928" y="2066543"/>
                  </a:lnTo>
                </a:path>
                <a:path w="7260590" h="3377565">
                  <a:moveTo>
                    <a:pt x="3200399" y="2066543"/>
                  </a:moveTo>
                  <a:lnTo>
                    <a:pt x="3227832" y="2066543"/>
                  </a:lnTo>
                </a:path>
                <a:path w="7260590" h="3377565">
                  <a:moveTo>
                    <a:pt x="4443983" y="2066543"/>
                  </a:moveTo>
                  <a:lnTo>
                    <a:pt x="4462272" y="2066543"/>
                  </a:lnTo>
                </a:path>
                <a:path w="7260590" h="3377565">
                  <a:moveTo>
                    <a:pt x="4828031" y="2066543"/>
                  </a:moveTo>
                  <a:lnTo>
                    <a:pt x="4846320" y="2066543"/>
                  </a:lnTo>
                </a:path>
                <a:path w="7260590" h="3377565">
                  <a:moveTo>
                    <a:pt x="5239512" y="2066543"/>
                  </a:moveTo>
                  <a:lnTo>
                    <a:pt x="5266944" y="2066543"/>
                  </a:lnTo>
                </a:path>
                <a:path w="7260590" h="3377565">
                  <a:moveTo>
                    <a:pt x="5632703" y="2066543"/>
                  </a:moveTo>
                  <a:lnTo>
                    <a:pt x="5650992" y="2066543"/>
                  </a:lnTo>
                </a:path>
                <a:path w="7260590" h="3377565">
                  <a:moveTo>
                    <a:pt x="6035040" y="2066543"/>
                  </a:moveTo>
                  <a:lnTo>
                    <a:pt x="6062472" y="2066543"/>
                  </a:lnTo>
                </a:path>
                <a:path w="7260590" h="3377565">
                  <a:moveTo>
                    <a:pt x="6419088" y="2066543"/>
                  </a:moveTo>
                  <a:lnTo>
                    <a:pt x="6446520" y="2066543"/>
                  </a:lnTo>
                </a:path>
                <a:path w="7260590" h="3377565">
                  <a:moveTo>
                    <a:pt x="6848856" y="2066543"/>
                  </a:moveTo>
                  <a:lnTo>
                    <a:pt x="6858000" y="2066543"/>
                  </a:lnTo>
                </a:path>
                <a:path w="7260590" h="3377565">
                  <a:moveTo>
                    <a:pt x="7232904" y="2066543"/>
                  </a:moveTo>
                  <a:lnTo>
                    <a:pt x="7251192" y="2066543"/>
                  </a:lnTo>
                </a:path>
                <a:path w="7260590" h="3377565">
                  <a:moveTo>
                    <a:pt x="411480" y="2072639"/>
                  </a:moveTo>
                  <a:lnTo>
                    <a:pt x="429768" y="2072639"/>
                  </a:lnTo>
                </a:path>
                <a:path w="7260590" h="3377565">
                  <a:moveTo>
                    <a:pt x="804671" y="2072639"/>
                  </a:moveTo>
                  <a:lnTo>
                    <a:pt x="822960" y="2072639"/>
                  </a:lnTo>
                </a:path>
                <a:path w="7260590" h="3377565">
                  <a:moveTo>
                    <a:pt x="1216152" y="2072639"/>
                  </a:moveTo>
                  <a:lnTo>
                    <a:pt x="1234440" y="2072639"/>
                  </a:lnTo>
                </a:path>
                <a:path w="7260590" h="3377565">
                  <a:moveTo>
                    <a:pt x="1600199" y="2072639"/>
                  </a:moveTo>
                  <a:lnTo>
                    <a:pt x="1627632" y="2072639"/>
                  </a:lnTo>
                </a:path>
                <a:path w="7260590" h="3377565">
                  <a:moveTo>
                    <a:pt x="2029967" y="2072639"/>
                  </a:moveTo>
                  <a:lnTo>
                    <a:pt x="2048256" y="2072639"/>
                  </a:lnTo>
                </a:path>
                <a:path w="7260590" h="3377565">
                  <a:moveTo>
                    <a:pt x="2404871" y="2072639"/>
                  </a:moveTo>
                  <a:lnTo>
                    <a:pt x="2423160" y="2072639"/>
                  </a:lnTo>
                </a:path>
                <a:path w="7260590" h="3377565">
                  <a:moveTo>
                    <a:pt x="2834639" y="2072639"/>
                  </a:moveTo>
                  <a:lnTo>
                    <a:pt x="2852928" y="2072639"/>
                  </a:lnTo>
                </a:path>
                <a:path w="7260590" h="3377565">
                  <a:moveTo>
                    <a:pt x="3200399" y="2072639"/>
                  </a:moveTo>
                  <a:lnTo>
                    <a:pt x="3227832" y="2072639"/>
                  </a:lnTo>
                </a:path>
                <a:path w="7260590" h="3377565">
                  <a:moveTo>
                    <a:pt x="4443983" y="2072639"/>
                  </a:moveTo>
                  <a:lnTo>
                    <a:pt x="4462272" y="2072639"/>
                  </a:lnTo>
                </a:path>
                <a:path w="7260590" h="3377565">
                  <a:moveTo>
                    <a:pt x="4828031" y="2072639"/>
                  </a:moveTo>
                  <a:lnTo>
                    <a:pt x="4846320" y="2072639"/>
                  </a:lnTo>
                </a:path>
                <a:path w="7260590" h="3377565">
                  <a:moveTo>
                    <a:pt x="5239512" y="2072639"/>
                  </a:moveTo>
                  <a:lnTo>
                    <a:pt x="5266944" y="2072639"/>
                  </a:lnTo>
                </a:path>
                <a:path w="7260590" h="3377565">
                  <a:moveTo>
                    <a:pt x="5632703" y="2072639"/>
                  </a:moveTo>
                  <a:lnTo>
                    <a:pt x="5650992" y="2072639"/>
                  </a:lnTo>
                </a:path>
                <a:path w="7260590" h="3377565">
                  <a:moveTo>
                    <a:pt x="6035040" y="2072639"/>
                  </a:moveTo>
                  <a:lnTo>
                    <a:pt x="6062472" y="2072639"/>
                  </a:lnTo>
                </a:path>
                <a:path w="7260590" h="3377565">
                  <a:moveTo>
                    <a:pt x="6419088" y="2072639"/>
                  </a:moveTo>
                  <a:lnTo>
                    <a:pt x="6446520" y="2072639"/>
                  </a:lnTo>
                </a:path>
                <a:path w="7260590" h="3377565">
                  <a:moveTo>
                    <a:pt x="6848856" y="2072639"/>
                  </a:moveTo>
                  <a:lnTo>
                    <a:pt x="6858000" y="2072639"/>
                  </a:lnTo>
                </a:path>
                <a:path w="7260590" h="3377565">
                  <a:moveTo>
                    <a:pt x="7232904" y="2072639"/>
                  </a:moveTo>
                  <a:lnTo>
                    <a:pt x="7251192" y="2072639"/>
                  </a:lnTo>
                </a:path>
                <a:path w="7260590" h="3377565">
                  <a:moveTo>
                    <a:pt x="411480" y="2078735"/>
                  </a:moveTo>
                  <a:lnTo>
                    <a:pt x="429768" y="2078735"/>
                  </a:lnTo>
                </a:path>
                <a:path w="7260590" h="3377565">
                  <a:moveTo>
                    <a:pt x="804671" y="2078735"/>
                  </a:moveTo>
                  <a:lnTo>
                    <a:pt x="813816" y="2078735"/>
                  </a:lnTo>
                </a:path>
                <a:path w="7260590" h="3377565">
                  <a:moveTo>
                    <a:pt x="1216152" y="2078735"/>
                  </a:moveTo>
                  <a:lnTo>
                    <a:pt x="1234440" y="2078735"/>
                  </a:lnTo>
                </a:path>
                <a:path w="7260590" h="3377565">
                  <a:moveTo>
                    <a:pt x="1600199" y="2078735"/>
                  </a:moveTo>
                  <a:lnTo>
                    <a:pt x="1627632" y="2078735"/>
                  </a:lnTo>
                </a:path>
                <a:path w="7260590" h="3377565">
                  <a:moveTo>
                    <a:pt x="2029967" y="2078735"/>
                  </a:moveTo>
                  <a:lnTo>
                    <a:pt x="2048256" y="2078735"/>
                  </a:lnTo>
                </a:path>
                <a:path w="7260590" h="3377565">
                  <a:moveTo>
                    <a:pt x="2404871" y="2078735"/>
                  </a:moveTo>
                  <a:lnTo>
                    <a:pt x="2423160" y="2078735"/>
                  </a:lnTo>
                </a:path>
                <a:path w="7260590" h="3377565">
                  <a:moveTo>
                    <a:pt x="2843783" y="2078735"/>
                  </a:moveTo>
                  <a:lnTo>
                    <a:pt x="2852928" y="2078735"/>
                  </a:lnTo>
                </a:path>
                <a:path w="7260590" h="3377565">
                  <a:moveTo>
                    <a:pt x="3200399" y="2078735"/>
                  </a:moveTo>
                  <a:lnTo>
                    <a:pt x="3227832" y="2078735"/>
                  </a:lnTo>
                </a:path>
                <a:path w="7260590" h="3377565">
                  <a:moveTo>
                    <a:pt x="4443983" y="2078735"/>
                  </a:moveTo>
                  <a:lnTo>
                    <a:pt x="4462272" y="2078735"/>
                  </a:lnTo>
                </a:path>
                <a:path w="7260590" h="3377565">
                  <a:moveTo>
                    <a:pt x="4828031" y="2078735"/>
                  </a:moveTo>
                  <a:lnTo>
                    <a:pt x="4846320" y="2078735"/>
                  </a:lnTo>
                </a:path>
                <a:path w="7260590" h="3377565">
                  <a:moveTo>
                    <a:pt x="5239512" y="2078735"/>
                  </a:moveTo>
                  <a:lnTo>
                    <a:pt x="5266944" y="2078735"/>
                  </a:lnTo>
                </a:path>
                <a:path w="7260590" h="3377565">
                  <a:moveTo>
                    <a:pt x="5632703" y="2078735"/>
                  </a:moveTo>
                  <a:lnTo>
                    <a:pt x="5650992" y="2078735"/>
                  </a:lnTo>
                </a:path>
                <a:path w="7260590" h="3377565">
                  <a:moveTo>
                    <a:pt x="6035040" y="2078735"/>
                  </a:moveTo>
                  <a:lnTo>
                    <a:pt x="6062472" y="2078735"/>
                  </a:lnTo>
                </a:path>
                <a:path w="7260590" h="3377565">
                  <a:moveTo>
                    <a:pt x="6409944" y="2078735"/>
                  </a:moveTo>
                  <a:lnTo>
                    <a:pt x="6437376" y="2078735"/>
                  </a:lnTo>
                </a:path>
                <a:path w="7260590" h="3377565">
                  <a:moveTo>
                    <a:pt x="6848856" y="2078735"/>
                  </a:moveTo>
                  <a:lnTo>
                    <a:pt x="6867144" y="2078735"/>
                  </a:lnTo>
                </a:path>
                <a:path w="7260590" h="3377565">
                  <a:moveTo>
                    <a:pt x="7232904" y="2078735"/>
                  </a:moveTo>
                  <a:lnTo>
                    <a:pt x="7251192" y="2078735"/>
                  </a:lnTo>
                </a:path>
                <a:path w="7260590" h="3377565">
                  <a:moveTo>
                    <a:pt x="411480" y="2084831"/>
                  </a:moveTo>
                  <a:lnTo>
                    <a:pt x="429768" y="2084831"/>
                  </a:lnTo>
                </a:path>
                <a:path w="7260590" h="3377565">
                  <a:moveTo>
                    <a:pt x="804671" y="2084831"/>
                  </a:moveTo>
                  <a:lnTo>
                    <a:pt x="813816" y="2084831"/>
                  </a:lnTo>
                </a:path>
                <a:path w="7260590" h="3377565">
                  <a:moveTo>
                    <a:pt x="1216152" y="2084831"/>
                  </a:moveTo>
                  <a:lnTo>
                    <a:pt x="1234440" y="2084831"/>
                  </a:lnTo>
                </a:path>
                <a:path w="7260590" h="3377565">
                  <a:moveTo>
                    <a:pt x="1600199" y="2084831"/>
                  </a:moveTo>
                  <a:lnTo>
                    <a:pt x="1627632" y="2084831"/>
                  </a:lnTo>
                </a:path>
                <a:path w="7260590" h="3377565">
                  <a:moveTo>
                    <a:pt x="2029967" y="2084831"/>
                  </a:moveTo>
                  <a:lnTo>
                    <a:pt x="2048256" y="2084831"/>
                  </a:lnTo>
                </a:path>
                <a:path w="7260590" h="3377565">
                  <a:moveTo>
                    <a:pt x="2404871" y="2084831"/>
                  </a:moveTo>
                  <a:lnTo>
                    <a:pt x="2423160" y="2084831"/>
                  </a:lnTo>
                </a:path>
                <a:path w="7260590" h="3377565">
                  <a:moveTo>
                    <a:pt x="2843783" y="2084831"/>
                  </a:moveTo>
                  <a:lnTo>
                    <a:pt x="2852928" y="2084831"/>
                  </a:lnTo>
                </a:path>
                <a:path w="7260590" h="3377565">
                  <a:moveTo>
                    <a:pt x="3191255" y="2084831"/>
                  </a:moveTo>
                  <a:lnTo>
                    <a:pt x="3218688" y="2084831"/>
                  </a:lnTo>
                </a:path>
                <a:path w="7260590" h="3377565">
                  <a:moveTo>
                    <a:pt x="4443983" y="2084831"/>
                  </a:moveTo>
                  <a:lnTo>
                    <a:pt x="4462272" y="2084831"/>
                  </a:lnTo>
                </a:path>
                <a:path w="7260590" h="3377565">
                  <a:moveTo>
                    <a:pt x="4828031" y="2084831"/>
                  </a:moveTo>
                  <a:lnTo>
                    <a:pt x="4846320" y="2084831"/>
                  </a:lnTo>
                </a:path>
                <a:path w="7260590" h="3377565">
                  <a:moveTo>
                    <a:pt x="5239512" y="2084831"/>
                  </a:moveTo>
                  <a:lnTo>
                    <a:pt x="5266944" y="2084831"/>
                  </a:lnTo>
                </a:path>
                <a:path w="7260590" h="3377565">
                  <a:moveTo>
                    <a:pt x="5632703" y="2084831"/>
                  </a:moveTo>
                  <a:lnTo>
                    <a:pt x="5650992" y="2084831"/>
                  </a:lnTo>
                </a:path>
                <a:path w="7260590" h="3377565">
                  <a:moveTo>
                    <a:pt x="6035040" y="2084831"/>
                  </a:moveTo>
                  <a:lnTo>
                    <a:pt x="6062472" y="2084831"/>
                  </a:lnTo>
                </a:path>
                <a:path w="7260590" h="3377565">
                  <a:moveTo>
                    <a:pt x="6409944" y="2084831"/>
                  </a:moveTo>
                  <a:lnTo>
                    <a:pt x="6437376" y="2084831"/>
                  </a:lnTo>
                </a:path>
                <a:path w="7260590" h="3377565">
                  <a:moveTo>
                    <a:pt x="6848856" y="2084831"/>
                  </a:moveTo>
                  <a:lnTo>
                    <a:pt x="6867144" y="2084831"/>
                  </a:lnTo>
                </a:path>
                <a:path w="7260590" h="3377565">
                  <a:moveTo>
                    <a:pt x="7223759" y="2084831"/>
                  </a:moveTo>
                  <a:lnTo>
                    <a:pt x="7242048" y="2084831"/>
                  </a:lnTo>
                </a:path>
                <a:path w="7260590" h="3377565">
                  <a:moveTo>
                    <a:pt x="420624" y="2090927"/>
                  </a:moveTo>
                  <a:lnTo>
                    <a:pt x="438912" y="2090927"/>
                  </a:lnTo>
                </a:path>
                <a:path w="7260590" h="3377565">
                  <a:moveTo>
                    <a:pt x="804671" y="2090927"/>
                  </a:moveTo>
                  <a:lnTo>
                    <a:pt x="813816" y="2090927"/>
                  </a:lnTo>
                </a:path>
                <a:path w="7260590" h="3377565">
                  <a:moveTo>
                    <a:pt x="1216152" y="2090927"/>
                  </a:moveTo>
                  <a:lnTo>
                    <a:pt x="1243584" y="2090927"/>
                  </a:lnTo>
                </a:path>
                <a:path w="7260590" h="3377565">
                  <a:moveTo>
                    <a:pt x="1600199" y="2090927"/>
                  </a:moveTo>
                  <a:lnTo>
                    <a:pt x="1627632" y="2090927"/>
                  </a:lnTo>
                </a:path>
                <a:path w="7260590" h="3377565">
                  <a:moveTo>
                    <a:pt x="2029967" y="2090927"/>
                  </a:moveTo>
                  <a:lnTo>
                    <a:pt x="2048256" y="2090927"/>
                  </a:lnTo>
                </a:path>
                <a:path w="7260590" h="3377565">
                  <a:moveTo>
                    <a:pt x="2404871" y="2090927"/>
                  </a:moveTo>
                  <a:lnTo>
                    <a:pt x="2423160" y="2090927"/>
                  </a:lnTo>
                </a:path>
                <a:path w="7260590" h="3377565">
                  <a:moveTo>
                    <a:pt x="2843783" y="2090927"/>
                  </a:moveTo>
                  <a:lnTo>
                    <a:pt x="2852928" y="2090927"/>
                  </a:lnTo>
                </a:path>
                <a:path w="7260590" h="3377565">
                  <a:moveTo>
                    <a:pt x="3191255" y="2090927"/>
                  </a:moveTo>
                  <a:lnTo>
                    <a:pt x="3218688" y="2090927"/>
                  </a:lnTo>
                </a:path>
                <a:path w="7260590" h="3377565">
                  <a:moveTo>
                    <a:pt x="4443983" y="2090927"/>
                  </a:moveTo>
                  <a:lnTo>
                    <a:pt x="4462272" y="2090927"/>
                  </a:lnTo>
                </a:path>
                <a:path w="7260590" h="3377565">
                  <a:moveTo>
                    <a:pt x="4828031" y="2090927"/>
                  </a:moveTo>
                  <a:lnTo>
                    <a:pt x="4846320" y="2090927"/>
                  </a:lnTo>
                </a:path>
                <a:path w="7260590" h="3377565">
                  <a:moveTo>
                    <a:pt x="5239512" y="2090927"/>
                  </a:moveTo>
                  <a:lnTo>
                    <a:pt x="5266944" y="2090927"/>
                  </a:lnTo>
                </a:path>
                <a:path w="7260590" h="3377565">
                  <a:moveTo>
                    <a:pt x="5632703" y="2090927"/>
                  </a:moveTo>
                  <a:lnTo>
                    <a:pt x="5650992" y="2090927"/>
                  </a:lnTo>
                </a:path>
                <a:path w="7260590" h="3377565">
                  <a:moveTo>
                    <a:pt x="6044183" y="2090927"/>
                  </a:moveTo>
                  <a:lnTo>
                    <a:pt x="6062472" y="2090927"/>
                  </a:lnTo>
                </a:path>
                <a:path w="7260590" h="3377565">
                  <a:moveTo>
                    <a:pt x="6409944" y="2090927"/>
                  </a:moveTo>
                  <a:lnTo>
                    <a:pt x="6437376" y="2090927"/>
                  </a:lnTo>
                </a:path>
                <a:path w="7260590" h="3377565">
                  <a:moveTo>
                    <a:pt x="6848856" y="2090927"/>
                  </a:moveTo>
                  <a:lnTo>
                    <a:pt x="6867144" y="2090927"/>
                  </a:lnTo>
                </a:path>
                <a:path w="7260590" h="3377565">
                  <a:moveTo>
                    <a:pt x="7223759" y="2090927"/>
                  </a:moveTo>
                  <a:lnTo>
                    <a:pt x="7242048" y="2090927"/>
                  </a:lnTo>
                </a:path>
                <a:path w="7260590" h="3377565">
                  <a:moveTo>
                    <a:pt x="420624" y="2097023"/>
                  </a:moveTo>
                  <a:lnTo>
                    <a:pt x="438912" y="2097023"/>
                  </a:lnTo>
                </a:path>
                <a:path w="7260590" h="3377565">
                  <a:moveTo>
                    <a:pt x="795527" y="2097023"/>
                  </a:moveTo>
                  <a:lnTo>
                    <a:pt x="813816" y="2097023"/>
                  </a:lnTo>
                </a:path>
                <a:path w="7260590" h="3377565">
                  <a:moveTo>
                    <a:pt x="1225295" y="2097023"/>
                  </a:moveTo>
                  <a:lnTo>
                    <a:pt x="1243584" y="2097023"/>
                  </a:lnTo>
                </a:path>
                <a:path w="7260590" h="3377565">
                  <a:moveTo>
                    <a:pt x="1591055" y="2097023"/>
                  </a:moveTo>
                  <a:lnTo>
                    <a:pt x="1618488" y="2097023"/>
                  </a:lnTo>
                </a:path>
                <a:path w="7260590" h="3377565">
                  <a:moveTo>
                    <a:pt x="2029967" y="2097023"/>
                  </a:moveTo>
                  <a:lnTo>
                    <a:pt x="2048256" y="2097023"/>
                  </a:lnTo>
                </a:path>
                <a:path w="7260590" h="3377565">
                  <a:moveTo>
                    <a:pt x="2404871" y="2097023"/>
                  </a:moveTo>
                  <a:lnTo>
                    <a:pt x="2423160" y="2097023"/>
                  </a:lnTo>
                </a:path>
                <a:path w="7260590" h="3377565">
                  <a:moveTo>
                    <a:pt x="2843783" y="2097023"/>
                  </a:moveTo>
                  <a:lnTo>
                    <a:pt x="2852928" y="2097023"/>
                  </a:lnTo>
                </a:path>
                <a:path w="7260590" h="3377565">
                  <a:moveTo>
                    <a:pt x="3191255" y="2097023"/>
                  </a:moveTo>
                  <a:lnTo>
                    <a:pt x="3218688" y="2097023"/>
                  </a:lnTo>
                </a:path>
                <a:path w="7260590" h="3377565">
                  <a:moveTo>
                    <a:pt x="4443983" y="2097023"/>
                  </a:moveTo>
                  <a:lnTo>
                    <a:pt x="4462272" y="2097023"/>
                  </a:lnTo>
                </a:path>
                <a:path w="7260590" h="3377565">
                  <a:moveTo>
                    <a:pt x="4828031" y="2097023"/>
                  </a:moveTo>
                  <a:lnTo>
                    <a:pt x="4846320" y="2097023"/>
                  </a:lnTo>
                </a:path>
                <a:path w="7260590" h="3377565">
                  <a:moveTo>
                    <a:pt x="5239512" y="2097023"/>
                  </a:moveTo>
                  <a:lnTo>
                    <a:pt x="5266944" y="2097023"/>
                  </a:lnTo>
                </a:path>
                <a:path w="7260590" h="3377565">
                  <a:moveTo>
                    <a:pt x="5632703" y="2097023"/>
                  </a:moveTo>
                  <a:lnTo>
                    <a:pt x="5650992" y="2097023"/>
                  </a:lnTo>
                </a:path>
                <a:path w="7260590" h="3377565">
                  <a:moveTo>
                    <a:pt x="6044183" y="2097023"/>
                  </a:moveTo>
                  <a:lnTo>
                    <a:pt x="6062472" y="2097023"/>
                  </a:lnTo>
                </a:path>
                <a:path w="7260590" h="3377565">
                  <a:moveTo>
                    <a:pt x="6409944" y="2097023"/>
                  </a:moveTo>
                  <a:lnTo>
                    <a:pt x="6437376" y="2097023"/>
                  </a:lnTo>
                </a:path>
                <a:path w="7260590" h="3377565">
                  <a:moveTo>
                    <a:pt x="6848856" y="2097023"/>
                  </a:moveTo>
                  <a:lnTo>
                    <a:pt x="6867144" y="2097023"/>
                  </a:lnTo>
                </a:path>
                <a:path w="7260590" h="3377565">
                  <a:moveTo>
                    <a:pt x="7223759" y="2097023"/>
                  </a:moveTo>
                  <a:lnTo>
                    <a:pt x="7242048" y="2097023"/>
                  </a:lnTo>
                </a:path>
                <a:path w="7260590" h="3377565">
                  <a:moveTo>
                    <a:pt x="420624" y="2103119"/>
                  </a:moveTo>
                  <a:lnTo>
                    <a:pt x="438912" y="2103119"/>
                  </a:lnTo>
                </a:path>
                <a:path w="7260590" h="3377565">
                  <a:moveTo>
                    <a:pt x="795527" y="2103119"/>
                  </a:moveTo>
                  <a:lnTo>
                    <a:pt x="813816" y="2103119"/>
                  </a:lnTo>
                </a:path>
                <a:path w="7260590" h="3377565">
                  <a:moveTo>
                    <a:pt x="1225295" y="2103119"/>
                  </a:moveTo>
                  <a:lnTo>
                    <a:pt x="1243584" y="2103119"/>
                  </a:lnTo>
                </a:path>
                <a:path w="7260590" h="3377565">
                  <a:moveTo>
                    <a:pt x="1591055" y="2103119"/>
                  </a:moveTo>
                  <a:lnTo>
                    <a:pt x="1618488" y="2103119"/>
                  </a:lnTo>
                </a:path>
                <a:path w="7260590" h="3377565">
                  <a:moveTo>
                    <a:pt x="2029967" y="2103119"/>
                  </a:moveTo>
                  <a:lnTo>
                    <a:pt x="2048256" y="2103119"/>
                  </a:lnTo>
                </a:path>
                <a:path w="7260590" h="3377565">
                  <a:moveTo>
                    <a:pt x="2404871" y="2103119"/>
                  </a:moveTo>
                  <a:lnTo>
                    <a:pt x="2423160" y="2103119"/>
                  </a:lnTo>
                </a:path>
                <a:path w="7260590" h="3377565">
                  <a:moveTo>
                    <a:pt x="2843783" y="2103119"/>
                  </a:moveTo>
                  <a:lnTo>
                    <a:pt x="2852928" y="2103119"/>
                  </a:lnTo>
                </a:path>
                <a:path w="7260590" h="3377565">
                  <a:moveTo>
                    <a:pt x="3191255" y="2103119"/>
                  </a:moveTo>
                  <a:lnTo>
                    <a:pt x="3218688" y="2103119"/>
                  </a:lnTo>
                </a:path>
                <a:path w="7260590" h="3377565">
                  <a:moveTo>
                    <a:pt x="4443983" y="2103119"/>
                  </a:moveTo>
                  <a:lnTo>
                    <a:pt x="4462272" y="2103119"/>
                  </a:lnTo>
                </a:path>
                <a:path w="7260590" h="3377565">
                  <a:moveTo>
                    <a:pt x="4828031" y="2103119"/>
                  </a:moveTo>
                  <a:lnTo>
                    <a:pt x="4846320" y="2103119"/>
                  </a:lnTo>
                </a:path>
                <a:path w="7260590" h="3377565">
                  <a:moveTo>
                    <a:pt x="5248655" y="2103119"/>
                  </a:moveTo>
                  <a:lnTo>
                    <a:pt x="5266944" y="2103119"/>
                  </a:lnTo>
                </a:path>
                <a:path w="7260590" h="3377565">
                  <a:moveTo>
                    <a:pt x="5623559" y="2103119"/>
                  </a:moveTo>
                  <a:lnTo>
                    <a:pt x="5641848" y="2103119"/>
                  </a:lnTo>
                </a:path>
                <a:path w="7260590" h="3377565">
                  <a:moveTo>
                    <a:pt x="6044183" y="2103119"/>
                  </a:moveTo>
                  <a:lnTo>
                    <a:pt x="6062472" y="2103119"/>
                  </a:lnTo>
                </a:path>
                <a:path w="7260590" h="3377565">
                  <a:moveTo>
                    <a:pt x="6409944" y="2103119"/>
                  </a:moveTo>
                  <a:lnTo>
                    <a:pt x="6437376" y="2103119"/>
                  </a:lnTo>
                </a:path>
                <a:path w="7260590" h="3377565">
                  <a:moveTo>
                    <a:pt x="6848856" y="2103119"/>
                  </a:moveTo>
                  <a:lnTo>
                    <a:pt x="6867144" y="2103119"/>
                  </a:lnTo>
                </a:path>
                <a:path w="7260590" h="3377565">
                  <a:moveTo>
                    <a:pt x="7223759" y="2103119"/>
                  </a:moveTo>
                  <a:lnTo>
                    <a:pt x="7242048" y="2103119"/>
                  </a:lnTo>
                </a:path>
                <a:path w="7260590" h="3377565">
                  <a:moveTo>
                    <a:pt x="420624" y="2109216"/>
                  </a:moveTo>
                  <a:lnTo>
                    <a:pt x="438912" y="2109216"/>
                  </a:lnTo>
                </a:path>
                <a:path w="7260590" h="3377565">
                  <a:moveTo>
                    <a:pt x="795527" y="2109216"/>
                  </a:moveTo>
                  <a:lnTo>
                    <a:pt x="804672" y="2109216"/>
                  </a:lnTo>
                </a:path>
                <a:path w="7260590" h="3377565">
                  <a:moveTo>
                    <a:pt x="1225295" y="2109216"/>
                  </a:moveTo>
                  <a:lnTo>
                    <a:pt x="1243584" y="2109216"/>
                  </a:lnTo>
                </a:path>
                <a:path w="7260590" h="3377565">
                  <a:moveTo>
                    <a:pt x="1591055" y="2109216"/>
                  </a:moveTo>
                  <a:lnTo>
                    <a:pt x="1618488" y="2109216"/>
                  </a:lnTo>
                </a:path>
                <a:path w="7260590" h="3377565">
                  <a:moveTo>
                    <a:pt x="2029967" y="2109216"/>
                  </a:moveTo>
                  <a:lnTo>
                    <a:pt x="2048256" y="2109216"/>
                  </a:lnTo>
                </a:path>
                <a:path w="7260590" h="3377565">
                  <a:moveTo>
                    <a:pt x="2404871" y="2109216"/>
                  </a:moveTo>
                  <a:lnTo>
                    <a:pt x="2423160" y="2109216"/>
                  </a:lnTo>
                </a:path>
                <a:path w="7260590" h="3377565">
                  <a:moveTo>
                    <a:pt x="2843783" y="2109216"/>
                  </a:moveTo>
                  <a:lnTo>
                    <a:pt x="2852928" y="2109216"/>
                  </a:lnTo>
                </a:path>
                <a:path w="7260590" h="3377565">
                  <a:moveTo>
                    <a:pt x="3191255" y="2109216"/>
                  </a:moveTo>
                  <a:lnTo>
                    <a:pt x="3209544" y="2109216"/>
                  </a:lnTo>
                </a:path>
                <a:path w="7260590" h="3377565">
                  <a:moveTo>
                    <a:pt x="4443983" y="2109215"/>
                  </a:moveTo>
                  <a:lnTo>
                    <a:pt x="4462272" y="2109215"/>
                  </a:lnTo>
                </a:path>
                <a:path w="7260590" h="3377565">
                  <a:moveTo>
                    <a:pt x="4828031" y="2109215"/>
                  </a:moveTo>
                  <a:lnTo>
                    <a:pt x="4846320" y="2109215"/>
                  </a:lnTo>
                </a:path>
                <a:path w="7260590" h="3377565">
                  <a:moveTo>
                    <a:pt x="5248655" y="2109215"/>
                  </a:moveTo>
                  <a:lnTo>
                    <a:pt x="5266944" y="2109215"/>
                  </a:lnTo>
                </a:path>
                <a:path w="7260590" h="3377565">
                  <a:moveTo>
                    <a:pt x="5623559" y="2109215"/>
                  </a:moveTo>
                  <a:lnTo>
                    <a:pt x="5641848" y="2109215"/>
                  </a:lnTo>
                </a:path>
                <a:path w="7260590" h="3377565">
                  <a:moveTo>
                    <a:pt x="6044183" y="2109215"/>
                  </a:moveTo>
                  <a:lnTo>
                    <a:pt x="6062472" y="2109215"/>
                  </a:lnTo>
                </a:path>
                <a:path w="7260590" h="3377565">
                  <a:moveTo>
                    <a:pt x="6409944" y="2109215"/>
                  </a:moveTo>
                  <a:lnTo>
                    <a:pt x="6437376" y="2109215"/>
                  </a:lnTo>
                </a:path>
                <a:path w="7260590" h="3377565">
                  <a:moveTo>
                    <a:pt x="6848856" y="2109215"/>
                  </a:moveTo>
                  <a:lnTo>
                    <a:pt x="6867144" y="2109215"/>
                  </a:lnTo>
                </a:path>
                <a:path w="7260590" h="3377565">
                  <a:moveTo>
                    <a:pt x="7223759" y="2109215"/>
                  </a:moveTo>
                  <a:lnTo>
                    <a:pt x="7242048" y="2109215"/>
                  </a:lnTo>
                </a:path>
                <a:path w="7260590" h="3377565">
                  <a:moveTo>
                    <a:pt x="420624" y="2115311"/>
                  </a:moveTo>
                  <a:lnTo>
                    <a:pt x="438912" y="2115311"/>
                  </a:lnTo>
                </a:path>
                <a:path w="7260590" h="3377565">
                  <a:moveTo>
                    <a:pt x="795527" y="2115311"/>
                  </a:moveTo>
                  <a:lnTo>
                    <a:pt x="804672" y="2115311"/>
                  </a:lnTo>
                </a:path>
                <a:path w="7260590" h="3377565">
                  <a:moveTo>
                    <a:pt x="1225295" y="2115311"/>
                  </a:moveTo>
                  <a:lnTo>
                    <a:pt x="1243584" y="2115311"/>
                  </a:lnTo>
                </a:path>
                <a:path w="7260590" h="3377565">
                  <a:moveTo>
                    <a:pt x="1591055" y="2115311"/>
                  </a:moveTo>
                  <a:lnTo>
                    <a:pt x="1618488" y="2115311"/>
                  </a:lnTo>
                </a:path>
                <a:path w="7260590" h="3377565">
                  <a:moveTo>
                    <a:pt x="2029967" y="2115311"/>
                  </a:moveTo>
                  <a:lnTo>
                    <a:pt x="2048256" y="2115311"/>
                  </a:lnTo>
                </a:path>
                <a:path w="7260590" h="3377565">
                  <a:moveTo>
                    <a:pt x="2404871" y="2115311"/>
                  </a:moveTo>
                  <a:lnTo>
                    <a:pt x="2423160" y="2115311"/>
                  </a:lnTo>
                </a:path>
                <a:path w="7260590" h="3377565">
                  <a:moveTo>
                    <a:pt x="2843783" y="2115311"/>
                  </a:moveTo>
                  <a:lnTo>
                    <a:pt x="2852928" y="2115311"/>
                  </a:lnTo>
                </a:path>
                <a:path w="7260590" h="3377565">
                  <a:moveTo>
                    <a:pt x="3191255" y="2115311"/>
                  </a:moveTo>
                  <a:lnTo>
                    <a:pt x="3209544" y="2115311"/>
                  </a:lnTo>
                </a:path>
                <a:path w="7260590" h="3377565">
                  <a:moveTo>
                    <a:pt x="4443983" y="2115311"/>
                  </a:moveTo>
                  <a:lnTo>
                    <a:pt x="4462272" y="2115311"/>
                  </a:lnTo>
                </a:path>
                <a:path w="7260590" h="3377565">
                  <a:moveTo>
                    <a:pt x="4828031" y="2115311"/>
                  </a:moveTo>
                  <a:lnTo>
                    <a:pt x="4846320" y="2115311"/>
                  </a:lnTo>
                </a:path>
                <a:path w="7260590" h="3377565">
                  <a:moveTo>
                    <a:pt x="5248655" y="2115311"/>
                  </a:moveTo>
                  <a:lnTo>
                    <a:pt x="5266944" y="2115311"/>
                  </a:lnTo>
                </a:path>
                <a:path w="7260590" h="3377565">
                  <a:moveTo>
                    <a:pt x="5623559" y="2115311"/>
                  </a:moveTo>
                  <a:lnTo>
                    <a:pt x="5641848" y="2115311"/>
                  </a:lnTo>
                </a:path>
                <a:path w="7260590" h="3377565">
                  <a:moveTo>
                    <a:pt x="6044183" y="2115311"/>
                  </a:moveTo>
                  <a:lnTo>
                    <a:pt x="6062472" y="2115311"/>
                  </a:lnTo>
                </a:path>
                <a:path w="7260590" h="3377565">
                  <a:moveTo>
                    <a:pt x="6409944" y="2115311"/>
                  </a:moveTo>
                  <a:lnTo>
                    <a:pt x="6437376" y="2115311"/>
                  </a:lnTo>
                </a:path>
                <a:path w="7260590" h="3377565">
                  <a:moveTo>
                    <a:pt x="6848856" y="2115311"/>
                  </a:moveTo>
                  <a:lnTo>
                    <a:pt x="6867144" y="2115311"/>
                  </a:lnTo>
                </a:path>
                <a:path w="7260590" h="3377565">
                  <a:moveTo>
                    <a:pt x="7223759" y="2115311"/>
                  </a:moveTo>
                  <a:lnTo>
                    <a:pt x="7242048" y="2115311"/>
                  </a:lnTo>
                </a:path>
                <a:path w="7260590" h="3377565">
                  <a:moveTo>
                    <a:pt x="420624" y="2121407"/>
                  </a:moveTo>
                  <a:lnTo>
                    <a:pt x="438912" y="2121407"/>
                  </a:lnTo>
                </a:path>
                <a:path w="7260590" h="3377565">
                  <a:moveTo>
                    <a:pt x="795527" y="2121407"/>
                  </a:moveTo>
                  <a:lnTo>
                    <a:pt x="804672" y="2121407"/>
                  </a:lnTo>
                </a:path>
                <a:path w="7260590" h="3377565">
                  <a:moveTo>
                    <a:pt x="1225295" y="2121407"/>
                  </a:moveTo>
                  <a:lnTo>
                    <a:pt x="1243584" y="2121407"/>
                  </a:lnTo>
                </a:path>
                <a:path w="7260590" h="3377565">
                  <a:moveTo>
                    <a:pt x="1591055" y="2121407"/>
                  </a:moveTo>
                  <a:lnTo>
                    <a:pt x="1618488" y="2121407"/>
                  </a:lnTo>
                </a:path>
                <a:path w="7260590" h="3377565">
                  <a:moveTo>
                    <a:pt x="2029967" y="2121407"/>
                  </a:moveTo>
                  <a:lnTo>
                    <a:pt x="2048256" y="2121407"/>
                  </a:lnTo>
                </a:path>
                <a:path w="7260590" h="3377565">
                  <a:moveTo>
                    <a:pt x="2404871" y="2121407"/>
                  </a:moveTo>
                  <a:lnTo>
                    <a:pt x="2423160" y="2121407"/>
                  </a:lnTo>
                </a:path>
                <a:path w="7260590" h="3377565">
                  <a:moveTo>
                    <a:pt x="2843783" y="2121407"/>
                  </a:moveTo>
                  <a:lnTo>
                    <a:pt x="2862072" y="2121407"/>
                  </a:lnTo>
                </a:path>
                <a:path w="7260590" h="3377565">
                  <a:moveTo>
                    <a:pt x="3191255" y="2121407"/>
                  </a:moveTo>
                  <a:lnTo>
                    <a:pt x="3209544" y="2121407"/>
                  </a:lnTo>
                </a:path>
                <a:path w="7260590" h="3377565">
                  <a:moveTo>
                    <a:pt x="4443983" y="2121407"/>
                  </a:moveTo>
                  <a:lnTo>
                    <a:pt x="4462272" y="2121407"/>
                  </a:lnTo>
                </a:path>
                <a:path w="7260590" h="3377565">
                  <a:moveTo>
                    <a:pt x="4828031" y="2121407"/>
                  </a:moveTo>
                  <a:lnTo>
                    <a:pt x="4846320" y="2121407"/>
                  </a:lnTo>
                </a:path>
                <a:path w="7260590" h="3377565">
                  <a:moveTo>
                    <a:pt x="5248655" y="2121407"/>
                  </a:moveTo>
                  <a:lnTo>
                    <a:pt x="5266944" y="2121407"/>
                  </a:lnTo>
                </a:path>
                <a:path w="7260590" h="3377565">
                  <a:moveTo>
                    <a:pt x="5623559" y="2121407"/>
                  </a:moveTo>
                  <a:lnTo>
                    <a:pt x="5641848" y="2121407"/>
                  </a:lnTo>
                </a:path>
                <a:path w="7260590" h="3377565">
                  <a:moveTo>
                    <a:pt x="6044183" y="2121407"/>
                  </a:moveTo>
                  <a:lnTo>
                    <a:pt x="6062472" y="2121407"/>
                  </a:lnTo>
                </a:path>
                <a:path w="7260590" h="3377565">
                  <a:moveTo>
                    <a:pt x="6409944" y="2121407"/>
                  </a:moveTo>
                  <a:lnTo>
                    <a:pt x="6437376" y="2121407"/>
                  </a:lnTo>
                </a:path>
                <a:path w="7260590" h="3377565">
                  <a:moveTo>
                    <a:pt x="6848856" y="2121407"/>
                  </a:moveTo>
                  <a:lnTo>
                    <a:pt x="6867144" y="2121407"/>
                  </a:lnTo>
                </a:path>
                <a:path w="7260590" h="3377565">
                  <a:moveTo>
                    <a:pt x="7223759" y="2121407"/>
                  </a:moveTo>
                  <a:lnTo>
                    <a:pt x="7242048" y="2121407"/>
                  </a:lnTo>
                </a:path>
                <a:path w="7260590" h="3377565">
                  <a:moveTo>
                    <a:pt x="420624" y="2127504"/>
                  </a:moveTo>
                  <a:lnTo>
                    <a:pt x="438912" y="2127504"/>
                  </a:lnTo>
                </a:path>
                <a:path w="7260590" h="3377565">
                  <a:moveTo>
                    <a:pt x="795527" y="2127504"/>
                  </a:moveTo>
                  <a:lnTo>
                    <a:pt x="804672" y="2127504"/>
                  </a:lnTo>
                </a:path>
                <a:path w="7260590" h="3377565">
                  <a:moveTo>
                    <a:pt x="1225295" y="2127504"/>
                  </a:moveTo>
                  <a:lnTo>
                    <a:pt x="1243584" y="2127504"/>
                  </a:lnTo>
                </a:path>
                <a:path w="7260590" h="3377565">
                  <a:moveTo>
                    <a:pt x="1591055" y="2127504"/>
                  </a:moveTo>
                  <a:lnTo>
                    <a:pt x="1618488" y="2127504"/>
                  </a:lnTo>
                </a:path>
                <a:path w="7260590" h="3377565">
                  <a:moveTo>
                    <a:pt x="2029967" y="2127504"/>
                  </a:moveTo>
                  <a:lnTo>
                    <a:pt x="2048256" y="2127504"/>
                  </a:lnTo>
                </a:path>
                <a:path w="7260590" h="3377565">
                  <a:moveTo>
                    <a:pt x="2404871" y="2127504"/>
                  </a:moveTo>
                  <a:lnTo>
                    <a:pt x="2423160" y="2127504"/>
                  </a:lnTo>
                </a:path>
                <a:path w="7260590" h="3377565">
                  <a:moveTo>
                    <a:pt x="2852927" y="2127504"/>
                  </a:moveTo>
                  <a:lnTo>
                    <a:pt x="2862072" y="2127504"/>
                  </a:lnTo>
                </a:path>
                <a:path w="7260590" h="3377565">
                  <a:moveTo>
                    <a:pt x="3182111" y="2127504"/>
                  </a:moveTo>
                  <a:lnTo>
                    <a:pt x="3209544" y="2127504"/>
                  </a:lnTo>
                </a:path>
                <a:path w="7260590" h="3377565">
                  <a:moveTo>
                    <a:pt x="4453127" y="2127503"/>
                  </a:moveTo>
                  <a:lnTo>
                    <a:pt x="4462272" y="2127503"/>
                  </a:lnTo>
                </a:path>
                <a:path w="7260590" h="3377565">
                  <a:moveTo>
                    <a:pt x="4818888" y="2127503"/>
                  </a:moveTo>
                  <a:lnTo>
                    <a:pt x="4846320" y="2127503"/>
                  </a:lnTo>
                </a:path>
                <a:path w="7260590" h="3377565">
                  <a:moveTo>
                    <a:pt x="5248655" y="2127503"/>
                  </a:moveTo>
                  <a:lnTo>
                    <a:pt x="5266944" y="2127503"/>
                  </a:lnTo>
                </a:path>
                <a:path w="7260590" h="3377565">
                  <a:moveTo>
                    <a:pt x="5623559" y="2127503"/>
                  </a:moveTo>
                  <a:lnTo>
                    <a:pt x="5641848" y="2127503"/>
                  </a:lnTo>
                </a:path>
                <a:path w="7260590" h="3377565">
                  <a:moveTo>
                    <a:pt x="6044183" y="2127503"/>
                  </a:moveTo>
                  <a:lnTo>
                    <a:pt x="6062472" y="2127503"/>
                  </a:lnTo>
                </a:path>
                <a:path w="7260590" h="3377565">
                  <a:moveTo>
                    <a:pt x="6409944" y="2127503"/>
                  </a:moveTo>
                  <a:lnTo>
                    <a:pt x="6437376" y="2127503"/>
                  </a:lnTo>
                </a:path>
                <a:path w="7260590" h="3377565">
                  <a:moveTo>
                    <a:pt x="6848856" y="2127503"/>
                  </a:moveTo>
                  <a:lnTo>
                    <a:pt x="6876288" y="2127503"/>
                  </a:lnTo>
                </a:path>
                <a:path w="7260590" h="3377565">
                  <a:moveTo>
                    <a:pt x="7223759" y="2127503"/>
                  </a:moveTo>
                  <a:lnTo>
                    <a:pt x="7242048" y="2127503"/>
                  </a:lnTo>
                </a:path>
                <a:path w="7260590" h="3377565">
                  <a:moveTo>
                    <a:pt x="420624" y="2133599"/>
                  </a:moveTo>
                  <a:lnTo>
                    <a:pt x="438912" y="2133599"/>
                  </a:lnTo>
                </a:path>
                <a:path w="7260590" h="3377565">
                  <a:moveTo>
                    <a:pt x="795527" y="2133599"/>
                  </a:moveTo>
                  <a:lnTo>
                    <a:pt x="804672" y="2133599"/>
                  </a:lnTo>
                </a:path>
                <a:path w="7260590" h="3377565">
                  <a:moveTo>
                    <a:pt x="1225295" y="2133599"/>
                  </a:moveTo>
                  <a:lnTo>
                    <a:pt x="1243584" y="2133599"/>
                  </a:lnTo>
                </a:path>
                <a:path w="7260590" h="3377565">
                  <a:moveTo>
                    <a:pt x="1591055" y="2133599"/>
                  </a:moveTo>
                  <a:lnTo>
                    <a:pt x="1618488" y="2133599"/>
                  </a:lnTo>
                </a:path>
                <a:path w="7260590" h="3377565">
                  <a:moveTo>
                    <a:pt x="2039111" y="2133599"/>
                  </a:moveTo>
                  <a:lnTo>
                    <a:pt x="2057400" y="2133599"/>
                  </a:lnTo>
                </a:path>
                <a:path w="7260590" h="3377565">
                  <a:moveTo>
                    <a:pt x="2404871" y="2133599"/>
                  </a:moveTo>
                  <a:lnTo>
                    <a:pt x="2423160" y="2133599"/>
                  </a:lnTo>
                </a:path>
                <a:path w="7260590" h="3377565">
                  <a:moveTo>
                    <a:pt x="2852927" y="2133599"/>
                  </a:moveTo>
                  <a:lnTo>
                    <a:pt x="2862072" y="2133599"/>
                  </a:lnTo>
                </a:path>
                <a:path w="7260590" h="3377565">
                  <a:moveTo>
                    <a:pt x="3182111" y="2133599"/>
                  </a:moveTo>
                  <a:lnTo>
                    <a:pt x="3209544" y="2133599"/>
                  </a:lnTo>
                </a:path>
                <a:path w="7260590" h="3377565">
                  <a:moveTo>
                    <a:pt x="4453127" y="2133599"/>
                  </a:moveTo>
                  <a:lnTo>
                    <a:pt x="4462272" y="2133599"/>
                  </a:lnTo>
                </a:path>
                <a:path w="7260590" h="3377565">
                  <a:moveTo>
                    <a:pt x="4818888" y="2133599"/>
                  </a:moveTo>
                  <a:lnTo>
                    <a:pt x="4846320" y="2133599"/>
                  </a:lnTo>
                </a:path>
                <a:path w="7260590" h="3377565">
                  <a:moveTo>
                    <a:pt x="5248655" y="2133599"/>
                  </a:moveTo>
                  <a:lnTo>
                    <a:pt x="5266944" y="2133599"/>
                  </a:lnTo>
                </a:path>
                <a:path w="7260590" h="3377565">
                  <a:moveTo>
                    <a:pt x="5623559" y="2133599"/>
                  </a:moveTo>
                  <a:lnTo>
                    <a:pt x="5641848" y="2133599"/>
                  </a:lnTo>
                </a:path>
                <a:path w="7260590" h="3377565">
                  <a:moveTo>
                    <a:pt x="6044183" y="2133599"/>
                  </a:moveTo>
                  <a:lnTo>
                    <a:pt x="6062472" y="2133599"/>
                  </a:lnTo>
                </a:path>
                <a:path w="7260590" h="3377565">
                  <a:moveTo>
                    <a:pt x="6409944" y="2133599"/>
                  </a:moveTo>
                  <a:lnTo>
                    <a:pt x="6437376" y="2133599"/>
                  </a:lnTo>
                </a:path>
                <a:path w="7260590" h="3377565">
                  <a:moveTo>
                    <a:pt x="6848856" y="2133599"/>
                  </a:moveTo>
                  <a:lnTo>
                    <a:pt x="6876288" y="2133599"/>
                  </a:lnTo>
                </a:path>
                <a:path w="7260590" h="3377565">
                  <a:moveTo>
                    <a:pt x="7223759" y="2133599"/>
                  </a:moveTo>
                  <a:lnTo>
                    <a:pt x="7242048" y="2133599"/>
                  </a:lnTo>
                </a:path>
                <a:path w="7260590" h="3377565">
                  <a:moveTo>
                    <a:pt x="420624" y="2139695"/>
                  </a:moveTo>
                  <a:lnTo>
                    <a:pt x="438912" y="2139695"/>
                  </a:lnTo>
                </a:path>
                <a:path w="7260590" h="3377565">
                  <a:moveTo>
                    <a:pt x="795527" y="2139695"/>
                  </a:moveTo>
                  <a:lnTo>
                    <a:pt x="804672" y="2139695"/>
                  </a:lnTo>
                </a:path>
                <a:path w="7260590" h="3377565">
                  <a:moveTo>
                    <a:pt x="1225295" y="2139695"/>
                  </a:moveTo>
                  <a:lnTo>
                    <a:pt x="1243584" y="2139695"/>
                  </a:lnTo>
                </a:path>
                <a:path w="7260590" h="3377565">
                  <a:moveTo>
                    <a:pt x="1591055" y="2139695"/>
                  </a:moveTo>
                  <a:lnTo>
                    <a:pt x="1618488" y="2139695"/>
                  </a:lnTo>
                </a:path>
                <a:path w="7260590" h="3377565">
                  <a:moveTo>
                    <a:pt x="2039111" y="2139695"/>
                  </a:moveTo>
                  <a:lnTo>
                    <a:pt x="2057400" y="2139695"/>
                  </a:lnTo>
                </a:path>
                <a:path w="7260590" h="3377565">
                  <a:moveTo>
                    <a:pt x="2395727" y="2139695"/>
                  </a:moveTo>
                  <a:lnTo>
                    <a:pt x="2414016" y="2139695"/>
                  </a:lnTo>
                </a:path>
                <a:path w="7260590" h="3377565">
                  <a:moveTo>
                    <a:pt x="2852927" y="2139695"/>
                  </a:moveTo>
                  <a:lnTo>
                    <a:pt x="2862072" y="2139695"/>
                  </a:lnTo>
                </a:path>
                <a:path w="7260590" h="3377565">
                  <a:moveTo>
                    <a:pt x="3182111" y="2139695"/>
                  </a:moveTo>
                  <a:lnTo>
                    <a:pt x="3200400" y="2139695"/>
                  </a:lnTo>
                </a:path>
                <a:path w="7260590" h="3377565">
                  <a:moveTo>
                    <a:pt x="4453127" y="2139695"/>
                  </a:moveTo>
                  <a:lnTo>
                    <a:pt x="4462272" y="2139695"/>
                  </a:lnTo>
                </a:path>
                <a:path w="7260590" h="3377565">
                  <a:moveTo>
                    <a:pt x="4818888" y="2139695"/>
                  </a:moveTo>
                  <a:lnTo>
                    <a:pt x="4846320" y="2139695"/>
                  </a:lnTo>
                </a:path>
                <a:path w="7260590" h="3377565">
                  <a:moveTo>
                    <a:pt x="5248655" y="2139695"/>
                  </a:moveTo>
                  <a:lnTo>
                    <a:pt x="5266944" y="2139695"/>
                  </a:lnTo>
                </a:path>
                <a:path w="7260590" h="3377565">
                  <a:moveTo>
                    <a:pt x="5623559" y="2139695"/>
                  </a:moveTo>
                  <a:lnTo>
                    <a:pt x="5641848" y="2139695"/>
                  </a:lnTo>
                </a:path>
                <a:path w="7260590" h="3377565">
                  <a:moveTo>
                    <a:pt x="6044183" y="2139695"/>
                  </a:moveTo>
                  <a:lnTo>
                    <a:pt x="6062472" y="2139695"/>
                  </a:lnTo>
                </a:path>
                <a:path w="7260590" h="3377565">
                  <a:moveTo>
                    <a:pt x="6409944" y="2139695"/>
                  </a:moveTo>
                  <a:lnTo>
                    <a:pt x="6437376" y="2139695"/>
                  </a:lnTo>
                </a:path>
                <a:path w="7260590" h="3377565">
                  <a:moveTo>
                    <a:pt x="6848856" y="2139695"/>
                  </a:moveTo>
                  <a:lnTo>
                    <a:pt x="6876288" y="2139695"/>
                  </a:lnTo>
                </a:path>
                <a:path w="7260590" h="3377565">
                  <a:moveTo>
                    <a:pt x="7223759" y="2139695"/>
                  </a:moveTo>
                  <a:lnTo>
                    <a:pt x="7242048" y="2139695"/>
                  </a:lnTo>
                </a:path>
                <a:path w="7260590" h="3377565">
                  <a:moveTo>
                    <a:pt x="420624" y="2145791"/>
                  </a:moveTo>
                  <a:lnTo>
                    <a:pt x="438912" y="2145791"/>
                  </a:lnTo>
                </a:path>
                <a:path w="7260590" h="3377565">
                  <a:moveTo>
                    <a:pt x="795527" y="2145791"/>
                  </a:moveTo>
                  <a:lnTo>
                    <a:pt x="804672" y="2145791"/>
                  </a:lnTo>
                </a:path>
                <a:path w="7260590" h="3377565">
                  <a:moveTo>
                    <a:pt x="1225295" y="2145791"/>
                  </a:moveTo>
                  <a:lnTo>
                    <a:pt x="1243584" y="2145791"/>
                  </a:lnTo>
                </a:path>
                <a:path w="7260590" h="3377565">
                  <a:moveTo>
                    <a:pt x="1591055" y="2145791"/>
                  </a:moveTo>
                  <a:lnTo>
                    <a:pt x="1609344" y="2145791"/>
                  </a:lnTo>
                </a:path>
                <a:path w="7260590" h="3377565">
                  <a:moveTo>
                    <a:pt x="2039111" y="2145791"/>
                  </a:moveTo>
                  <a:lnTo>
                    <a:pt x="2057400" y="2145791"/>
                  </a:lnTo>
                </a:path>
                <a:path w="7260590" h="3377565">
                  <a:moveTo>
                    <a:pt x="2395727" y="2145791"/>
                  </a:moveTo>
                  <a:lnTo>
                    <a:pt x="2414016" y="2145791"/>
                  </a:lnTo>
                </a:path>
                <a:path w="7260590" h="3377565">
                  <a:moveTo>
                    <a:pt x="2852927" y="2145791"/>
                  </a:moveTo>
                  <a:lnTo>
                    <a:pt x="2862072" y="2145791"/>
                  </a:lnTo>
                </a:path>
                <a:path w="7260590" h="3377565">
                  <a:moveTo>
                    <a:pt x="3182111" y="2145791"/>
                  </a:moveTo>
                  <a:lnTo>
                    <a:pt x="3200400" y="2145791"/>
                  </a:lnTo>
                </a:path>
                <a:path w="7260590" h="3377565">
                  <a:moveTo>
                    <a:pt x="4453127" y="2145791"/>
                  </a:moveTo>
                  <a:lnTo>
                    <a:pt x="4462272" y="2145791"/>
                  </a:lnTo>
                </a:path>
                <a:path w="7260590" h="3377565">
                  <a:moveTo>
                    <a:pt x="4818888" y="2145791"/>
                  </a:moveTo>
                  <a:lnTo>
                    <a:pt x="4837176" y="2145791"/>
                  </a:lnTo>
                </a:path>
                <a:path w="7260590" h="3377565">
                  <a:moveTo>
                    <a:pt x="5248655" y="2145791"/>
                  </a:moveTo>
                  <a:lnTo>
                    <a:pt x="5266944" y="2145791"/>
                  </a:lnTo>
                </a:path>
                <a:path w="7260590" h="3377565">
                  <a:moveTo>
                    <a:pt x="5623559" y="2145791"/>
                  </a:moveTo>
                  <a:lnTo>
                    <a:pt x="5641848" y="2145791"/>
                  </a:lnTo>
                </a:path>
                <a:path w="7260590" h="3377565">
                  <a:moveTo>
                    <a:pt x="6044183" y="2145791"/>
                  </a:moveTo>
                  <a:lnTo>
                    <a:pt x="6062472" y="2145791"/>
                  </a:lnTo>
                </a:path>
                <a:path w="7260590" h="3377565">
                  <a:moveTo>
                    <a:pt x="6400799" y="2145791"/>
                  </a:moveTo>
                  <a:lnTo>
                    <a:pt x="6428232" y="2145791"/>
                  </a:lnTo>
                </a:path>
                <a:path w="7260590" h="3377565">
                  <a:moveTo>
                    <a:pt x="6858000" y="2145791"/>
                  </a:moveTo>
                  <a:lnTo>
                    <a:pt x="6876288" y="2145791"/>
                  </a:lnTo>
                </a:path>
                <a:path w="7260590" h="3377565">
                  <a:moveTo>
                    <a:pt x="7214615" y="2145791"/>
                  </a:moveTo>
                  <a:lnTo>
                    <a:pt x="7232904" y="2145791"/>
                  </a:lnTo>
                </a:path>
                <a:path w="7260590" h="3377565">
                  <a:moveTo>
                    <a:pt x="429768" y="2151888"/>
                  </a:moveTo>
                  <a:lnTo>
                    <a:pt x="448056" y="2151888"/>
                  </a:lnTo>
                </a:path>
                <a:path w="7260590" h="3377565">
                  <a:moveTo>
                    <a:pt x="795527" y="2151888"/>
                  </a:moveTo>
                  <a:lnTo>
                    <a:pt x="804672" y="2151888"/>
                  </a:lnTo>
                </a:path>
                <a:path w="7260590" h="3377565">
                  <a:moveTo>
                    <a:pt x="1225295" y="2151888"/>
                  </a:moveTo>
                  <a:lnTo>
                    <a:pt x="1243584" y="2151888"/>
                  </a:lnTo>
                </a:path>
                <a:path w="7260590" h="3377565">
                  <a:moveTo>
                    <a:pt x="1591055" y="2151888"/>
                  </a:moveTo>
                  <a:lnTo>
                    <a:pt x="1609344" y="2151888"/>
                  </a:lnTo>
                </a:path>
                <a:path w="7260590" h="3377565">
                  <a:moveTo>
                    <a:pt x="2039111" y="2151888"/>
                  </a:moveTo>
                  <a:lnTo>
                    <a:pt x="2057400" y="2151888"/>
                  </a:lnTo>
                </a:path>
                <a:path w="7260590" h="3377565">
                  <a:moveTo>
                    <a:pt x="2395727" y="2151888"/>
                  </a:moveTo>
                  <a:lnTo>
                    <a:pt x="2414016" y="2151888"/>
                  </a:lnTo>
                </a:path>
                <a:path w="7260590" h="3377565">
                  <a:moveTo>
                    <a:pt x="2852927" y="2151888"/>
                  </a:moveTo>
                  <a:lnTo>
                    <a:pt x="2871216" y="2151888"/>
                  </a:lnTo>
                </a:path>
                <a:path w="7260590" h="3377565">
                  <a:moveTo>
                    <a:pt x="3182111" y="2151888"/>
                  </a:moveTo>
                  <a:lnTo>
                    <a:pt x="3200400" y="2151888"/>
                  </a:lnTo>
                </a:path>
                <a:path w="7260590" h="3377565">
                  <a:moveTo>
                    <a:pt x="4453127" y="2151887"/>
                  </a:moveTo>
                  <a:lnTo>
                    <a:pt x="4462272" y="2151887"/>
                  </a:lnTo>
                </a:path>
                <a:path w="7260590" h="3377565">
                  <a:moveTo>
                    <a:pt x="4818888" y="2151887"/>
                  </a:moveTo>
                  <a:lnTo>
                    <a:pt x="4837176" y="2151887"/>
                  </a:lnTo>
                </a:path>
                <a:path w="7260590" h="3377565">
                  <a:moveTo>
                    <a:pt x="5248655" y="2151887"/>
                  </a:moveTo>
                  <a:lnTo>
                    <a:pt x="5266944" y="2151887"/>
                  </a:lnTo>
                </a:path>
                <a:path w="7260590" h="3377565">
                  <a:moveTo>
                    <a:pt x="5623559" y="2151887"/>
                  </a:moveTo>
                  <a:lnTo>
                    <a:pt x="5641848" y="2151887"/>
                  </a:lnTo>
                </a:path>
                <a:path w="7260590" h="3377565">
                  <a:moveTo>
                    <a:pt x="6053327" y="2151887"/>
                  </a:moveTo>
                  <a:lnTo>
                    <a:pt x="6071616" y="2151887"/>
                  </a:lnTo>
                </a:path>
                <a:path w="7260590" h="3377565">
                  <a:moveTo>
                    <a:pt x="6400799" y="2151887"/>
                  </a:moveTo>
                  <a:lnTo>
                    <a:pt x="6428232" y="2151887"/>
                  </a:lnTo>
                </a:path>
                <a:path w="7260590" h="3377565">
                  <a:moveTo>
                    <a:pt x="6858000" y="2151887"/>
                  </a:moveTo>
                  <a:lnTo>
                    <a:pt x="6876288" y="2151887"/>
                  </a:lnTo>
                </a:path>
                <a:path w="7260590" h="3377565">
                  <a:moveTo>
                    <a:pt x="7214615" y="2151887"/>
                  </a:moveTo>
                  <a:lnTo>
                    <a:pt x="7232904" y="2151887"/>
                  </a:lnTo>
                </a:path>
                <a:path w="7260590" h="3377565">
                  <a:moveTo>
                    <a:pt x="429768" y="2157983"/>
                  </a:moveTo>
                  <a:lnTo>
                    <a:pt x="448056" y="2157983"/>
                  </a:lnTo>
                </a:path>
                <a:path w="7260590" h="3377565">
                  <a:moveTo>
                    <a:pt x="786383" y="2157983"/>
                  </a:moveTo>
                  <a:lnTo>
                    <a:pt x="804672" y="2157983"/>
                  </a:lnTo>
                </a:path>
                <a:path w="7260590" h="3377565">
                  <a:moveTo>
                    <a:pt x="1234439" y="2157983"/>
                  </a:moveTo>
                  <a:lnTo>
                    <a:pt x="1243584" y="2157983"/>
                  </a:lnTo>
                </a:path>
                <a:path w="7260590" h="3377565">
                  <a:moveTo>
                    <a:pt x="1581911" y="2157983"/>
                  </a:moveTo>
                  <a:lnTo>
                    <a:pt x="1609344" y="2157983"/>
                  </a:lnTo>
                </a:path>
                <a:path w="7260590" h="3377565">
                  <a:moveTo>
                    <a:pt x="2039111" y="2157983"/>
                  </a:moveTo>
                  <a:lnTo>
                    <a:pt x="2057400" y="2157983"/>
                  </a:lnTo>
                </a:path>
                <a:path w="7260590" h="3377565">
                  <a:moveTo>
                    <a:pt x="2395727" y="2157983"/>
                  </a:moveTo>
                  <a:lnTo>
                    <a:pt x="2414016" y="2157983"/>
                  </a:lnTo>
                </a:path>
                <a:path w="7260590" h="3377565">
                  <a:moveTo>
                    <a:pt x="2852927" y="2157983"/>
                  </a:moveTo>
                  <a:lnTo>
                    <a:pt x="2871216" y="2157983"/>
                  </a:lnTo>
                </a:path>
                <a:path w="7260590" h="3377565">
                  <a:moveTo>
                    <a:pt x="3182111" y="2157983"/>
                  </a:moveTo>
                  <a:lnTo>
                    <a:pt x="3200400" y="2157983"/>
                  </a:lnTo>
                </a:path>
                <a:path w="7260590" h="3377565">
                  <a:moveTo>
                    <a:pt x="4453127" y="2157983"/>
                  </a:moveTo>
                  <a:lnTo>
                    <a:pt x="4462272" y="2157983"/>
                  </a:lnTo>
                </a:path>
                <a:path w="7260590" h="3377565">
                  <a:moveTo>
                    <a:pt x="4818888" y="2157983"/>
                  </a:moveTo>
                  <a:lnTo>
                    <a:pt x="4837176" y="2157983"/>
                  </a:lnTo>
                </a:path>
                <a:path w="7260590" h="3377565">
                  <a:moveTo>
                    <a:pt x="5248655" y="2157983"/>
                  </a:moveTo>
                  <a:lnTo>
                    <a:pt x="5266944" y="2157983"/>
                  </a:lnTo>
                </a:path>
                <a:path w="7260590" h="3377565">
                  <a:moveTo>
                    <a:pt x="5623559" y="2157983"/>
                  </a:moveTo>
                  <a:lnTo>
                    <a:pt x="5641848" y="2157983"/>
                  </a:lnTo>
                </a:path>
                <a:path w="7260590" h="3377565">
                  <a:moveTo>
                    <a:pt x="6053327" y="2157983"/>
                  </a:moveTo>
                  <a:lnTo>
                    <a:pt x="6071616" y="2157983"/>
                  </a:lnTo>
                </a:path>
                <a:path w="7260590" h="3377565">
                  <a:moveTo>
                    <a:pt x="6400799" y="2157983"/>
                  </a:moveTo>
                  <a:lnTo>
                    <a:pt x="6428232" y="2157983"/>
                  </a:lnTo>
                </a:path>
                <a:path w="7260590" h="3377565">
                  <a:moveTo>
                    <a:pt x="6858000" y="2157983"/>
                  </a:moveTo>
                  <a:lnTo>
                    <a:pt x="6885432" y="2157983"/>
                  </a:lnTo>
                </a:path>
                <a:path w="7260590" h="3377565">
                  <a:moveTo>
                    <a:pt x="7214615" y="2157983"/>
                  </a:moveTo>
                  <a:lnTo>
                    <a:pt x="7232904" y="2157983"/>
                  </a:lnTo>
                </a:path>
                <a:path w="7260590" h="3377565">
                  <a:moveTo>
                    <a:pt x="429768" y="2164079"/>
                  </a:moveTo>
                  <a:lnTo>
                    <a:pt x="448056" y="2164079"/>
                  </a:lnTo>
                </a:path>
                <a:path w="7260590" h="3377565">
                  <a:moveTo>
                    <a:pt x="786383" y="2164079"/>
                  </a:moveTo>
                  <a:lnTo>
                    <a:pt x="804672" y="2164079"/>
                  </a:lnTo>
                </a:path>
                <a:path w="7260590" h="3377565">
                  <a:moveTo>
                    <a:pt x="1234439" y="2164079"/>
                  </a:moveTo>
                  <a:lnTo>
                    <a:pt x="1243584" y="2164079"/>
                  </a:lnTo>
                </a:path>
                <a:path w="7260590" h="3377565">
                  <a:moveTo>
                    <a:pt x="1581911" y="2164079"/>
                  </a:moveTo>
                  <a:lnTo>
                    <a:pt x="1609344" y="2164079"/>
                  </a:lnTo>
                </a:path>
                <a:path w="7260590" h="3377565">
                  <a:moveTo>
                    <a:pt x="2039111" y="2164079"/>
                  </a:moveTo>
                  <a:lnTo>
                    <a:pt x="2057400" y="2164079"/>
                  </a:lnTo>
                </a:path>
                <a:path w="7260590" h="3377565">
                  <a:moveTo>
                    <a:pt x="2395727" y="2164079"/>
                  </a:moveTo>
                  <a:lnTo>
                    <a:pt x="2414016" y="2164079"/>
                  </a:lnTo>
                </a:path>
                <a:path w="7260590" h="3377565">
                  <a:moveTo>
                    <a:pt x="2852927" y="2164079"/>
                  </a:moveTo>
                  <a:lnTo>
                    <a:pt x="2871216" y="2164079"/>
                  </a:lnTo>
                </a:path>
                <a:path w="7260590" h="3377565">
                  <a:moveTo>
                    <a:pt x="3182111" y="2164079"/>
                  </a:moveTo>
                  <a:lnTo>
                    <a:pt x="3200400" y="2164079"/>
                  </a:lnTo>
                </a:path>
                <a:path w="7260590" h="3377565">
                  <a:moveTo>
                    <a:pt x="4453127" y="2164079"/>
                  </a:moveTo>
                  <a:lnTo>
                    <a:pt x="4462272" y="2164079"/>
                  </a:lnTo>
                </a:path>
                <a:path w="7260590" h="3377565">
                  <a:moveTo>
                    <a:pt x="4818888" y="2164079"/>
                  </a:moveTo>
                  <a:lnTo>
                    <a:pt x="4837176" y="2164079"/>
                  </a:lnTo>
                </a:path>
                <a:path w="7260590" h="3377565">
                  <a:moveTo>
                    <a:pt x="5248655" y="2164079"/>
                  </a:moveTo>
                  <a:lnTo>
                    <a:pt x="5266944" y="2164079"/>
                  </a:lnTo>
                </a:path>
                <a:path w="7260590" h="3377565">
                  <a:moveTo>
                    <a:pt x="5623559" y="2164079"/>
                  </a:moveTo>
                  <a:lnTo>
                    <a:pt x="5641848" y="2164079"/>
                  </a:lnTo>
                </a:path>
                <a:path w="7260590" h="3377565">
                  <a:moveTo>
                    <a:pt x="6053327" y="2164079"/>
                  </a:moveTo>
                  <a:lnTo>
                    <a:pt x="6071616" y="2164079"/>
                  </a:lnTo>
                </a:path>
                <a:path w="7260590" h="3377565">
                  <a:moveTo>
                    <a:pt x="6400799" y="2164079"/>
                  </a:moveTo>
                  <a:lnTo>
                    <a:pt x="6428232" y="2164079"/>
                  </a:lnTo>
                </a:path>
                <a:path w="7260590" h="3377565">
                  <a:moveTo>
                    <a:pt x="6858000" y="2164079"/>
                  </a:moveTo>
                  <a:lnTo>
                    <a:pt x="6885432" y="2164079"/>
                  </a:lnTo>
                </a:path>
                <a:path w="7260590" h="3377565">
                  <a:moveTo>
                    <a:pt x="7214615" y="2164079"/>
                  </a:moveTo>
                  <a:lnTo>
                    <a:pt x="7232904" y="2164079"/>
                  </a:lnTo>
                </a:path>
                <a:path w="7260590" h="3377565">
                  <a:moveTo>
                    <a:pt x="429768" y="2170176"/>
                  </a:moveTo>
                  <a:lnTo>
                    <a:pt x="448056" y="2170176"/>
                  </a:lnTo>
                </a:path>
                <a:path w="7260590" h="3377565">
                  <a:moveTo>
                    <a:pt x="786383" y="2170176"/>
                  </a:moveTo>
                  <a:lnTo>
                    <a:pt x="804672" y="2170176"/>
                  </a:lnTo>
                </a:path>
                <a:path w="7260590" h="3377565">
                  <a:moveTo>
                    <a:pt x="1234439" y="2170176"/>
                  </a:moveTo>
                  <a:lnTo>
                    <a:pt x="1243584" y="2170176"/>
                  </a:lnTo>
                </a:path>
                <a:path w="7260590" h="3377565">
                  <a:moveTo>
                    <a:pt x="1581911" y="2170176"/>
                  </a:moveTo>
                  <a:lnTo>
                    <a:pt x="1609344" y="2170176"/>
                  </a:lnTo>
                </a:path>
                <a:path w="7260590" h="3377565">
                  <a:moveTo>
                    <a:pt x="2039111" y="2170176"/>
                  </a:moveTo>
                  <a:lnTo>
                    <a:pt x="2057400" y="2170176"/>
                  </a:lnTo>
                </a:path>
                <a:path w="7260590" h="3377565">
                  <a:moveTo>
                    <a:pt x="2395727" y="2170176"/>
                  </a:moveTo>
                  <a:lnTo>
                    <a:pt x="2414016" y="2170176"/>
                  </a:lnTo>
                </a:path>
                <a:path w="7260590" h="3377565">
                  <a:moveTo>
                    <a:pt x="2852927" y="2170176"/>
                  </a:moveTo>
                  <a:lnTo>
                    <a:pt x="2871216" y="2170176"/>
                  </a:lnTo>
                </a:path>
                <a:path w="7260590" h="3377565">
                  <a:moveTo>
                    <a:pt x="3182111" y="2170176"/>
                  </a:moveTo>
                  <a:lnTo>
                    <a:pt x="3200400" y="2170176"/>
                  </a:lnTo>
                </a:path>
                <a:path w="7260590" h="3377565">
                  <a:moveTo>
                    <a:pt x="4453127" y="2170175"/>
                  </a:moveTo>
                  <a:lnTo>
                    <a:pt x="4462272" y="2170175"/>
                  </a:lnTo>
                </a:path>
                <a:path w="7260590" h="3377565">
                  <a:moveTo>
                    <a:pt x="4818888" y="2170175"/>
                  </a:moveTo>
                  <a:lnTo>
                    <a:pt x="4837176" y="2170175"/>
                  </a:lnTo>
                </a:path>
                <a:path w="7260590" h="3377565">
                  <a:moveTo>
                    <a:pt x="5248655" y="2170175"/>
                  </a:moveTo>
                  <a:lnTo>
                    <a:pt x="5266944" y="2170175"/>
                  </a:lnTo>
                </a:path>
                <a:path w="7260590" h="3377565">
                  <a:moveTo>
                    <a:pt x="5623559" y="2170175"/>
                  </a:moveTo>
                  <a:lnTo>
                    <a:pt x="5641848" y="2170175"/>
                  </a:lnTo>
                </a:path>
                <a:path w="7260590" h="3377565">
                  <a:moveTo>
                    <a:pt x="6053327" y="2170175"/>
                  </a:moveTo>
                  <a:lnTo>
                    <a:pt x="6071616" y="2170175"/>
                  </a:lnTo>
                </a:path>
                <a:path w="7260590" h="3377565">
                  <a:moveTo>
                    <a:pt x="6400799" y="2170175"/>
                  </a:moveTo>
                  <a:lnTo>
                    <a:pt x="6428232" y="2170175"/>
                  </a:lnTo>
                </a:path>
                <a:path w="7260590" h="3377565">
                  <a:moveTo>
                    <a:pt x="6858000" y="2170175"/>
                  </a:moveTo>
                  <a:lnTo>
                    <a:pt x="6885432" y="2170175"/>
                  </a:lnTo>
                </a:path>
                <a:path w="7260590" h="3377565">
                  <a:moveTo>
                    <a:pt x="7214615" y="2170175"/>
                  </a:moveTo>
                  <a:lnTo>
                    <a:pt x="7232904" y="2170175"/>
                  </a:lnTo>
                </a:path>
                <a:path w="7260590" h="3377565">
                  <a:moveTo>
                    <a:pt x="429768" y="2176271"/>
                  </a:moveTo>
                  <a:lnTo>
                    <a:pt x="448056" y="2176271"/>
                  </a:lnTo>
                </a:path>
                <a:path w="7260590" h="3377565">
                  <a:moveTo>
                    <a:pt x="786383" y="2176271"/>
                  </a:moveTo>
                  <a:lnTo>
                    <a:pt x="804672" y="2176271"/>
                  </a:lnTo>
                </a:path>
                <a:path w="7260590" h="3377565">
                  <a:moveTo>
                    <a:pt x="1234439" y="2176271"/>
                  </a:moveTo>
                  <a:lnTo>
                    <a:pt x="1243584" y="2176271"/>
                  </a:lnTo>
                </a:path>
                <a:path w="7260590" h="3377565">
                  <a:moveTo>
                    <a:pt x="1581911" y="2176271"/>
                  </a:moveTo>
                  <a:lnTo>
                    <a:pt x="1609344" y="2176271"/>
                  </a:lnTo>
                </a:path>
                <a:path w="7260590" h="3377565">
                  <a:moveTo>
                    <a:pt x="2039111" y="2176271"/>
                  </a:moveTo>
                  <a:lnTo>
                    <a:pt x="2057400" y="2176271"/>
                  </a:lnTo>
                </a:path>
                <a:path w="7260590" h="3377565">
                  <a:moveTo>
                    <a:pt x="2395727" y="2176271"/>
                  </a:moveTo>
                  <a:lnTo>
                    <a:pt x="2414016" y="2176271"/>
                  </a:lnTo>
                </a:path>
                <a:path w="7260590" h="3377565">
                  <a:moveTo>
                    <a:pt x="2852927" y="2176271"/>
                  </a:moveTo>
                  <a:lnTo>
                    <a:pt x="2871216" y="2176271"/>
                  </a:lnTo>
                </a:path>
                <a:path w="7260590" h="3377565">
                  <a:moveTo>
                    <a:pt x="3182111" y="2176271"/>
                  </a:moveTo>
                  <a:lnTo>
                    <a:pt x="3191256" y="2176271"/>
                  </a:lnTo>
                </a:path>
                <a:path w="7260590" h="3377565">
                  <a:moveTo>
                    <a:pt x="4453127" y="2176271"/>
                  </a:moveTo>
                  <a:lnTo>
                    <a:pt x="4462272" y="2176271"/>
                  </a:lnTo>
                </a:path>
                <a:path w="7260590" h="3377565">
                  <a:moveTo>
                    <a:pt x="4818888" y="2176271"/>
                  </a:moveTo>
                  <a:lnTo>
                    <a:pt x="4837176" y="2176271"/>
                  </a:lnTo>
                </a:path>
                <a:path w="7260590" h="3377565">
                  <a:moveTo>
                    <a:pt x="5248655" y="2176271"/>
                  </a:moveTo>
                  <a:lnTo>
                    <a:pt x="5266944" y="2176271"/>
                  </a:lnTo>
                </a:path>
                <a:path w="7260590" h="3377565">
                  <a:moveTo>
                    <a:pt x="5623559" y="2176271"/>
                  </a:moveTo>
                  <a:lnTo>
                    <a:pt x="5641848" y="2176271"/>
                  </a:lnTo>
                </a:path>
                <a:path w="7260590" h="3377565">
                  <a:moveTo>
                    <a:pt x="6053327" y="2176271"/>
                  </a:moveTo>
                  <a:lnTo>
                    <a:pt x="6071616" y="2176271"/>
                  </a:lnTo>
                </a:path>
                <a:path w="7260590" h="3377565">
                  <a:moveTo>
                    <a:pt x="6400799" y="2176271"/>
                  </a:moveTo>
                  <a:lnTo>
                    <a:pt x="6428232" y="2176271"/>
                  </a:lnTo>
                </a:path>
                <a:path w="7260590" h="3377565">
                  <a:moveTo>
                    <a:pt x="6858000" y="2176271"/>
                  </a:moveTo>
                  <a:lnTo>
                    <a:pt x="6885432" y="2176271"/>
                  </a:lnTo>
                </a:path>
                <a:path w="7260590" h="3377565">
                  <a:moveTo>
                    <a:pt x="7214615" y="2176271"/>
                  </a:moveTo>
                  <a:lnTo>
                    <a:pt x="7232904" y="2176271"/>
                  </a:lnTo>
                </a:path>
                <a:path w="7260590" h="3377565">
                  <a:moveTo>
                    <a:pt x="429768" y="2182367"/>
                  </a:moveTo>
                  <a:lnTo>
                    <a:pt x="448056" y="2182367"/>
                  </a:lnTo>
                </a:path>
                <a:path w="7260590" h="3377565">
                  <a:moveTo>
                    <a:pt x="786383" y="2182367"/>
                  </a:moveTo>
                  <a:lnTo>
                    <a:pt x="804672" y="2182367"/>
                  </a:lnTo>
                </a:path>
                <a:path w="7260590" h="3377565">
                  <a:moveTo>
                    <a:pt x="1234439" y="2182367"/>
                  </a:moveTo>
                  <a:lnTo>
                    <a:pt x="1243584" y="2182367"/>
                  </a:lnTo>
                </a:path>
                <a:path w="7260590" h="3377565">
                  <a:moveTo>
                    <a:pt x="1581911" y="2182367"/>
                  </a:moveTo>
                  <a:lnTo>
                    <a:pt x="1600200" y="2182367"/>
                  </a:lnTo>
                </a:path>
                <a:path w="7260590" h="3377565">
                  <a:moveTo>
                    <a:pt x="2039111" y="2182367"/>
                  </a:moveTo>
                  <a:lnTo>
                    <a:pt x="2066544" y="2182367"/>
                  </a:lnTo>
                </a:path>
                <a:path w="7260590" h="3377565">
                  <a:moveTo>
                    <a:pt x="2395727" y="2182367"/>
                  </a:moveTo>
                  <a:lnTo>
                    <a:pt x="2414016" y="2182367"/>
                  </a:lnTo>
                </a:path>
                <a:path w="7260590" h="3377565">
                  <a:moveTo>
                    <a:pt x="2852927" y="2182367"/>
                  </a:moveTo>
                  <a:lnTo>
                    <a:pt x="2880360" y="2182367"/>
                  </a:lnTo>
                </a:path>
                <a:path w="7260590" h="3377565">
                  <a:moveTo>
                    <a:pt x="3182111" y="2182367"/>
                  </a:moveTo>
                  <a:lnTo>
                    <a:pt x="3191256" y="2182367"/>
                  </a:lnTo>
                </a:path>
                <a:path w="7260590" h="3377565">
                  <a:moveTo>
                    <a:pt x="4453127" y="2182367"/>
                  </a:moveTo>
                  <a:lnTo>
                    <a:pt x="4462272" y="2182367"/>
                  </a:lnTo>
                </a:path>
                <a:path w="7260590" h="3377565">
                  <a:moveTo>
                    <a:pt x="4818888" y="2182367"/>
                  </a:moveTo>
                  <a:lnTo>
                    <a:pt x="4837176" y="2182367"/>
                  </a:lnTo>
                </a:path>
                <a:path w="7260590" h="3377565">
                  <a:moveTo>
                    <a:pt x="5257799" y="2182367"/>
                  </a:moveTo>
                  <a:lnTo>
                    <a:pt x="5276088" y="2182367"/>
                  </a:lnTo>
                </a:path>
                <a:path w="7260590" h="3377565">
                  <a:moveTo>
                    <a:pt x="5623559" y="2182367"/>
                  </a:moveTo>
                  <a:lnTo>
                    <a:pt x="5641848" y="2182367"/>
                  </a:lnTo>
                </a:path>
                <a:path w="7260590" h="3377565">
                  <a:moveTo>
                    <a:pt x="6053327" y="2182367"/>
                  </a:moveTo>
                  <a:lnTo>
                    <a:pt x="6071616" y="2182367"/>
                  </a:lnTo>
                </a:path>
                <a:path w="7260590" h="3377565">
                  <a:moveTo>
                    <a:pt x="6400799" y="2182367"/>
                  </a:moveTo>
                  <a:lnTo>
                    <a:pt x="6428232" y="2182367"/>
                  </a:lnTo>
                </a:path>
                <a:path w="7260590" h="3377565">
                  <a:moveTo>
                    <a:pt x="6858000" y="2182367"/>
                  </a:moveTo>
                  <a:lnTo>
                    <a:pt x="6885432" y="2182367"/>
                  </a:lnTo>
                </a:path>
                <a:path w="7260590" h="3377565">
                  <a:moveTo>
                    <a:pt x="7214615" y="2182367"/>
                  </a:moveTo>
                  <a:lnTo>
                    <a:pt x="7232904" y="2182367"/>
                  </a:lnTo>
                </a:path>
                <a:path w="7260590" h="3377565">
                  <a:moveTo>
                    <a:pt x="429768" y="2188464"/>
                  </a:moveTo>
                  <a:lnTo>
                    <a:pt x="448056" y="2188464"/>
                  </a:lnTo>
                </a:path>
                <a:path w="7260590" h="3377565">
                  <a:moveTo>
                    <a:pt x="786383" y="2188464"/>
                  </a:moveTo>
                  <a:lnTo>
                    <a:pt x="804672" y="2188464"/>
                  </a:lnTo>
                </a:path>
                <a:path w="7260590" h="3377565">
                  <a:moveTo>
                    <a:pt x="1234439" y="2188464"/>
                  </a:moveTo>
                  <a:lnTo>
                    <a:pt x="1243584" y="2188464"/>
                  </a:lnTo>
                </a:path>
                <a:path w="7260590" h="3377565">
                  <a:moveTo>
                    <a:pt x="1581911" y="2188464"/>
                  </a:moveTo>
                  <a:lnTo>
                    <a:pt x="1600200" y="2188464"/>
                  </a:lnTo>
                </a:path>
                <a:path w="7260590" h="3377565">
                  <a:moveTo>
                    <a:pt x="2039111" y="2188464"/>
                  </a:moveTo>
                  <a:lnTo>
                    <a:pt x="2066544" y="2188464"/>
                  </a:lnTo>
                </a:path>
                <a:path w="7260590" h="3377565">
                  <a:moveTo>
                    <a:pt x="2395727" y="2188464"/>
                  </a:moveTo>
                  <a:lnTo>
                    <a:pt x="2414016" y="2188464"/>
                  </a:lnTo>
                </a:path>
                <a:path w="7260590" h="3377565">
                  <a:moveTo>
                    <a:pt x="2852927" y="2188464"/>
                  </a:moveTo>
                  <a:lnTo>
                    <a:pt x="2880360" y="2188464"/>
                  </a:lnTo>
                </a:path>
                <a:path w="7260590" h="3377565">
                  <a:moveTo>
                    <a:pt x="3182111" y="2188464"/>
                  </a:moveTo>
                  <a:lnTo>
                    <a:pt x="3191256" y="2188464"/>
                  </a:lnTo>
                </a:path>
                <a:path w="7260590" h="3377565">
                  <a:moveTo>
                    <a:pt x="4453127" y="2188463"/>
                  </a:moveTo>
                  <a:lnTo>
                    <a:pt x="4462272" y="2188463"/>
                  </a:lnTo>
                </a:path>
                <a:path w="7260590" h="3377565">
                  <a:moveTo>
                    <a:pt x="4818888" y="2188463"/>
                  </a:moveTo>
                  <a:lnTo>
                    <a:pt x="4837176" y="2188463"/>
                  </a:lnTo>
                </a:path>
                <a:path w="7260590" h="3377565">
                  <a:moveTo>
                    <a:pt x="5257799" y="2188463"/>
                  </a:moveTo>
                  <a:lnTo>
                    <a:pt x="5276088" y="2188463"/>
                  </a:lnTo>
                </a:path>
                <a:path w="7260590" h="3377565">
                  <a:moveTo>
                    <a:pt x="5614416" y="2188463"/>
                  </a:moveTo>
                  <a:lnTo>
                    <a:pt x="5632704" y="2188463"/>
                  </a:lnTo>
                </a:path>
                <a:path w="7260590" h="3377565">
                  <a:moveTo>
                    <a:pt x="6053327" y="2188463"/>
                  </a:moveTo>
                  <a:lnTo>
                    <a:pt x="6071616" y="2188463"/>
                  </a:lnTo>
                </a:path>
                <a:path w="7260590" h="3377565">
                  <a:moveTo>
                    <a:pt x="6400799" y="2188463"/>
                  </a:moveTo>
                  <a:lnTo>
                    <a:pt x="6428232" y="2188463"/>
                  </a:lnTo>
                </a:path>
                <a:path w="7260590" h="3377565">
                  <a:moveTo>
                    <a:pt x="6858000" y="2188463"/>
                  </a:moveTo>
                  <a:lnTo>
                    <a:pt x="6885432" y="2188463"/>
                  </a:lnTo>
                </a:path>
                <a:path w="7260590" h="3377565">
                  <a:moveTo>
                    <a:pt x="7214615" y="2188463"/>
                  </a:moveTo>
                  <a:lnTo>
                    <a:pt x="7232904" y="2188463"/>
                  </a:lnTo>
                </a:path>
                <a:path w="7260590" h="3377565">
                  <a:moveTo>
                    <a:pt x="429768" y="2194559"/>
                  </a:moveTo>
                  <a:lnTo>
                    <a:pt x="448056" y="2194559"/>
                  </a:lnTo>
                </a:path>
                <a:path w="7260590" h="3377565">
                  <a:moveTo>
                    <a:pt x="786383" y="2194559"/>
                  </a:moveTo>
                  <a:lnTo>
                    <a:pt x="804672" y="2194559"/>
                  </a:lnTo>
                </a:path>
                <a:path w="7260590" h="3377565">
                  <a:moveTo>
                    <a:pt x="1234439" y="2194559"/>
                  </a:moveTo>
                  <a:lnTo>
                    <a:pt x="1243584" y="2194559"/>
                  </a:lnTo>
                </a:path>
                <a:path w="7260590" h="3377565">
                  <a:moveTo>
                    <a:pt x="1581911" y="2194559"/>
                  </a:moveTo>
                  <a:lnTo>
                    <a:pt x="1600200" y="2194559"/>
                  </a:lnTo>
                </a:path>
                <a:path w="7260590" h="3377565">
                  <a:moveTo>
                    <a:pt x="2048255" y="2194559"/>
                  </a:moveTo>
                  <a:lnTo>
                    <a:pt x="2066544" y="2194559"/>
                  </a:lnTo>
                </a:path>
                <a:path w="7260590" h="3377565">
                  <a:moveTo>
                    <a:pt x="2395727" y="2194559"/>
                  </a:moveTo>
                  <a:lnTo>
                    <a:pt x="2414016" y="2194559"/>
                  </a:lnTo>
                </a:path>
                <a:path w="7260590" h="3377565">
                  <a:moveTo>
                    <a:pt x="2852927" y="2194559"/>
                  </a:moveTo>
                  <a:lnTo>
                    <a:pt x="2880360" y="2194559"/>
                  </a:lnTo>
                </a:path>
                <a:path w="7260590" h="3377565">
                  <a:moveTo>
                    <a:pt x="3182111" y="2194559"/>
                  </a:moveTo>
                  <a:lnTo>
                    <a:pt x="3191256" y="2194559"/>
                  </a:lnTo>
                </a:path>
                <a:path w="7260590" h="3377565">
                  <a:moveTo>
                    <a:pt x="4453127" y="2194559"/>
                  </a:moveTo>
                  <a:lnTo>
                    <a:pt x="4462272" y="2194559"/>
                  </a:lnTo>
                </a:path>
                <a:path w="7260590" h="3377565">
                  <a:moveTo>
                    <a:pt x="4818888" y="2194559"/>
                  </a:moveTo>
                  <a:lnTo>
                    <a:pt x="4837176" y="2194559"/>
                  </a:lnTo>
                </a:path>
                <a:path w="7260590" h="3377565">
                  <a:moveTo>
                    <a:pt x="5257799" y="2194559"/>
                  </a:moveTo>
                  <a:lnTo>
                    <a:pt x="5276088" y="2194559"/>
                  </a:lnTo>
                </a:path>
                <a:path w="7260590" h="3377565">
                  <a:moveTo>
                    <a:pt x="5614416" y="2194559"/>
                  </a:moveTo>
                  <a:lnTo>
                    <a:pt x="5632704" y="2194559"/>
                  </a:lnTo>
                </a:path>
                <a:path w="7260590" h="3377565">
                  <a:moveTo>
                    <a:pt x="6053327" y="2194559"/>
                  </a:moveTo>
                  <a:lnTo>
                    <a:pt x="6071616" y="2194559"/>
                  </a:lnTo>
                </a:path>
                <a:path w="7260590" h="3377565">
                  <a:moveTo>
                    <a:pt x="6400799" y="2194559"/>
                  </a:moveTo>
                  <a:lnTo>
                    <a:pt x="6428232" y="2194559"/>
                  </a:lnTo>
                </a:path>
                <a:path w="7260590" h="3377565">
                  <a:moveTo>
                    <a:pt x="6858000" y="2194559"/>
                  </a:moveTo>
                  <a:lnTo>
                    <a:pt x="6885432" y="2194559"/>
                  </a:lnTo>
                </a:path>
                <a:path w="7260590" h="3377565">
                  <a:moveTo>
                    <a:pt x="7214615" y="2194559"/>
                  </a:moveTo>
                  <a:lnTo>
                    <a:pt x="7232904" y="2194559"/>
                  </a:lnTo>
                </a:path>
                <a:path w="7260590" h="3377565">
                  <a:moveTo>
                    <a:pt x="429768" y="2200655"/>
                  </a:moveTo>
                  <a:lnTo>
                    <a:pt x="448056" y="2200655"/>
                  </a:lnTo>
                </a:path>
                <a:path w="7260590" h="3377565">
                  <a:moveTo>
                    <a:pt x="786383" y="2200655"/>
                  </a:moveTo>
                  <a:lnTo>
                    <a:pt x="804672" y="2200655"/>
                  </a:lnTo>
                </a:path>
                <a:path w="7260590" h="3377565">
                  <a:moveTo>
                    <a:pt x="1234439" y="2200655"/>
                  </a:moveTo>
                  <a:lnTo>
                    <a:pt x="1243584" y="2200655"/>
                  </a:lnTo>
                </a:path>
                <a:path w="7260590" h="3377565">
                  <a:moveTo>
                    <a:pt x="1581911" y="2200655"/>
                  </a:moveTo>
                  <a:lnTo>
                    <a:pt x="1600200" y="2200655"/>
                  </a:lnTo>
                </a:path>
                <a:path w="7260590" h="3377565">
                  <a:moveTo>
                    <a:pt x="2048255" y="2200655"/>
                  </a:moveTo>
                  <a:lnTo>
                    <a:pt x="2066544" y="2200655"/>
                  </a:lnTo>
                </a:path>
                <a:path w="7260590" h="3377565">
                  <a:moveTo>
                    <a:pt x="2386583" y="2200655"/>
                  </a:moveTo>
                  <a:lnTo>
                    <a:pt x="2414016" y="2200655"/>
                  </a:lnTo>
                </a:path>
                <a:path w="7260590" h="3377565">
                  <a:moveTo>
                    <a:pt x="2852927" y="2200655"/>
                  </a:moveTo>
                  <a:lnTo>
                    <a:pt x="2880360" y="2200655"/>
                  </a:lnTo>
                </a:path>
                <a:path w="7260590" h="3377565">
                  <a:moveTo>
                    <a:pt x="3182111" y="2200655"/>
                  </a:moveTo>
                  <a:lnTo>
                    <a:pt x="3191256" y="2200655"/>
                  </a:lnTo>
                </a:path>
                <a:path w="7260590" h="3377565">
                  <a:moveTo>
                    <a:pt x="4453127" y="2200655"/>
                  </a:moveTo>
                  <a:lnTo>
                    <a:pt x="4462272" y="2200655"/>
                  </a:lnTo>
                </a:path>
                <a:path w="7260590" h="3377565">
                  <a:moveTo>
                    <a:pt x="4818888" y="2200655"/>
                  </a:moveTo>
                  <a:lnTo>
                    <a:pt x="4837176" y="2200655"/>
                  </a:lnTo>
                </a:path>
                <a:path w="7260590" h="3377565">
                  <a:moveTo>
                    <a:pt x="5257799" y="2200655"/>
                  </a:moveTo>
                  <a:lnTo>
                    <a:pt x="5276088" y="2200655"/>
                  </a:lnTo>
                </a:path>
                <a:path w="7260590" h="3377565">
                  <a:moveTo>
                    <a:pt x="5614416" y="2200655"/>
                  </a:moveTo>
                  <a:lnTo>
                    <a:pt x="5632704" y="2200655"/>
                  </a:lnTo>
                </a:path>
                <a:path w="7260590" h="3377565">
                  <a:moveTo>
                    <a:pt x="6053327" y="2200655"/>
                  </a:moveTo>
                  <a:lnTo>
                    <a:pt x="6071616" y="2200655"/>
                  </a:lnTo>
                </a:path>
                <a:path w="7260590" h="3377565">
                  <a:moveTo>
                    <a:pt x="6400799" y="2200655"/>
                  </a:moveTo>
                  <a:lnTo>
                    <a:pt x="6428232" y="2200655"/>
                  </a:lnTo>
                </a:path>
                <a:path w="7260590" h="3377565">
                  <a:moveTo>
                    <a:pt x="6858000" y="2200655"/>
                  </a:moveTo>
                  <a:lnTo>
                    <a:pt x="6885432" y="2200655"/>
                  </a:lnTo>
                </a:path>
                <a:path w="7260590" h="3377565">
                  <a:moveTo>
                    <a:pt x="7214615" y="2200655"/>
                  </a:moveTo>
                  <a:lnTo>
                    <a:pt x="7232904" y="2200655"/>
                  </a:lnTo>
                </a:path>
                <a:path w="7260590" h="3377565">
                  <a:moveTo>
                    <a:pt x="429768" y="2206752"/>
                  </a:moveTo>
                  <a:lnTo>
                    <a:pt x="448056" y="2206752"/>
                  </a:lnTo>
                </a:path>
                <a:path w="7260590" h="3377565">
                  <a:moveTo>
                    <a:pt x="786383" y="2206752"/>
                  </a:moveTo>
                  <a:lnTo>
                    <a:pt x="804672" y="2206752"/>
                  </a:lnTo>
                </a:path>
                <a:path w="7260590" h="3377565">
                  <a:moveTo>
                    <a:pt x="1234439" y="2206752"/>
                  </a:moveTo>
                  <a:lnTo>
                    <a:pt x="1243584" y="2206752"/>
                  </a:lnTo>
                </a:path>
                <a:path w="7260590" h="3377565">
                  <a:moveTo>
                    <a:pt x="1581911" y="2206752"/>
                  </a:moveTo>
                  <a:lnTo>
                    <a:pt x="1600200" y="2206752"/>
                  </a:lnTo>
                </a:path>
                <a:path w="7260590" h="3377565">
                  <a:moveTo>
                    <a:pt x="2048255" y="2206752"/>
                  </a:moveTo>
                  <a:lnTo>
                    <a:pt x="2066544" y="2206752"/>
                  </a:lnTo>
                </a:path>
                <a:path w="7260590" h="3377565">
                  <a:moveTo>
                    <a:pt x="2386583" y="2206752"/>
                  </a:moveTo>
                  <a:lnTo>
                    <a:pt x="2414016" y="2206752"/>
                  </a:lnTo>
                </a:path>
                <a:path w="7260590" h="3377565">
                  <a:moveTo>
                    <a:pt x="2862071" y="2206752"/>
                  </a:moveTo>
                  <a:lnTo>
                    <a:pt x="2889504" y="2206752"/>
                  </a:lnTo>
                </a:path>
                <a:path w="7260590" h="3377565">
                  <a:moveTo>
                    <a:pt x="3182111" y="2206752"/>
                  </a:moveTo>
                  <a:lnTo>
                    <a:pt x="3191256" y="2206752"/>
                  </a:lnTo>
                </a:path>
                <a:path w="7260590" h="3377565">
                  <a:moveTo>
                    <a:pt x="4462271" y="2206751"/>
                  </a:moveTo>
                  <a:lnTo>
                    <a:pt x="4471416" y="2206751"/>
                  </a:lnTo>
                </a:path>
                <a:path w="7260590" h="3377565">
                  <a:moveTo>
                    <a:pt x="4818888" y="2206751"/>
                  </a:moveTo>
                  <a:lnTo>
                    <a:pt x="4837176" y="2206751"/>
                  </a:lnTo>
                </a:path>
                <a:path w="7260590" h="3377565">
                  <a:moveTo>
                    <a:pt x="5257799" y="2206751"/>
                  </a:moveTo>
                  <a:lnTo>
                    <a:pt x="5276088" y="2206751"/>
                  </a:lnTo>
                </a:path>
                <a:path w="7260590" h="3377565">
                  <a:moveTo>
                    <a:pt x="5614416" y="2206751"/>
                  </a:moveTo>
                  <a:lnTo>
                    <a:pt x="5632704" y="2206751"/>
                  </a:lnTo>
                </a:path>
                <a:path w="7260590" h="3377565">
                  <a:moveTo>
                    <a:pt x="6053327" y="2206751"/>
                  </a:moveTo>
                  <a:lnTo>
                    <a:pt x="6071616" y="2206751"/>
                  </a:lnTo>
                </a:path>
                <a:path w="7260590" h="3377565">
                  <a:moveTo>
                    <a:pt x="6400799" y="2206751"/>
                  </a:moveTo>
                  <a:lnTo>
                    <a:pt x="6428232" y="2206751"/>
                  </a:lnTo>
                </a:path>
                <a:path w="7260590" h="3377565">
                  <a:moveTo>
                    <a:pt x="6858000" y="2206751"/>
                  </a:moveTo>
                  <a:lnTo>
                    <a:pt x="6894576" y="2206751"/>
                  </a:lnTo>
                </a:path>
                <a:path w="7260590" h="3377565">
                  <a:moveTo>
                    <a:pt x="7214615" y="2206751"/>
                  </a:moveTo>
                  <a:lnTo>
                    <a:pt x="7232904" y="2206751"/>
                  </a:lnTo>
                </a:path>
                <a:path w="7260590" h="3377565">
                  <a:moveTo>
                    <a:pt x="429768" y="2212847"/>
                  </a:moveTo>
                  <a:lnTo>
                    <a:pt x="448056" y="2212847"/>
                  </a:lnTo>
                </a:path>
                <a:path w="7260590" h="3377565">
                  <a:moveTo>
                    <a:pt x="786383" y="2212847"/>
                  </a:moveTo>
                  <a:lnTo>
                    <a:pt x="804672" y="2212847"/>
                  </a:lnTo>
                </a:path>
                <a:path w="7260590" h="3377565">
                  <a:moveTo>
                    <a:pt x="1234439" y="2212847"/>
                  </a:moveTo>
                  <a:lnTo>
                    <a:pt x="1243584" y="2212847"/>
                  </a:lnTo>
                </a:path>
                <a:path w="7260590" h="3377565">
                  <a:moveTo>
                    <a:pt x="1581911" y="2212847"/>
                  </a:moveTo>
                  <a:lnTo>
                    <a:pt x="1600200" y="2212847"/>
                  </a:lnTo>
                </a:path>
                <a:path w="7260590" h="3377565">
                  <a:moveTo>
                    <a:pt x="2048255" y="2212847"/>
                  </a:moveTo>
                  <a:lnTo>
                    <a:pt x="2075688" y="2212847"/>
                  </a:lnTo>
                </a:path>
                <a:path w="7260590" h="3377565">
                  <a:moveTo>
                    <a:pt x="2386583" y="2212847"/>
                  </a:moveTo>
                  <a:lnTo>
                    <a:pt x="2414016" y="2212847"/>
                  </a:lnTo>
                </a:path>
                <a:path w="7260590" h="3377565">
                  <a:moveTo>
                    <a:pt x="2862071" y="2212847"/>
                  </a:moveTo>
                  <a:lnTo>
                    <a:pt x="2889504" y="2212847"/>
                  </a:lnTo>
                </a:path>
                <a:path w="7260590" h="3377565">
                  <a:moveTo>
                    <a:pt x="3172967" y="2212847"/>
                  </a:moveTo>
                  <a:lnTo>
                    <a:pt x="3182112" y="2212847"/>
                  </a:lnTo>
                </a:path>
                <a:path w="7260590" h="3377565">
                  <a:moveTo>
                    <a:pt x="4462271" y="2212847"/>
                  </a:moveTo>
                  <a:lnTo>
                    <a:pt x="4471416" y="2212847"/>
                  </a:lnTo>
                </a:path>
                <a:path w="7260590" h="3377565">
                  <a:moveTo>
                    <a:pt x="4809744" y="2212847"/>
                  </a:moveTo>
                  <a:lnTo>
                    <a:pt x="4828032" y="2212847"/>
                  </a:lnTo>
                </a:path>
                <a:path w="7260590" h="3377565">
                  <a:moveTo>
                    <a:pt x="5257799" y="2212847"/>
                  </a:moveTo>
                  <a:lnTo>
                    <a:pt x="5276088" y="2212847"/>
                  </a:lnTo>
                </a:path>
                <a:path w="7260590" h="3377565">
                  <a:moveTo>
                    <a:pt x="5614416" y="2212847"/>
                  </a:moveTo>
                  <a:lnTo>
                    <a:pt x="5632704" y="2212847"/>
                  </a:lnTo>
                </a:path>
                <a:path w="7260590" h="3377565">
                  <a:moveTo>
                    <a:pt x="6053327" y="2212847"/>
                  </a:moveTo>
                  <a:lnTo>
                    <a:pt x="6071616" y="2212847"/>
                  </a:lnTo>
                </a:path>
                <a:path w="7260590" h="3377565">
                  <a:moveTo>
                    <a:pt x="6400799" y="2212847"/>
                  </a:moveTo>
                  <a:lnTo>
                    <a:pt x="6419088" y="2212847"/>
                  </a:lnTo>
                </a:path>
                <a:path w="7260590" h="3377565">
                  <a:moveTo>
                    <a:pt x="6867144" y="2212847"/>
                  </a:moveTo>
                  <a:lnTo>
                    <a:pt x="6894576" y="2212847"/>
                  </a:lnTo>
                </a:path>
                <a:path w="7260590" h="3377565">
                  <a:moveTo>
                    <a:pt x="7205471" y="2212847"/>
                  </a:moveTo>
                  <a:lnTo>
                    <a:pt x="7232904" y="2212847"/>
                  </a:lnTo>
                </a:path>
                <a:path w="7260590" h="3377565">
                  <a:moveTo>
                    <a:pt x="429768" y="2218943"/>
                  </a:moveTo>
                  <a:lnTo>
                    <a:pt x="457200" y="2218943"/>
                  </a:lnTo>
                </a:path>
                <a:path w="7260590" h="3377565">
                  <a:moveTo>
                    <a:pt x="786383" y="2218943"/>
                  </a:moveTo>
                  <a:lnTo>
                    <a:pt x="804672" y="2218943"/>
                  </a:lnTo>
                </a:path>
                <a:path w="7260590" h="3377565">
                  <a:moveTo>
                    <a:pt x="1234439" y="2218943"/>
                  </a:moveTo>
                  <a:lnTo>
                    <a:pt x="1252728" y="2218943"/>
                  </a:lnTo>
                </a:path>
                <a:path w="7260590" h="3377565">
                  <a:moveTo>
                    <a:pt x="1581911" y="2218943"/>
                  </a:moveTo>
                  <a:lnTo>
                    <a:pt x="1600200" y="2218943"/>
                  </a:lnTo>
                </a:path>
                <a:path w="7260590" h="3377565">
                  <a:moveTo>
                    <a:pt x="2048255" y="2218943"/>
                  </a:moveTo>
                  <a:lnTo>
                    <a:pt x="2075688" y="2218943"/>
                  </a:lnTo>
                </a:path>
                <a:path w="7260590" h="3377565">
                  <a:moveTo>
                    <a:pt x="2386583" y="2218943"/>
                  </a:moveTo>
                  <a:lnTo>
                    <a:pt x="2404872" y="2218943"/>
                  </a:lnTo>
                </a:path>
                <a:path w="7260590" h="3377565">
                  <a:moveTo>
                    <a:pt x="2862071" y="2218943"/>
                  </a:moveTo>
                  <a:lnTo>
                    <a:pt x="2889504" y="2218943"/>
                  </a:lnTo>
                </a:path>
                <a:path w="7260590" h="3377565">
                  <a:moveTo>
                    <a:pt x="3172967" y="2218943"/>
                  </a:moveTo>
                  <a:lnTo>
                    <a:pt x="3182112" y="2218943"/>
                  </a:lnTo>
                </a:path>
                <a:path w="7260590" h="3377565">
                  <a:moveTo>
                    <a:pt x="4462271" y="2218943"/>
                  </a:moveTo>
                  <a:lnTo>
                    <a:pt x="4471416" y="2218943"/>
                  </a:lnTo>
                </a:path>
                <a:path w="7260590" h="3377565">
                  <a:moveTo>
                    <a:pt x="4809744" y="2218943"/>
                  </a:moveTo>
                  <a:lnTo>
                    <a:pt x="4828032" y="2218943"/>
                  </a:lnTo>
                </a:path>
                <a:path w="7260590" h="3377565">
                  <a:moveTo>
                    <a:pt x="5257799" y="2218943"/>
                  </a:moveTo>
                  <a:lnTo>
                    <a:pt x="5276088" y="2218943"/>
                  </a:lnTo>
                </a:path>
                <a:path w="7260590" h="3377565">
                  <a:moveTo>
                    <a:pt x="5614416" y="2218943"/>
                  </a:moveTo>
                  <a:lnTo>
                    <a:pt x="5632704" y="2218943"/>
                  </a:lnTo>
                </a:path>
                <a:path w="7260590" h="3377565">
                  <a:moveTo>
                    <a:pt x="6062471" y="2218943"/>
                  </a:moveTo>
                  <a:lnTo>
                    <a:pt x="6080760" y="2218943"/>
                  </a:lnTo>
                </a:path>
                <a:path w="7260590" h="3377565">
                  <a:moveTo>
                    <a:pt x="6400799" y="2218943"/>
                  </a:moveTo>
                  <a:lnTo>
                    <a:pt x="6419088" y="2218943"/>
                  </a:lnTo>
                </a:path>
                <a:path w="7260590" h="3377565">
                  <a:moveTo>
                    <a:pt x="6867144" y="2218943"/>
                  </a:moveTo>
                  <a:lnTo>
                    <a:pt x="6894576" y="2218943"/>
                  </a:lnTo>
                </a:path>
                <a:path w="7260590" h="3377565">
                  <a:moveTo>
                    <a:pt x="7205471" y="2218943"/>
                  </a:moveTo>
                  <a:lnTo>
                    <a:pt x="7232904" y="2218943"/>
                  </a:lnTo>
                </a:path>
                <a:path w="7260590" h="3377565">
                  <a:moveTo>
                    <a:pt x="438912" y="2225040"/>
                  </a:moveTo>
                  <a:lnTo>
                    <a:pt x="457200" y="2225040"/>
                  </a:lnTo>
                </a:path>
                <a:path w="7260590" h="3377565">
                  <a:moveTo>
                    <a:pt x="777239" y="2225040"/>
                  </a:moveTo>
                  <a:lnTo>
                    <a:pt x="795528" y="2225040"/>
                  </a:lnTo>
                </a:path>
                <a:path w="7260590" h="3377565">
                  <a:moveTo>
                    <a:pt x="1243583" y="2225040"/>
                  </a:moveTo>
                  <a:lnTo>
                    <a:pt x="1252728" y="2225040"/>
                  </a:lnTo>
                </a:path>
                <a:path w="7260590" h="3377565">
                  <a:moveTo>
                    <a:pt x="1572767" y="2225040"/>
                  </a:moveTo>
                  <a:lnTo>
                    <a:pt x="1591056" y="2225040"/>
                  </a:lnTo>
                </a:path>
                <a:path w="7260590" h="3377565">
                  <a:moveTo>
                    <a:pt x="2048255" y="2225040"/>
                  </a:moveTo>
                  <a:lnTo>
                    <a:pt x="2075688" y="2225040"/>
                  </a:lnTo>
                </a:path>
                <a:path w="7260590" h="3377565">
                  <a:moveTo>
                    <a:pt x="2386583" y="2225040"/>
                  </a:moveTo>
                  <a:lnTo>
                    <a:pt x="2404872" y="2225040"/>
                  </a:lnTo>
                </a:path>
                <a:path w="7260590" h="3377565">
                  <a:moveTo>
                    <a:pt x="2862071" y="2225040"/>
                  </a:moveTo>
                  <a:lnTo>
                    <a:pt x="2889504" y="2225040"/>
                  </a:lnTo>
                </a:path>
                <a:path w="7260590" h="3377565">
                  <a:moveTo>
                    <a:pt x="3172967" y="2225040"/>
                  </a:moveTo>
                  <a:lnTo>
                    <a:pt x="3182112" y="2225040"/>
                  </a:lnTo>
                </a:path>
                <a:path w="7260590" h="3377565">
                  <a:moveTo>
                    <a:pt x="4462271" y="2225039"/>
                  </a:moveTo>
                  <a:lnTo>
                    <a:pt x="4471416" y="2225039"/>
                  </a:lnTo>
                </a:path>
                <a:path w="7260590" h="3377565">
                  <a:moveTo>
                    <a:pt x="4809744" y="2225039"/>
                  </a:moveTo>
                  <a:lnTo>
                    <a:pt x="4828032" y="2225039"/>
                  </a:lnTo>
                </a:path>
                <a:path w="7260590" h="3377565">
                  <a:moveTo>
                    <a:pt x="5257799" y="2225039"/>
                  </a:moveTo>
                  <a:lnTo>
                    <a:pt x="5276088" y="2225039"/>
                  </a:lnTo>
                </a:path>
                <a:path w="7260590" h="3377565">
                  <a:moveTo>
                    <a:pt x="5614416" y="2225039"/>
                  </a:moveTo>
                  <a:lnTo>
                    <a:pt x="5632704" y="2225039"/>
                  </a:lnTo>
                </a:path>
                <a:path w="7260590" h="3377565">
                  <a:moveTo>
                    <a:pt x="6062471" y="2225039"/>
                  </a:moveTo>
                  <a:lnTo>
                    <a:pt x="6080760" y="2225039"/>
                  </a:lnTo>
                </a:path>
                <a:path w="7260590" h="3377565">
                  <a:moveTo>
                    <a:pt x="6400799" y="2225039"/>
                  </a:moveTo>
                  <a:lnTo>
                    <a:pt x="6419088" y="2225039"/>
                  </a:lnTo>
                </a:path>
                <a:path w="7260590" h="3377565">
                  <a:moveTo>
                    <a:pt x="6867144" y="2225039"/>
                  </a:moveTo>
                  <a:lnTo>
                    <a:pt x="6894576" y="2225039"/>
                  </a:lnTo>
                </a:path>
                <a:path w="7260590" h="3377565">
                  <a:moveTo>
                    <a:pt x="7205471" y="2225039"/>
                  </a:moveTo>
                  <a:lnTo>
                    <a:pt x="7232904" y="2225039"/>
                  </a:lnTo>
                </a:path>
                <a:path w="7260590" h="3377565">
                  <a:moveTo>
                    <a:pt x="438912" y="2231135"/>
                  </a:moveTo>
                  <a:lnTo>
                    <a:pt x="457200" y="2231135"/>
                  </a:lnTo>
                </a:path>
                <a:path w="7260590" h="3377565">
                  <a:moveTo>
                    <a:pt x="777239" y="2231135"/>
                  </a:moveTo>
                  <a:lnTo>
                    <a:pt x="795528" y="2231135"/>
                  </a:lnTo>
                </a:path>
                <a:path w="7260590" h="3377565">
                  <a:moveTo>
                    <a:pt x="1243583" y="2231135"/>
                  </a:moveTo>
                  <a:lnTo>
                    <a:pt x="1252728" y="2231135"/>
                  </a:lnTo>
                </a:path>
                <a:path w="7260590" h="3377565">
                  <a:moveTo>
                    <a:pt x="1572767" y="2231135"/>
                  </a:moveTo>
                  <a:lnTo>
                    <a:pt x="1591056" y="2231135"/>
                  </a:lnTo>
                </a:path>
                <a:path w="7260590" h="3377565">
                  <a:moveTo>
                    <a:pt x="2048255" y="2231135"/>
                  </a:moveTo>
                  <a:lnTo>
                    <a:pt x="2075688" y="2231135"/>
                  </a:lnTo>
                </a:path>
                <a:path w="7260590" h="3377565">
                  <a:moveTo>
                    <a:pt x="2386583" y="2231135"/>
                  </a:moveTo>
                  <a:lnTo>
                    <a:pt x="2404872" y="2231135"/>
                  </a:lnTo>
                </a:path>
                <a:path w="7260590" h="3377565">
                  <a:moveTo>
                    <a:pt x="2862071" y="2231135"/>
                  </a:moveTo>
                  <a:lnTo>
                    <a:pt x="2889504" y="2231135"/>
                  </a:lnTo>
                </a:path>
                <a:path w="7260590" h="3377565">
                  <a:moveTo>
                    <a:pt x="3172967" y="2231135"/>
                  </a:moveTo>
                  <a:lnTo>
                    <a:pt x="3182112" y="2231135"/>
                  </a:lnTo>
                </a:path>
                <a:path w="7260590" h="3377565">
                  <a:moveTo>
                    <a:pt x="4462271" y="2231135"/>
                  </a:moveTo>
                  <a:lnTo>
                    <a:pt x="4471416" y="2231135"/>
                  </a:lnTo>
                </a:path>
                <a:path w="7260590" h="3377565">
                  <a:moveTo>
                    <a:pt x="4809744" y="2231135"/>
                  </a:moveTo>
                  <a:lnTo>
                    <a:pt x="4828032" y="2231135"/>
                  </a:lnTo>
                </a:path>
                <a:path w="7260590" h="3377565">
                  <a:moveTo>
                    <a:pt x="5257799" y="2231135"/>
                  </a:moveTo>
                  <a:lnTo>
                    <a:pt x="5276088" y="2231135"/>
                  </a:lnTo>
                </a:path>
                <a:path w="7260590" h="3377565">
                  <a:moveTo>
                    <a:pt x="5614416" y="2231135"/>
                  </a:moveTo>
                  <a:lnTo>
                    <a:pt x="5632704" y="2231135"/>
                  </a:lnTo>
                </a:path>
                <a:path w="7260590" h="3377565">
                  <a:moveTo>
                    <a:pt x="6062471" y="2231135"/>
                  </a:moveTo>
                  <a:lnTo>
                    <a:pt x="6080760" y="2231135"/>
                  </a:lnTo>
                </a:path>
                <a:path w="7260590" h="3377565">
                  <a:moveTo>
                    <a:pt x="6400799" y="2231135"/>
                  </a:moveTo>
                  <a:lnTo>
                    <a:pt x="6419088" y="2231135"/>
                  </a:lnTo>
                </a:path>
                <a:path w="7260590" h="3377565">
                  <a:moveTo>
                    <a:pt x="6867144" y="2231135"/>
                  </a:moveTo>
                  <a:lnTo>
                    <a:pt x="6894576" y="2231135"/>
                  </a:lnTo>
                </a:path>
                <a:path w="7260590" h="3377565">
                  <a:moveTo>
                    <a:pt x="7205471" y="2231135"/>
                  </a:moveTo>
                  <a:lnTo>
                    <a:pt x="7232904" y="2231135"/>
                  </a:lnTo>
                </a:path>
                <a:path w="7260590" h="3377565">
                  <a:moveTo>
                    <a:pt x="438912" y="2237231"/>
                  </a:moveTo>
                  <a:lnTo>
                    <a:pt x="457200" y="2237231"/>
                  </a:lnTo>
                </a:path>
                <a:path w="7260590" h="3377565">
                  <a:moveTo>
                    <a:pt x="777239" y="2237231"/>
                  </a:moveTo>
                  <a:lnTo>
                    <a:pt x="795528" y="2237231"/>
                  </a:lnTo>
                </a:path>
                <a:path w="7260590" h="3377565">
                  <a:moveTo>
                    <a:pt x="1243583" y="2237231"/>
                  </a:moveTo>
                  <a:lnTo>
                    <a:pt x="1252728" y="2237231"/>
                  </a:lnTo>
                </a:path>
                <a:path w="7260590" h="3377565">
                  <a:moveTo>
                    <a:pt x="1572767" y="2237231"/>
                  </a:moveTo>
                  <a:lnTo>
                    <a:pt x="1591056" y="2237231"/>
                  </a:lnTo>
                </a:path>
                <a:path w="7260590" h="3377565">
                  <a:moveTo>
                    <a:pt x="2048255" y="2237231"/>
                  </a:moveTo>
                  <a:lnTo>
                    <a:pt x="2075688" y="2237231"/>
                  </a:lnTo>
                </a:path>
                <a:path w="7260590" h="3377565">
                  <a:moveTo>
                    <a:pt x="2386583" y="2237231"/>
                  </a:moveTo>
                  <a:lnTo>
                    <a:pt x="2404872" y="2237231"/>
                  </a:lnTo>
                </a:path>
                <a:path w="7260590" h="3377565">
                  <a:moveTo>
                    <a:pt x="2862071" y="2237231"/>
                  </a:moveTo>
                  <a:lnTo>
                    <a:pt x="2889504" y="2237231"/>
                  </a:lnTo>
                </a:path>
                <a:path w="7260590" h="3377565">
                  <a:moveTo>
                    <a:pt x="3172967" y="2237231"/>
                  </a:moveTo>
                  <a:lnTo>
                    <a:pt x="3182112" y="2237231"/>
                  </a:lnTo>
                </a:path>
                <a:path w="7260590" h="3377565">
                  <a:moveTo>
                    <a:pt x="4462271" y="2237231"/>
                  </a:moveTo>
                  <a:lnTo>
                    <a:pt x="4471416" y="2237231"/>
                  </a:lnTo>
                </a:path>
                <a:path w="7260590" h="3377565">
                  <a:moveTo>
                    <a:pt x="4809744" y="2237231"/>
                  </a:moveTo>
                  <a:lnTo>
                    <a:pt x="4828032" y="2237231"/>
                  </a:lnTo>
                </a:path>
                <a:path w="7260590" h="3377565">
                  <a:moveTo>
                    <a:pt x="5257799" y="2237231"/>
                  </a:moveTo>
                  <a:lnTo>
                    <a:pt x="5276088" y="2237231"/>
                  </a:lnTo>
                </a:path>
                <a:path w="7260590" h="3377565">
                  <a:moveTo>
                    <a:pt x="5614416" y="2237231"/>
                  </a:moveTo>
                  <a:lnTo>
                    <a:pt x="5632704" y="2237231"/>
                  </a:lnTo>
                </a:path>
                <a:path w="7260590" h="3377565">
                  <a:moveTo>
                    <a:pt x="6062471" y="2237231"/>
                  </a:moveTo>
                  <a:lnTo>
                    <a:pt x="6080760" y="2237231"/>
                  </a:lnTo>
                </a:path>
                <a:path w="7260590" h="3377565">
                  <a:moveTo>
                    <a:pt x="6400799" y="2237231"/>
                  </a:moveTo>
                  <a:lnTo>
                    <a:pt x="6419088" y="2237231"/>
                  </a:lnTo>
                </a:path>
                <a:path w="7260590" h="3377565">
                  <a:moveTo>
                    <a:pt x="6867144" y="2237231"/>
                  </a:moveTo>
                  <a:lnTo>
                    <a:pt x="6894576" y="2237231"/>
                  </a:lnTo>
                </a:path>
                <a:path w="7260590" h="3377565">
                  <a:moveTo>
                    <a:pt x="7205471" y="2237231"/>
                  </a:moveTo>
                  <a:lnTo>
                    <a:pt x="7232904" y="2237231"/>
                  </a:lnTo>
                </a:path>
                <a:path w="7260590" h="3377565">
                  <a:moveTo>
                    <a:pt x="438912" y="2243328"/>
                  </a:moveTo>
                  <a:lnTo>
                    <a:pt x="457200" y="2243328"/>
                  </a:lnTo>
                </a:path>
                <a:path w="7260590" h="3377565">
                  <a:moveTo>
                    <a:pt x="777239" y="2243328"/>
                  </a:moveTo>
                  <a:lnTo>
                    <a:pt x="795528" y="2243328"/>
                  </a:lnTo>
                </a:path>
                <a:path w="7260590" h="3377565">
                  <a:moveTo>
                    <a:pt x="1243583" y="2243328"/>
                  </a:moveTo>
                  <a:lnTo>
                    <a:pt x="1252728" y="2243328"/>
                  </a:lnTo>
                </a:path>
                <a:path w="7260590" h="3377565">
                  <a:moveTo>
                    <a:pt x="1572767" y="2243328"/>
                  </a:moveTo>
                  <a:lnTo>
                    <a:pt x="1591056" y="2243328"/>
                  </a:lnTo>
                </a:path>
                <a:path w="7260590" h="3377565">
                  <a:moveTo>
                    <a:pt x="2048255" y="2243328"/>
                  </a:moveTo>
                  <a:lnTo>
                    <a:pt x="2075688" y="2243328"/>
                  </a:lnTo>
                </a:path>
                <a:path w="7260590" h="3377565">
                  <a:moveTo>
                    <a:pt x="2386583" y="2243328"/>
                  </a:moveTo>
                  <a:lnTo>
                    <a:pt x="2404872" y="2243328"/>
                  </a:lnTo>
                </a:path>
                <a:path w="7260590" h="3377565">
                  <a:moveTo>
                    <a:pt x="2862071" y="2243328"/>
                  </a:moveTo>
                  <a:lnTo>
                    <a:pt x="2889504" y="2243328"/>
                  </a:lnTo>
                </a:path>
                <a:path w="7260590" h="3377565">
                  <a:moveTo>
                    <a:pt x="3172967" y="2243328"/>
                  </a:moveTo>
                  <a:lnTo>
                    <a:pt x="3182112" y="2243328"/>
                  </a:lnTo>
                </a:path>
                <a:path w="7260590" h="3377565">
                  <a:moveTo>
                    <a:pt x="4462271" y="2243327"/>
                  </a:moveTo>
                  <a:lnTo>
                    <a:pt x="4471416" y="2243327"/>
                  </a:lnTo>
                </a:path>
                <a:path w="7260590" h="3377565">
                  <a:moveTo>
                    <a:pt x="4809744" y="2243327"/>
                  </a:moveTo>
                  <a:lnTo>
                    <a:pt x="4828032" y="2243327"/>
                  </a:lnTo>
                </a:path>
                <a:path w="7260590" h="3377565">
                  <a:moveTo>
                    <a:pt x="5257799" y="2243327"/>
                  </a:moveTo>
                  <a:lnTo>
                    <a:pt x="5276088" y="2243327"/>
                  </a:lnTo>
                </a:path>
                <a:path w="7260590" h="3377565">
                  <a:moveTo>
                    <a:pt x="5614416" y="2243327"/>
                  </a:moveTo>
                  <a:lnTo>
                    <a:pt x="5632704" y="2243327"/>
                  </a:lnTo>
                </a:path>
                <a:path w="7260590" h="3377565">
                  <a:moveTo>
                    <a:pt x="6062471" y="2243327"/>
                  </a:moveTo>
                  <a:lnTo>
                    <a:pt x="6080760" y="2243327"/>
                  </a:lnTo>
                </a:path>
                <a:path w="7260590" h="3377565">
                  <a:moveTo>
                    <a:pt x="6400799" y="2243327"/>
                  </a:moveTo>
                  <a:lnTo>
                    <a:pt x="6419088" y="2243327"/>
                  </a:lnTo>
                </a:path>
                <a:path w="7260590" h="3377565">
                  <a:moveTo>
                    <a:pt x="6867144" y="2243327"/>
                  </a:moveTo>
                  <a:lnTo>
                    <a:pt x="6894576" y="2243327"/>
                  </a:lnTo>
                </a:path>
                <a:path w="7260590" h="3377565">
                  <a:moveTo>
                    <a:pt x="7205471" y="2243327"/>
                  </a:moveTo>
                  <a:lnTo>
                    <a:pt x="7232904" y="2243327"/>
                  </a:lnTo>
                </a:path>
                <a:path w="7260590" h="3377565">
                  <a:moveTo>
                    <a:pt x="438912" y="2249423"/>
                  </a:moveTo>
                  <a:lnTo>
                    <a:pt x="457200" y="2249423"/>
                  </a:lnTo>
                </a:path>
                <a:path w="7260590" h="3377565">
                  <a:moveTo>
                    <a:pt x="777239" y="2249423"/>
                  </a:moveTo>
                  <a:lnTo>
                    <a:pt x="795528" y="2249423"/>
                  </a:lnTo>
                </a:path>
                <a:path w="7260590" h="3377565">
                  <a:moveTo>
                    <a:pt x="1243583" y="2249423"/>
                  </a:moveTo>
                  <a:lnTo>
                    <a:pt x="1252728" y="2249423"/>
                  </a:lnTo>
                </a:path>
                <a:path w="7260590" h="3377565">
                  <a:moveTo>
                    <a:pt x="1572767" y="2249423"/>
                  </a:moveTo>
                  <a:lnTo>
                    <a:pt x="1591056" y="2249423"/>
                  </a:lnTo>
                </a:path>
                <a:path w="7260590" h="3377565">
                  <a:moveTo>
                    <a:pt x="2048255" y="2249423"/>
                  </a:moveTo>
                  <a:lnTo>
                    <a:pt x="2075688" y="2249423"/>
                  </a:lnTo>
                </a:path>
                <a:path w="7260590" h="3377565">
                  <a:moveTo>
                    <a:pt x="2386583" y="2249423"/>
                  </a:moveTo>
                  <a:lnTo>
                    <a:pt x="2404872" y="2249423"/>
                  </a:lnTo>
                </a:path>
                <a:path w="7260590" h="3377565">
                  <a:moveTo>
                    <a:pt x="2862071" y="2249423"/>
                  </a:moveTo>
                  <a:lnTo>
                    <a:pt x="2889504" y="2249423"/>
                  </a:lnTo>
                </a:path>
                <a:path w="7260590" h="3377565">
                  <a:moveTo>
                    <a:pt x="3172967" y="2249423"/>
                  </a:moveTo>
                  <a:lnTo>
                    <a:pt x="3182112" y="2249423"/>
                  </a:lnTo>
                </a:path>
                <a:path w="7260590" h="3377565">
                  <a:moveTo>
                    <a:pt x="4462271" y="2249423"/>
                  </a:moveTo>
                  <a:lnTo>
                    <a:pt x="4471416" y="2249423"/>
                  </a:lnTo>
                </a:path>
                <a:path w="7260590" h="3377565">
                  <a:moveTo>
                    <a:pt x="4809744" y="2249423"/>
                  </a:moveTo>
                  <a:lnTo>
                    <a:pt x="4828032" y="2249423"/>
                  </a:lnTo>
                </a:path>
                <a:path w="7260590" h="3377565">
                  <a:moveTo>
                    <a:pt x="5257799" y="2249423"/>
                  </a:moveTo>
                  <a:lnTo>
                    <a:pt x="5276088" y="2249423"/>
                  </a:lnTo>
                </a:path>
                <a:path w="7260590" h="3377565">
                  <a:moveTo>
                    <a:pt x="5614416" y="2249423"/>
                  </a:moveTo>
                  <a:lnTo>
                    <a:pt x="5632704" y="2249423"/>
                  </a:lnTo>
                </a:path>
                <a:path w="7260590" h="3377565">
                  <a:moveTo>
                    <a:pt x="6062471" y="2249423"/>
                  </a:moveTo>
                  <a:lnTo>
                    <a:pt x="6080760" y="2249423"/>
                  </a:lnTo>
                </a:path>
                <a:path w="7260590" h="3377565">
                  <a:moveTo>
                    <a:pt x="6400799" y="2249423"/>
                  </a:moveTo>
                  <a:lnTo>
                    <a:pt x="6419088" y="2249423"/>
                  </a:lnTo>
                </a:path>
                <a:path w="7260590" h="3377565">
                  <a:moveTo>
                    <a:pt x="6867144" y="2249423"/>
                  </a:moveTo>
                  <a:lnTo>
                    <a:pt x="6894576" y="2249423"/>
                  </a:lnTo>
                </a:path>
                <a:path w="7260590" h="3377565">
                  <a:moveTo>
                    <a:pt x="7205471" y="2249423"/>
                  </a:moveTo>
                  <a:lnTo>
                    <a:pt x="7232904" y="2249423"/>
                  </a:lnTo>
                </a:path>
                <a:path w="7260590" h="3377565">
                  <a:moveTo>
                    <a:pt x="438912" y="2255519"/>
                  </a:moveTo>
                  <a:lnTo>
                    <a:pt x="457200" y="2255519"/>
                  </a:lnTo>
                </a:path>
                <a:path w="7260590" h="3377565">
                  <a:moveTo>
                    <a:pt x="777239" y="2255519"/>
                  </a:moveTo>
                  <a:lnTo>
                    <a:pt x="795528" y="2255519"/>
                  </a:lnTo>
                </a:path>
                <a:path w="7260590" h="3377565">
                  <a:moveTo>
                    <a:pt x="1243583" y="2255519"/>
                  </a:moveTo>
                  <a:lnTo>
                    <a:pt x="1252728" y="2255519"/>
                  </a:lnTo>
                </a:path>
                <a:path w="7260590" h="3377565">
                  <a:moveTo>
                    <a:pt x="1572767" y="2255519"/>
                  </a:moveTo>
                  <a:lnTo>
                    <a:pt x="1591056" y="2255519"/>
                  </a:lnTo>
                </a:path>
                <a:path w="7260590" h="3377565">
                  <a:moveTo>
                    <a:pt x="2048255" y="2255519"/>
                  </a:moveTo>
                  <a:lnTo>
                    <a:pt x="2075688" y="2255519"/>
                  </a:lnTo>
                </a:path>
                <a:path w="7260590" h="3377565">
                  <a:moveTo>
                    <a:pt x="2386583" y="2255519"/>
                  </a:moveTo>
                  <a:lnTo>
                    <a:pt x="2404872" y="2255519"/>
                  </a:lnTo>
                </a:path>
                <a:path w="7260590" h="3377565">
                  <a:moveTo>
                    <a:pt x="2871216" y="2255519"/>
                  </a:moveTo>
                  <a:lnTo>
                    <a:pt x="2898648" y="2255519"/>
                  </a:lnTo>
                </a:path>
                <a:path w="7260590" h="3377565">
                  <a:moveTo>
                    <a:pt x="3163823" y="2255519"/>
                  </a:moveTo>
                  <a:lnTo>
                    <a:pt x="3182112" y="2255519"/>
                  </a:lnTo>
                </a:path>
                <a:path w="7260590" h="3377565">
                  <a:moveTo>
                    <a:pt x="4462271" y="2255519"/>
                  </a:moveTo>
                  <a:lnTo>
                    <a:pt x="4471416" y="2255519"/>
                  </a:lnTo>
                </a:path>
                <a:path w="7260590" h="3377565">
                  <a:moveTo>
                    <a:pt x="4809744" y="2255519"/>
                  </a:moveTo>
                  <a:lnTo>
                    <a:pt x="4828032" y="2255519"/>
                  </a:lnTo>
                </a:path>
                <a:path w="7260590" h="3377565">
                  <a:moveTo>
                    <a:pt x="5257799" y="2255519"/>
                  </a:moveTo>
                  <a:lnTo>
                    <a:pt x="5276088" y="2255519"/>
                  </a:lnTo>
                </a:path>
                <a:path w="7260590" h="3377565">
                  <a:moveTo>
                    <a:pt x="5614416" y="2255519"/>
                  </a:moveTo>
                  <a:lnTo>
                    <a:pt x="5632704" y="2255519"/>
                  </a:lnTo>
                </a:path>
                <a:path w="7260590" h="3377565">
                  <a:moveTo>
                    <a:pt x="6062471" y="2255519"/>
                  </a:moveTo>
                  <a:lnTo>
                    <a:pt x="6080760" y="2255519"/>
                  </a:lnTo>
                </a:path>
                <a:path w="7260590" h="3377565">
                  <a:moveTo>
                    <a:pt x="6400799" y="2255519"/>
                  </a:moveTo>
                  <a:lnTo>
                    <a:pt x="6419088" y="2255519"/>
                  </a:lnTo>
                </a:path>
                <a:path w="7260590" h="3377565">
                  <a:moveTo>
                    <a:pt x="6867144" y="2255519"/>
                  </a:moveTo>
                  <a:lnTo>
                    <a:pt x="6894576" y="2255519"/>
                  </a:lnTo>
                </a:path>
                <a:path w="7260590" h="3377565">
                  <a:moveTo>
                    <a:pt x="7205471" y="2255519"/>
                  </a:moveTo>
                  <a:lnTo>
                    <a:pt x="7232904" y="2255519"/>
                  </a:lnTo>
                </a:path>
                <a:path w="7260590" h="3377565">
                  <a:moveTo>
                    <a:pt x="438912" y="2261616"/>
                  </a:moveTo>
                  <a:lnTo>
                    <a:pt x="457200" y="2261616"/>
                  </a:lnTo>
                </a:path>
                <a:path w="7260590" h="3377565">
                  <a:moveTo>
                    <a:pt x="777239" y="2261616"/>
                  </a:moveTo>
                  <a:lnTo>
                    <a:pt x="795528" y="2261616"/>
                  </a:lnTo>
                </a:path>
                <a:path w="7260590" h="3377565">
                  <a:moveTo>
                    <a:pt x="1243583" y="2261616"/>
                  </a:moveTo>
                  <a:lnTo>
                    <a:pt x="1252728" y="2261616"/>
                  </a:lnTo>
                </a:path>
                <a:path w="7260590" h="3377565">
                  <a:moveTo>
                    <a:pt x="1572767" y="2261616"/>
                  </a:moveTo>
                  <a:lnTo>
                    <a:pt x="1591056" y="2261616"/>
                  </a:lnTo>
                </a:path>
                <a:path w="7260590" h="3377565">
                  <a:moveTo>
                    <a:pt x="2048255" y="2261616"/>
                  </a:moveTo>
                  <a:lnTo>
                    <a:pt x="2075688" y="2261616"/>
                  </a:lnTo>
                </a:path>
                <a:path w="7260590" h="3377565">
                  <a:moveTo>
                    <a:pt x="2386583" y="2261616"/>
                  </a:moveTo>
                  <a:lnTo>
                    <a:pt x="2404872" y="2261616"/>
                  </a:lnTo>
                </a:path>
                <a:path w="7260590" h="3377565">
                  <a:moveTo>
                    <a:pt x="2871216" y="2261616"/>
                  </a:moveTo>
                  <a:lnTo>
                    <a:pt x="2898648" y="2261616"/>
                  </a:lnTo>
                </a:path>
                <a:path w="7260590" h="3377565">
                  <a:moveTo>
                    <a:pt x="3163823" y="2261616"/>
                  </a:moveTo>
                  <a:lnTo>
                    <a:pt x="3182112" y="2261616"/>
                  </a:lnTo>
                </a:path>
                <a:path w="7260590" h="3377565">
                  <a:moveTo>
                    <a:pt x="4462271" y="2261615"/>
                  </a:moveTo>
                  <a:lnTo>
                    <a:pt x="4471416" y="2261615"/>
                  </a:lnTo>
                </a:path>
                <a:path w="7260590" h="3377565">
                  <a:moveTo>
                    <a:pt x="4809744" y="2261615"/>
                  </a:moveTo>
                  <a:lnTo>
                    <a:pt x="4828032" y="2261615"/>
                  </a:lnTo>
                </a:path>
                <a:path w="7260590" h="3377565">
                  <a:moveTo>
                    <a:pt x="5266944" y="2261615"/>
                  </a:moveTo>
                  <a:lnTo>
                    <a:pt x="5285232" y="2261615"/>
                  </a:lnTo>
                </a:path>
                <a:path w="7260590" h="3377565">
                  <a:moveTo>
                    <a:pt x="5614416" y="2261615"/>
                  </a:moveTo>
                  <a:lnTo>
                    <a:pt x="5632704" y="2261615"/>
                  </a:lnTo>
                </a:path>
                <a:path w="7260590" h="3377565">
                  <a:moveTo>
                    <a:pt x="6062471" y="2261615"/>
                  </a:moveTo>
                  <a:lnTo>
                    <a:pt x="6080760" y="2261615"/>
                  </a:lnTo>
                </a:path>
                <a:path w="7260590" h="3377565">
                  <a:moveTo>
                    <a:pt x="6400799" y="2261615"/>
                  </a:moveTo>
                  <a:lnTo>
                    <a:pt x="6419088" y="2261615"/>
                  </a:lnTo>
                </a:path>
                <a:path w="7260590" h="3377565">
                  <a:moveTo>
                    <a:pt x="6867144" y="2261615"/>
                  </a:moveTo>
                  <a:lnTo>
                    <a:pt x="6894576" y="2261615"/>
                  </a:lnTo>
                </a:path>
                <a:path w="7260590" h="3377565">
                  <a:moveTo>
                    <a:pt x="7205471" y="2261615"/>
                  </a:moveTo>
                  <a:lnTo>
                    <a:pt x="7223760" y="2261615"/>
                  </a:lnTo>
                </a:path>
                <a:path w="7260590" h="3377565">
                  <a:moveTo>
                    <a:pt x="438912" y="2267711"/>
                  </a:moveTo>
                  <a:lnTo>
                    <a:pt x="457200" y="2267711"/>
                  </a:lnTo>
                </a:path>
                <a:path w="7260590" h="3377565">
                  <a:moveTo>
                    <a:pt x="777239" y="2267711"/>
                  </a:moveTo>
                  <a:lnTo>
                    <a:pt x="795528" y="2267711"/>
                  </a:lnTo>
                </a:path>
                <a:path w="7260590" h="3377565">
                  <a:moveTo>
                    <a:pt x="1243583" y="2267711"/>
                  </a:moveTo>
                  <a:lnTo>
                    <a:pt x="1252728" y="2267711"/>
                  </a:lnTo>
                </a:path>
                <a:path w="7260590" h="3377565">
                  <a:moveTo>
                    <a:pt x="1572767" y="2267711"/>
                  </a:moveTo>
                  <a:lnTo>
                    <a:pt x="1591056" y="2267711"/>
                  </a:lnTo>
                </a:path>
                <a:path w="7260590" h="3377565">
                  <a:moveTo>
                    <a:pt x="2057399" y="2267711"/>
                  </a:moveTo>
                  <a:lnTo>
                    <a:pt x="2075688" y="2267711"/>
                  </a:lnTo>
                </a:path>
                <a:path w="7260590" h="3377565">
                  <a:moveTo>
                    <a:pt x="2377439" y="2267711"/>
                  </a:moveTo>
                  <a:lnTo>
                    <a:pt x="2395728" y="2267711"/>
                  </a:lnTo>
                </a:path>
                <a:path w="7260590" h="3377565">
                  <a:moveTo>
                    <a:pt x="2871216" y="2267711"/>
                  </a:moveTo>
                  <a:lnTo>
                    <a:pt x="2898648" y="2267711"/>
                  </a:lnTo>
                </a:path>
                <a:path w="7260590" h="3377565">
                  <a:moveTo>
                    <a:pt x="3163823" y="2267711"/>
                  </a:moveTo>
                  <a:lnTo>
                    <a:pt x="3182112" y="2267711"/>
                  </a:lnTo>
                </a:path>
                <a:path w="7260590" h="3377565">
                  <a:moveTo>
                    <a:pt x="4462271" y="2267711"/>
                  </a:moveTo>
                  <a:lnTo>
                    <a:pt x="4471416" y="2267711"/>
                  </a:lnTo>
                </a:path>
                <a:path w="7260590" h="3377565">
                  <a:moveTo>
                    <a:pt x="4809744" y="2267711"/>
                  </a:moveTo>
                  <a:lnTo>
                    <a:pt x="4828032" y="2267711"/>
                  </a:lnTo>
                </a:path>
                <a:path w="7260590" h="3377565">
                  <a:moveTo>
                    <a:pt x="5266944" y="2267711"/>
                  </a:moveTo>
                  <a:lnTo>
                    <a:pt x="5285232" y="2267711"/>
                  </a:lnTo>
                </a:path>
                <a:path w="7260590" h="3377565">
                  <a:moveTo>
                    <a:pt x="5605271" y="2267711"/>
                  </a:moveTo>
                  <a:lnTo>
                    <a:pt x="5632704" y="2267711"/>
                  </a:lnTo>
                </a:path>
                <a:path w="7260590" h="3377565">
                  <a:moveTo>
                    <a:pt x="6062471" y="2267711"/>
                  </a:moveTo>
                  <a:lnTo>
                    <a:pt x="6080760" y="2267711"/>
                  </a:lnTo>
                </a:path>
                <a:path w="7260590" h="3377565">
                  <a:moveTo>
                    <a:pt x="6400799" y="2267711"/>
                  </a:moveTo>
                  <a:lnTo>
                    <a:pt x="6419088" y="2267711"/>
                  </a:lnTo>
                </a:path>
                <a:path w="7260590" h="3377565">
                  <a:moveTo>
                    <a:pt x="6867144" y="2267711"/>
                  </a:moveTo>
                  <a:lnTo>
                    <a:pt x="6894576" y="2267711"/>
                  </a:lnTo>
                </a:path>
                <a:path w="7260590" h="3377565">
                  <a:moveTo>
                    <a:pt x="7205471" y="2267711"/>
                  </a:moveTo>
                  <a:lnTo>
                    <a:pt x="7223760" y="2267711"/>
                  </a:lnTo>
                </a:path>
                <a:path w="7260590" h="3377565">
                  <a:moveTo>
                    <a:pt x="438912" y="2273807"/>
                  </a:moveTo>
                  <a:lnTo>
                    <a:pt x="457200" y="2273807"/>
                  </a:lnTo>
                </a:path>
                <a:path w="7260590" h="3377565">
                  <a:moveTo>
                    <a:pt x="777239" y="2273807"/>
                  </a:moveTo>
                  <a:lnTo>
                    <a:pt x="795528" y="2273807"/>
                  </a:lnTo>
                </a:path>
                <a:path w="7260590" h="3377565">
                  <a:moveTo>
                    <a:pt x="1243583" y="2273807"/>
                  </a:moveTo>
                  <a:lnTo>
                    <a:pt x="1261872" y="2273807"/>
                  </a:lnTo>
                </a:path>
                <a:path w="7260590" h="3377565">
                  <a:moveTo>
                    <a:pt x="1572767" y="2273807"/>
                  </a:moveTo>
                  <a:lnTo>
                    <a:pt x="1591056" y="2273807"/>
                  </a:lnTo>
                </a:path>
                <a:path w="7260590" h="3377565">
                  <a:moveTo>
                    <a:pt x="2057399" y="2273807"/>
                  </a:moveTo>
                  <a:lnTo>
                    <a:pt x="2075688" y="2273807"/>
                  </a:lnTo>
                </a:path>
                <a:path w="7260590" h="3377565">
                  <a:moveTo>
                    <a:pt x="2377439" y="2273807"/>
                  </a:moveTo>
                  <a:lnTo>
                    <a:pt x="2395728" y="2273807"/>
                  </a:lnTo>
                </a:path>
                <a:path w="7260590" h="3377565">
                  <a:moveTo>
                    <a:pt x="2871216" y="2273807"/>
                  </a:moveTo>
                  <a:lnTo>
                    <a:pt x="2898648" y="2273807"/>
                  </a:lnTo>
                </a:path>
                <a:path w="7260590" h="3377565">
                  <a:moveTo>
                    <a:pt x="3163823" y="2273807"/>
                  </a:moveTo>
                  <a:lnTo>
                    <a:pt x="3182112" y="2273807"/>
                  </a:lnTo>
                </a:path>
                <a:path w="7260590" h="3377565">
                  <a:moveTo>
                    <a:pt x="4462271" y="2273807"/>
                  </a:moveTo>
                  <a:lnTo>
                    <a:pt x="4471416" y="2273807"/>
                  </a:lnTo>
                </a:path>
                <a:path w="7260590" h="3377565">
                  <a:moveTo>
                    <a:pt x="4809744" y="2273807"/>
                  </a:moveTo>
                  <a:lnTo>
                    <a:pt x="4828032" y="2273807"/>
                  </a:lnTo>
                </a:path>
                <a:path w="7260590" h="3377565">
                  <a:moveTo>
                    <a:pt x="5266944" y="2273807"/>
                  </a:moveTo>
                  <a:lnTo>
                    <a:pt x="5285232" y="2273807"/>
                  </a:lnTo>
                </a:path>
                <a:path w="7260590" h="3377565">
                  <a:moveTo>
                    <a:pt x="5605271" y="2273807"/>
                  </a:moveTo>
                  <a:lnTo>
                    <a:pt x="5632704" y="2273807"/>
                  </a:lnTo>
                </a:path>
                <a:path w="7260590" h="3377565">
                  <a:moveTo>
                    <a:pt x="6062471" y="2273807"/>
                  </a:moveTo>
                  <a:lnTo>
                    <a:pt x="6080760" y="2273807"/>
                  </a:lnTo>
                </a:path>
                <a:path w="7260590" h="3377565">
                  <a:moveTo>
                    <a:pt x="6391655" y="2273807"/>
                  </a:moveTo>
                  <a:lnTo>
                    <a:pt x="6409944" y="2273807"/>
                  </a:lnTo>
                </a:path>
                <a:path w="7260590" h="3377565">
                  <a:moveTo>
                    <a:pt x="6876288" y="2273807"/>
                  </a:moveTo>
                  <a:lnTo>
                    <a:pt x="6903720" y="2273807"/>
                  </a:lnTo>
                </a:path>
                <a:path w="7260590" h="3377565">
                  <a:moveTo>
                    <a:pt x="7196327" y="2273807"/>
                  </a:moveTo>
                  <a:lnTo>
                    <a:pt x="7223760" y="2273807"/>
                  </a:lnTo>
                </a:path>
                <a:path w="7260590" h="3377565">
                  <a:moveTo>
                    <a:pt x="438912" y="2279904"/>
                  </a:moveTo>
                  <a:lnTo>
                    <a:pt x="466344" y="2279904"/>
                  </a:lnTo>
                </a:path>
                <a:path w="7260590" h="3377565">
                  <a:moveTo>
                    <a:pt x="777239" y="2279904"/>
                  </a:moveTo>
                  <a:lnTo>
                    <a:pt x="795528" y="2279904"/>
                  </a:lnTo>
                </a:path>
                <a:path w="7260590" h="3377565">
                  <a:moveTo>
                    <a:pt x="1243583" y="2279904"/>
                  </a:moveTo>
                  <a:lnTo>
                    <a:pt x="1261872" y="2279904"/>
                  </a:lnTo>
                </a:path>
                <a:path w="7260590" h="3377565">
                  <a:moveTo>
                    <a:pt x="1572767" y="2279904"/>
                  </a:moveTo>
                  <a:lnTo>
                    <a:pt x="1591056" y="2279904"/>
                  </a:lnTo>
                </a:path>
                <a:path w="7260590" h="3377565">
                  <a:moveTo>
                    <a:pt x="2057399" y="2279904"/>
                  </a:moveTo>
                  <a:lnTo>
                    <a:pt x="2075688" y="2279904"/>
                  </a:lnTo>
                </a:path>
                <a:path w="7260590" h="3377565">
                  <a:moveTo>
                    <a:pt x="2377439" y="2279904"/>
                  </a:moveTo>
                  <a:lnTo>
                    <a:pt x="2395728" y="2279904"/>
                  </a:lnTo>
                </a:path>
                <a:path w="7260590" h="3377565">
                  <a:moveTo>
                    <a:pt x="2880359" y="2279904"/>
                  </a:moveTo>
                  <a:lnTo>
                    <a:pt x="2898648" y="2279904"/>
                  </a:lnTo>
                </a:path>
                <a:path w="7260590" h="3377565">
                  <a:moveTo>
                    <a:pt x="3154679" y="2279904"/>
                  </a:moveTo>
                  <a:lnTo>
                    <a:pt x="3182112" y="2279904"/>
                  </a:lnTo>
                </a:path>
                <a:path w="7260590" h="3377565">
                  <a:moveTo>
                    <a:pt x="4462271" y="2279903"/>
                  </a:moveTo>
                  <a:lnTo>
                    <a:pt x="4471416" y="2279903"/>
                  </a:lnTo>
                </a:path>
                <a:path w="7260590" h="3377565">
                  <a:moveTo>
                    <a:pt x="4809744" y="2279903"/>
                  </a:moveTo>
                  <a:lnTo>
                    <a:pt x="4828032" y="2279903"/>
                  </a:lnTo>
                </a:path>
                <a:path w="7260590" h="3377565">
                  <a:moveTo>
                    <a:pt x="5266944" y="2279903"/>
                  </a:moveTo>
                  <a:lnTo>
                    <a:pt x="5285232" y="2279903"/>
                  </a:lnTo>
                </a:path>
                <a:path w="7260590" h="3377565">
                  <a:moveTo>
                    <a:pt x="5605271" y="2279903"/>
                  </a:moveTo>
                  <a:lnTo>
                    <a:pt x="5632704" y="2279903"/>
                  </a:lnTo>
                </a:path>
                <a:path w="7260590" h="3377565">
                  <a:moveTo>
                    <a:pt x="6062471" y="2279903"/>
                  </a:moveTo>
                  <a:lnTo>
                    <a:pt x="6089904" y="2279903"/>
                  </a:lnTo>
                </a:path>
                <a:path w="7260590" h="3377565">
                  <a:moveTo>
                    <a:pt x="6391655" y="2279903"/>
                  </a:moveTo>
                  <a:lnTo>
                    <a:pt x="6409944" y="2279903"/>
                  </a:lnTo>
                </a:path>
                <a:path w="7260590" h="3377565">
                  <a:moveTo>
                    <a:pt x="6876288" y="2279903"/>
                  </a:moveTo>
                  <a:lnTo>
                    <a:pt x="6903720" y="2279903"/>
                  </a:lnTo>
                </a:path>
                <a:path w="7260590" h="3377565">
                  <a:moveTo>
                    <a:pt x="7196327" y="2279903"/>
                  </a:moveTo>
                  <a:lnTo>
                    <a:pt x="7223760" y="2279903"/>
                  </a:lnTo>
                </a:path>
                <a:path w="7260590" h="3377565">
                  <a:moveTo>
                    <a:pt x="438912" y="2285999"/>
                  </a:moveTo>
                  <a:lnTo>
                    <a:pt x="466344" y="2285999"/>
                  </a:lnTo>
                </a:path>
                <a:path w="7260590" h="3377565">
                  <a:moveTo>
                    <a:pt x="777239" y="2285999"/>
                  </a:moveTo>
                  <a:lnTo>
                    <a:pt x="795528" y="2285999"/>
                  </a:lnTo>
                </a:path>
                <a:path w="7260590" h="3377565">
                  <a:moveTo>
                    <a:pt x="1243583" y="2285999"/>
                  </a:moveTo>
                  <a:lnTo>
                    <a:pt x="1261872" y="2285999"/>
                  </a:lnTo>
                </a:path>
                <a:path w="7260590" h="3377565">
                  <a:moveTo>
                    <a:pt x="1572767" y="2285999"/>
                  </a:moveTo>
                  <a:lnTo>
                    <a:pt x="1591056" y="2285999"/>
                  </a:lnTo>
                </a:path>
                <a:path w="7260590" h="3377565">
                  <a:moveTo>
                    <a:pt x="2057399" y="2285999"/>
                  </a:moveTo>
                  <a:lnTo>
                    <a:pt x="2075688" y="2285999"/>
                  </a:lnTo>
                </a:path>
                <a:path w="7260590" h="3377565">
                  <a:moveTo>
                    <a:pt x="2377439" y="2285999"/>
                  </a:moveTo>
                  <a:lnTo>
                    <a:pt x="2395728" y="2285999"/>
                  </a:lnTo>
                </a:path>
                <a:path w="7260590" h="3377565">
                  <a:moveTo>
                    <a:pt x="2880359" y="2285999"/>
                  </a:moveTo>
                  <a:lnTo>
                    <a:pt x="2898648" y="2285999"/>
                  </a:lnTo>
                </a:path>
                <a:path w="7260590" h="3377565">
                  <a:moveTo>
                    <a:pt x="3154679" y="2285999"/>
                  </a:moveTo>
                  <a:lnTo>
                    <a:pt x="3182112" y="2285999"/>
                  </a:lnTo>
                </a:path>
                <a:path w="7260590" h="3377565">
                  <a:moveTo>
                    <a:pt x="4462271" y="2285999"/>
                  </a:moveTo>
                  <a:lnTo>
                    <a:pt x="4471416" y="2285999"/>
                  </a:lnTo>
                </a:path>
                <a:path w="7260590" h="3377565">
                  <a:moveTo>
                    <a:pt x="4809744" y="2285999"/>
                  </a:moveTo>
                  <a:lnTo>
                    <a:pt x="4828032" y="2285999"/>
                  </a:lnTo>
                </a:path>
                <a:path w="7260590" h="3377565">
                  <a:moveTo>
                    <a:pt x="5266944" y="2285999"/>
                  </a:moveTo>
                  <a:lnTo>
                    <a:pt x="5285232" y="2285999"/>
                  </a:lnTo>
                </a:path>
                <a:path w="7260590" h="3377565">
                  <a:moveTo>
                    <a:pt x="5605271" y="2285999"/>
                  </a:moveTo>
                  <a:lnTo>
                    <a:pt x="5632704" y="2285999"/>
                  </a:lnTo>
                </a:path>
                <a:path w="7260590" h="3377565">
                  <a:moveTo>
                    <a:pt x="6062471" y="2285999"/>
                  </a:moveTo>
                  <a:lnTo>
                    <a:pt x="6089904" y="2285999"/>
                  </a:lnTo>
                </a:path>
                <a:path w="7260590" h="3377565">
                  <a:moveTo>
                    <a:pt x="6391655" y="2285999"/>
                  </a:moveTo>
                  <a:lnTo>
                    <a:pt x="6409944" y="2285999"/>
                  </a:lnTo>
                </a:path>
                <a:path w="7260590" h="3377565">
                  <a:moveTo>
                    <a:pt x="6876288" y="2285999"/>
                  </a:moveTo>
                  <a:lnTo>
                    <a:pt x="6903720" y="2285999"/>
                  </a:lnTo>
                </a:path>
                <a:path w="7260590" h="3377565">
                  <a:moveTo>
                    <a:pt x="7196327" y="2285999"/>
                  </a:moveTo>
                  <a:lnTo>
                    <a:pt x="7223760" y="2285999"/>
                  </a:lnTo>
                </a:path>
                <a:path w="7260590" h="3377565">
                  <a:moveTo>
                    <a:pt x="448056" y="2292095"/>
                  </a:moveTo>
                  <a:lnTo>
                    <a:pt x="466344" y="2292095"/>
                  </a:lnTo>
                </a:path>
                <a:path w="7260590" h="3377565">
                  <a:moveTo>
                    <a:pt x="768095" y="2292095"/>
                  </a:moveTo>
                  <a:lnTo>
                    <a:pt x="786384" y="2292095"/>
                  </a:lnTo>
                </a:path>
                <a:path w="7260590" h="3377565">
                  <a:moveTo>
                    <a:pt x="1243583" y="2292095"/>
                  </a:moveTo>
                  <a:lnTo>
                    <a:pt x="1261872" y="2292095"/>
                  </a:lnTo>
                </a:path>
                <a:path w="7260590" h="3377565">
                  <a:moveTo>
                    <a:pt x="1572767" y="2292095"/>
                  </a:moveTo>
                  <a:lnTo>
                    <a:pt x="1581912" y="2292095"/>
                  </a:lnTo>
                </a:path>
                <a:path w="7260590" h="3377565">
                  <a:moveTo>
                    <a:pt x="2057399" y="2292095"/>
                  </a:moveTo>
                  <a:lnTo>
                    <a:pt x="2075688" y="2292095"/>
                  </a:lnTo>
                </a:path>
                <a:path w="7260590" h="3377565">
                  <a:moveTo>
                    <a:pt x="2377439" y="2292095"/>
                  </a:moveTo>
                  <a:lnTo>
                    <a:pt x="2395728" y="2292095"/>
                  </a:lnTo>
                </a:path>
                <a:path w="7260590" h="3377565">
                  <a:moveTo>
                    <a:pt x="2880359" y="2292095"/>
                  </a:moveTo>
                  <a:lnTo>
                    <a:pt x="2898648" y="2292095"/>
                  </a:lnTo>
                </a:path>
                <a:path w="7260590" h="3377565">
                  <a:moveTo>
                    <a:pt x="3154679" y="2292095"/>
                  </a:moveTo>
                  <a:lnTo>
                    <a:pt x="3182112" y="2292095"/>
                  </a:lnTo>
                </a:path>
                <a:path w="7260590" h="3377565">
                  <a:moveTo>
                    <a:pt x="4462271" y="2292095"/>
                  </a:moveTo>
                  <a:lnTo>
                    <a:pt x="4471416" y="2292095"/>
                  </a:lnTo>
                </a:path>
                <a:path w="7260590" h="3377565">
                  <a:moveTo>
                    <a:pt x="4809744" y="2292095"/>
                  </a:moveTo>
                  <a:lnTo>
                    <a:pt x="4828032" y="2292095"/>
                  </a:lnTo>
                </a:path>
                <a:path w="7260590" h="3377565">
                  <a:moveTo>
                    <a:pt x="5266944" y="2292095"/>
                  </a:moveTo>
                  <a:lnTo>
                    <a:pt x="5285232" y="2292095"/>
                  </a:lnTo>
                </a:path>
                <a:path w="7260590" h="3377565">
                  <a:moveTo>
                    <a:pt x="5605271" y="2292095"/>
                  </a:moveTo>
                  <a:lnTo>
                    <a:pt x="5632704" y="2292095"/>
                  </a:lnTo>
                </a:path>
                <a:path w="7260590" h="3377565">
                  <a:moveTo>
                    <a:pt x="6062471" y="2292095"/>
                  </a:moveTo>
                  <a:lnTo>
                    <a:pt x="6089904" y="2292095"/>
                  </a:lnTo>
                </a:path>
                <a:path w="7260590" h="3377565">
                  <a:moveTo>
                    <a:pt x="6391655" y="2292095"/>
                  </a:moveTo>
                  <a:lnTo>
                    <a:pt x="6409944" y="2292095"/>
                  </a:lnTo>
                </a:path>
                <a:path w="7260590" h="3377565">
                  <a:moveTo>
                    <a:pt x="6876288" y="2292095"/>
                  </a:moveTo>
                  <a:lnTo>
                    <a:pt x="6903720" y="2292095"/>
                  </a:lnTo>
                </a:path>
                <a:path w="7260590" h="3377565">
                  <a:moveTo>
                    <a:pt x="7196327" y="2292095"/>
                  </a:moveTo>
                  <a:lnTo>
                    <a:pt x="7223760" y="2292095"/>
                  </a:lnTo>
                </a:path>
                <a:path w="7260590" h="3377565">
                  <a:moveTo>
                    <a:pt x="448056" y="2298191"/>
                  </a:moveTo>
                  <a:lnTo>
                    <a:pt x="466344" y="2298191"/>
                  </a:lnTo>
                </a:path>
                <a:path w="7260590" h="3377565">
                  <a:moveTo>
                    <a:pt x="768095" y="2298191"/>
                  </a:moveTo>
                  <a:lnTo>
                    <a:pt x="786384" y="2298191"/>
                  </a:lnTo>
                </a:path>
                <a:path w="7260590" h="3377565">
                  <a:moveTo>
                    <a:pt x="1243583" y="2298191"/>
                  </a:moveTo>
                  <a:lnTo>
                    <a:pt x="1261872" y="2298191"/>
                  </a:lnTo>
                </a:path>
                <a:path w="7260590" h="3377565">
                  <a:moveTo>
                    <a:pt x="1572767" y="2298191"/>
                  </a:moveTo>
                  <a:lnTo>
                    <a:pt x="1581912" y="2298191"/>
                  </a:lnTo>
                </a:path>
                <a:path w="7260590" h="3377565">
                  <a:moveTo>
                    <a:pt x="2057399" y="2298191"/>
                  </a:moveTo>
                  <a:lnTo>
                    <a:pt x="2075688" y="2298191"/>
                  </a:lnTo>
                </a:path>
                <a:path w="7260590" h="3377565">
                  <a:moveTo>
                    <a:pt x="2377439" y="2298191"/>
                  </a:moveTo>
                  <a:lnTo>
                    <a:pt x="2395728" y="2298191"/>
                  </a:lnTo>
                </a:path>
                <a:path w="7260590" h="3377565">
                  <a:moveTo>
                    <a:pt x="2880359" y="2298191"/>
                  </a:moveTo>
                  <a:lnTo>
                    <a:pt x="2907792" y="2298191"/>
                  </a:lnTo>
                </a:path>
                <a:path w="7260590" h="3377565">
                  <a:moveTo>
                    <a:pt x="3154679" y="2298191"/>
                  </a:moveTo>
                  <a:lnTo>
                    <a:pt x="3172968" y="2298191"/>
                  </a:lnTo>
                </a:path>
                <a:path w="7260590" h="3377565">
                  <a:moveTo>
                    <a:pt x="4462271" y="2298191"/>
                  </a:moveTo>
                  <a:lnTo>
                    <a:pt x="4480560" y="2298191"/>
                  </a:lnTo>
                </a:path>
                <a:path w="7260590" h="3377565">
                  <a:moveTo>
                    <a:pt x="4809744" y="2298191"/>
                  </a:moveTo>
                  <a:lnTo>
                    <a:pt x="4828032" y="2298191"/>
                  </a:lnTo>
                </a:path>
                <a:path w="7260590" h="3377565">
                  <a:moveTo>
                    <a:pt x="5266944" y="2298191"/>
                  </a:moveTo>
                  <a:lnTo>
                    <a:pt x="5285232" y="2298191"/>
                  </a:lnTo>
                </a:path>
                <a:path w="7260590" h="3377565">
                  <a:moveTo>
                    <a:pt x="5605271" y="2298191"/>
                  </a:moveTo>
                  <a:lnTo>
                    <a:pt x="5632704" y="2298191"/>
                  </a:lnTo>
                </a:path>
                <a:path w="7260590" h="3377565">
                  <a:moveTo>
                    <a:pt x="6062471" y="2298191"/>
                  </a:moveTo>
                  <a:lnTo>
                    <a:pt x="6089904" y="2298191"/>
                  </a:lnTo>
                </a:path>
                <a:path w="7260590" h="3377565">
                  <a:moveTo>
                    <a:pt x="6391655" y="2298191"/>
                  </a:moveTo>
                  <a:lnTo>
                    <a:pt x="6409944" y="2298191"/>
                  </a:lnTo>
                </a:path>
                <a:path w="7260590" h="3377565">
                  <a:moveTo>
                    <a:pt x="6876288" y="2298191"/>
                  </a:moveTo>
                  <a:lnTo>
                    <a:pt x="6903720" y="2298191"/>
                  </a:lnTo>
                </a:path>
                <a:path w="7260590" h="3377565">
                  <a:moveTo>
                    <a:pt x="7196327" y="2298191"/>
                  </a:moveTo>
                  <a:lnTo>
                    <a:pt x="7214616" y="2298191"/>
                  </a:lnTo>
                </a:path>
                <a:path w="7260590" h="3377565">
                  <a:moveTo>
                    <a:pt x="448056" y="2304288"/>
                  </a:moveTo>
                  <a:lnTo>
                    <a:pt x="466344" y="2304288"/>
                  </a:lnTo>
                </a:path>
                <a:path w="7260590" h="3377565">
                  <a:moveTo>
                    <a:pt x="768095" y="2304288"/>
                  </a:moveTo>
                  <a:lnTo>
                    <a:pt x="786384" y="2304288"/>
                  </a:lnTo>
                </a:path>
                <a:path w="7260590" h="3377565">
                  <a:moveTo>
                    <a:pt x="1243583" y="2304288"/>
                  </a:moveTo>
                  <a:lnTo>
                    <a:pt x="1261872" y="2304288"/>
                  </a:lnTo>
                </a:path>
                <a:path w="7260590" h="3377565">
                  <a:moveTo>
                    <a:pt x="1572767" y="2304288"/>
                  </a:moveTo>
                  <a:lnTo>
                    <a:pt x="1581912" y="2304288"/>
                  </a:lnTo>
                </a:path>
                <a:path w="7260590" h="3377565">
                  <a:moveTo>
                    <a:pt x="2057399" y="2304288"/>
                  </a:moveTo>
                  <a:lnTo>
                    <a:pt x="2075688" y="2304288"/>
                  </a:lnTo>
                </a:path>
                <a:path w="7260590" h="3377565">
                  <a:moveTo>
                    <a:pt x="2377439" y="2304288"/>
                  </a:moveTo>
                  <a:lnTo>
                    <a:pt x="2395728" y="2304288"/>
                  </a:lnTo>
                </a:path>
                <a:path w="7260590" h="3377565">
                  <a:moveTo>
                    <a:pt x="2880359" y="2304288"/>
                  </a:moveTo>
                  <a:lnTo>
                    <a:pt x="2907792" y="2304288"/>
                  </a:lnTo>
                </a:path>
                <a:path w="7260590" h="3377565">
                  <a:moveTo>
                    <a:pt x="3154679" y="2304288"/>
                  </a:moveTo>
                  <a:lnTo>
                    <a:pt x="3172968" y="2304288"/>
                  </a:lnTo>
                </a:path>
                <a:path w="7260590" h="3377565">
                  <a:moveTo>
                    <a:pt x="4462271" y="2304287"/>
                  </a:moveTo>
                  <a:lnTo>
                    <a:pt x="4480560" y="2304287"/>
                  </a:lnTo>
                </a:path>
                <a:path w="7260590" h="3377565">
                  <a:moveTo>
                    <a:pt x="4800599" y="2304287"/>
                  </a:moveTo>
                  <a:lnTo>
                    <a:pt x="4818888" y="2304287"/>
                  </a:lnTo>
                </a:path>
                <a:path w="7260590" h="3377565">
                  <a:moveTo>
                    <a:pt x="5266944" y="2304287"/>
                  </a:moveTo>
                  <a:lnTo>
                    <a:pt x="5285232" y="2304287"/>
                  </a:lnTo>
                </a:path>
                <a:path w="7260590" h="3377565">
                  <a:moveTo>
                    <a:pt x="5605271" y="2304287"/>
                  </a:moveTo>
                  <a:lnTo>
                    <a:pt x="5632704" y="2304287"/>
                  </a:lnTo>
                </a:path>
                <a:path w="7260590" h="3377565">
                  <a:moveTo>
                    <a:pt x="6062471" y="2304287"/>
                  </a:moveTo>
                  <a:lnTo>
                    <a:pt x="6089904" y="2304287"/>
                  </a:lnTo>
                </a:path>
                <a:path w="7260590" h="3377565">
                  <a:moveTo>
                    <a:pt x="6391655" y="2304287"/>
                  </a:moveTo>
                  <a:lnTo>
                    <a:pt x="6409944" y="2304287"/>
                  </a:lnTo>
                </a:path>
                <a:path w="7260590" h="3377565">
                  <a:moveTo>
                    <a:pt x="6876288" y="2304287"/>
                  </a:moveTo>
                  <a:lnTo>
                    <a:pt x="6903720" y="2304287"/>
                  </a:lnTo>
                </a:path>
                <a:path w="7260590" h="3377565">
                  <a:moveTo>
                    <a:pt x="7196327" y="2304287"/>
                  </a:moveTo>
                  <a:lnTo>
                    <a:pt x="7214616" y="2304287"/>
                  </a:lnTo>
                </a:path>
                <a:path w="7260590" h="3377565">
                  <a:moveTo>
                    <a:pt x="448056" y="2310383"/>
                  </a:moveTo>
                  <a:lnTo>
                    <a:pt x="466344" y="2310383"/>
                  </a:lnTo>
                </a:path>
                <a:path w="7260590" h="3377565">
                  <a:moveTo>
                    <a:pt x="768095" y="2310383"/>
                  </a:moveTo>
                  <a:lnTo>
                    <a:pt x="786384" y="2310383"/>
                  </a:lnTo>
                </a:path>
                <a:path w="7260590" h="3377565">
                  <a:moveTo>
                    <a:pt x="1243583" y="2310383"/>
                  </a:moveTo>
                  <a:lnTo>
                    <a:pt x="1271016" y="2310383"/>
                  </a:lnTo>
                </a:path>
                <a:path w="7260590" h="3377565">
                  <a:moveTo>
                    <a:pt x="1572767" y="2310383"/>
                  </a:moveTo>
                  <a:lnTo>
                    <a:pt x="1581912" y="2310383"/>
                  </a:lnTo>
                </a:path>
                <a:path w="7260590" h="3377565">
                  <a:moveTo>
                    <a:pt x="2057399" y="2310383"/>
                  </a:moveTo>
                  <a:lnTo>
                    <a:pt x="2075688" y="2310383"/>
                  </a:lnTo>
                </a:path>
                <a:path w="7260590" h="3377565">
                  <a:moveTo>
                    <a:pt x="2377439" y="2310383"/>
                  </a:moveTo>
                  <a:lnTo>
                    <a:pt x="2395728" y="2310383"/>
                  </a:lnTo>
                </a:path>
                <a:path w="7260590" h="3377565">
                  <a:moveTo>
                    <a:pt x="2889504" y="2310383"/>
                  </a:moveTo>
                  <a:lnTo>
                    <a:pt x="2907792" y="2310383"/>
                  </a:lnTo>
                </a:path>
                <a:path w="7260590" h="3377565">
                  <a:moveTo>
                    <a:pt x="3145535" y="2310383"/>
                  </a:moveTo>
                  <a:lnTo>
                    <a:pt x="3172968" y="2310383"/>
                  </a:lnTo>
                </a:path>
                <a:path w="7260590" h="3377565">
                  <a:moveTo>
                    <a:pt x="4462271" y="2310383"/>
                  </a:moveTo>
                  <a:lnTo>
                    <a:pt x="4480560" y="2310383"/>
                  </a:lnTo>
                </a:path>
                <a:path w="7260590" h="3377565">
                  <a:moveTo>
                    <a:pt x="4800599" y="2310383"/>
                  </a:moveTo>
                  <a:lnTo>
                    <a:pt x="4818888" y="2310383"/>
                  </a:lnTo>
                </a:path>
                <a:path w="7260590" h="3377565">
                  <a:moveTo>
                    <a:pt x="5266944" y="2310383"/>
                  </a:moveTo>
                  <a:lnTo>
                    <a:pt x="5285232" y="2310383"/>
                  </a:lnTo>
                </a:path>
                <a:path w="7260590" h="3377565">
                  <a:moveTo>
                    <a:pt x="5605271" y="2310383"/>
                  </a:moveTo>
                  <a:lnTo>
                    <a:pt x="5632704" y="2310383"/>
                  </a:lnTo>
                </a:path>
                <a:path w="7260590" h="3377565">
                  <a:moveTo>
                    <a:pt x="6062471" y="2310383"/>
                  </a:moveTo>
                  <a:lnTo>
                    <a:pt x="6089904" y="2310383"/>
                  </a:lnTo>
                </a:path>
                <a:path w="7260590" h="3377565">
                  <a:moveTo>
                    <a:pt x="6391655" y="2310383"/>
                  </a:moveTo>
                  <a:lnTo>
                    <a:pt x="6409944" y="2310383"/>
                  </a:lnTo>
                </a:path>
                <a:path w="7260590" h="3377565">
                  <a:moveTo>
                    <a:pt x="6876288" y="2310383"/>
                  </a:moveTo>
                  <a:lnTo>
                    <a:pt x="6903720" y="2310383"/>
                  </a:lnTo>
                </a:path>
                <a:path w="7260590" h="3377565">
                  <a:moveTo>
                    <a:pt x="7196327" y="2310383"/>
                  </a:moveTo>
                  <a:lnTo>
                    <a:pt x="7214616" y="2310383"/>
                  </a:lnTo>
                </a:path>
                <a:path w="7260590" h="3377565">
                  <a:moveTo>
                    <a:pt x="448056" y="2316479"/>
                  </a:moveTo>
                  <a:lnTo>
                    <a:pt x="466344" y="2316479"/>
                  </a:lnTo>
                </a:path>
                <a:path w="7260590" h="3377565">
                  <a:moveTo>
                    <a:pt x="768095" y="2316479"/>
                  </a:moveTo>
                  <a:lnTo>
                    <a:pt x="786384" y="2316479"/>
                  </a:lnTo>
                </a:path>
                <a:path w="7260590" h="3377565">
                  <a:moveTo>
                    <a:pt x="1243583" y="2316479"/>
                  </a:moveTo>
                  <a:lnTo>
                    <a:pt x="1271016" y="2316479"/>
                  </a:lnTo>
                </a:path>
                <a:path w="7260590" h="3377565">
                  <a:moveTo>
                    <a:pt x="1572767" y="2316479"/>
                  </a:moveTo>
                  <a:lnTo>
                    <a:pt x="1581912" y="2316479"/>
                  </a:lnTo>
                </a:path>
                <a:path w="7260590" h="3377565">
                  <a:moveTo>
                    <a:pt x="2057399" y="2316479"/>
                  </a:moveTo>
                  <a:lnTo>
                    <a:pt x="2075688" y="2316479"/>
                  </a:lnTo>
                </a:path>
                <a:path w="7260590" h="3377565">
                  <a:moveTo>
                    <a:pt x="2377439" y="2316479"/>
                  </a:moveTo>
                  <a:lnTo>
                    <a:pt x="2395728" y="2316479"/>
                  </a:lnTo>
                </a:path>
                <a:path w="7260590" h="3377565">
                  <a:moveTo>
                    <a:pt x="2889504" y="2316479"/>
                  </a:moveTo>
                  <a:lnTo>
                    <a:pt x="2907792" y="2316479"/>
                  </a:lnTo>
                </a:path>
                <a:path w="7260590" h="3377565">
                  <a:moveTo>
                    <a:pt x="3145535" y="2316479"/>
                  </a:moveTo>
                  <a:lnTo>
                    <a:pt x="3172968" y="2316479"/>
                  </a:lnTo>
                </a:path>
                <a:path w="7260590" h="3377565">
                  <a:moveTo>
                    <a:pt x="4462271" y="2316479"/>
                  </a:moveTo>
                  <a:lnTo>
                    <a:pt x="4480560" y="2316479"/>
                  </a:lnTo>
                </a:path>
                <a:path w="7260590" h="3377565">
                  <a:moveTo>
                    <a:pt x="4800599" y="2316479"/>
                  </a:moveTo>
                  <a:lnTo>
                    <a:pt x="4818888" y="2316479"/>
                  </a:lnTo>
                </a:path>
                <a:path w="7260590" h="3377565">
                  <a:moveTo>
                    <a:pt x="5266944" y="2316479"/>
                  </a:moveTo>
                  <a:lnTo>
                    <a:pt x="5285232" y="2316479"/>
                  </a:lnTo>
                </a:path>
                <a:path w="7260590" h="3377565">
                  <a:moveTo>
                    <a:pt x="5605271" y="2316479"/>
                  </a:moveTo>
                  <a:lnTo>
                    <a:pt x="5632704" y="2316479"/>
                  </a:lnTo>
                </a:path>
                <a:path w="7260590" h="3377565">
                  <a:moveTo>
                    <a:pt x="6062471" y="2316479"/>
                  </a:moveTo>
                  <a:lnTo>
                    <a:pt x="6089904" y="2316479"/>
                  </a:lnTo>
                </a:path>
                <a:path w="7260590" h="3377565">
                  <a:moveTo>
                    <a:pt x="6391655" y="2316479"/>
                  </a:moveTo>
                  <a:lnTo>
                    <a:pt x="6409944" y="2316479"/>
                  </a:lnTo>
                </a:path>
                <a:path w="7260590" h="3377565">
                  <a:moveTo>
                    <a:pt x="6876288" y="2316479"/>
                  </a:moveTo>
                  <a:lnTo>
                    <a:pt x="6903720" y="2316479"/>
                  </a:lnTo>
                </a:path>
                <a:path w="7260590" h="3377565">
                  <a:moveTo>
                    <a:pt x="7196327" y="2316479"/>
                  </a:moveTo>
                  <a:lnTo>
                    <a:pt x="7214616" y="2316479"/>
                  </a:lnTo>
                </a:path>
                <a:path w="7260590" h="3377565">
                  <a:moveTo>
                    <a:pt x="448056" y="2322576"/>
                  </a:moveTo>
                  <a:lnTo>
                    <a:pt x="466344" y="2322576"/>
                  </a:lnTo>
                </a:path>
                <a:path w="7260590" h="3377565">
                  <a:moveTo>
                    <a:pt x="768095" y="2322576"/>
                  </a:moveTo>
                  <a:lnTo>
                    <a:pt x="786384" y="2322576"/>
                  </a:lnTo>
                </a:path>
                <a:path w="7260590" h="3377565">
                  <a:moveTo>
                    <a:pt x="1243583" y="2322576"/>
                  </a:moveTo>
                  <a:lnTo>
                    <a:pt x="1271016" y="2322576"/>
                  </a:lnTo>
                </a:path>
                <a:path w="7260590" h="3377565">
                  <a:moveTo>
                    <a:pt x="1572767" y="2322576"/>
                  </a:moveTo>
                  <a:lnTo>
                    <a:pt x="1581912" y="2322576"/>
                  </a:lnTo>
                </a:path>
                <a:path w="7260590" h="3377565">
                  <a:moveTo>
                    <a:pt x="2057399" y="2322576"/>
                  </a:moveTo>
                  <a:lnTo>
                    <a:pt x="2084832" y="2322576"/>
                  </a:lnTo>
                </a:path>
                <a:path w="7260590" h="3377565">
                  <a:moveTo>
                    <a:pt x="2377439" y="2322576"/>
                  </a:moveTo>
                  <a:lnTo>
                    <a:pt x="2395728" y="2322576"/>
                  </a:lnTo>
                </a:path>
                <a:path w="7260590" h="3377565">
                  <a:moveTo>
                    <a:pt x="2889504" y="2322576"/>
                  </a:moveTo>
                  <a:lnTo>
                    <a:pt x="2907792" y="2322576"/>
                  </a:lnTo>
                </a:path>
                <a:path w="7260590" h="3377565">
                  <a:moveTo>
                    <a:pt x="3145535" y="2322576"/>
                  </a:moveTo>
                  <a:lnTo>
                    <a:pt x="3172968" y="2322576"/>
                  </a:lnTo>
                </a:path>
                <a:path w="7260590" h="3377565">
                  <a:moveTo>
                    <a:pt x="4462271" y="2322575"/>
                  </a:moveTo>
                  <a:lnTo>
                    <a:pt x="4480560" y="2322575"/>
                  </a:lnTo>
                </a:path>
                <a:path w="7260590" h="3377565">
                  <a:moveTo>
                    <a:pt x="4800599" y="2322575"/>
                  </a:moveTo>
                  <a:lnTo>
                    <a:pt x="4818888" y="2322575"/>
                  </a:lnTo>
                </a:path>
                <a:path w="7260590" h="3377565">
                  <a:moveTo>
                    <a:pt x="5266944" y="2322575"/>
                  </a:moveTo>
                  <a:lnTo>
                    <a:pt x="5285232" y="2322575"/>
                  </a:lnTo>
                </a:path>
                <a:path w="7260590" h="3377565">
                  <a:moveTo>
                    <a:pt x="5605271" y="2322575"/>
                  </a:moveTo>
                  <a:lnTo>
                    <a:pt x="5632704" y="2322575"/>
                  </a:lnTo>
                </a:path>
                <a:path w="7260590" h="3377565">
                  <a:moveTo>
                    <a:pt x="6062471" y="2322575"/>
                  </a:moveTo>
                  <a:lnTo>
                    <a:pt x="6089904" y="2322575"/>
                  </a:lnTo>
                </a:path>
                <a:path w="7260590" h="3377565">
                  <a:moveTo>
                    <a:pt x="6391655" y="2322575"/>
                  </a:moveTo>
                  <a:lnTo>
                    <a:pt x="6400800" y="2322575"/>
                  </a:lnTo>
                </a:path>
                <a:path w="7260590" h="3377565">
                  <a:moveTo>
                    <a:pt x="6876288" y="2322575"/>
                  </a:moveTo>
                  <a:lnTo>
                    <a:pt x="6903720" y="2322575"/>
                  </a:lnTo>
                </a:path>
                <a:path w="7260590" h="3377565">
                  <a:moveTo>
                    <a:pt x="7196327" y="2322575"/>
                  </a:moveTo>
                  <a:lnTo>
                    <a:pt x="7214616" y="2322575"/>
                  </a:lnTo>
                </a:path>
                <a:path w="7260590" h="3377565">
                  <a:moveTo>
                    <a:pt x="448056" y="2328671"/>
                  </a:moveTo>
                  <a:lnTo>
                    <a:pt x="466344" y="2328671"/>
                  </a:lnTo>
                </a:path>
                <a:path w="7260590" h="3377565">
                  <a:moveTo>
                    <a:pt x="768095" y="2328671"/>
                  </a:moveTo>
                  <a:lnTo>
                    <a:pt x="786384" y="2328671"/>
                  </a:lnTo>
                </a:path>
                <a:path w="7260590" h="3377565">
                  <a:moveTo>
                    <a:pt x="1243583" y="2328671"/>
                  </a:moveTo>
                  <a:lnTo>
                    <a:pt x="1271016" y="2328671"/>
                  </a:lnTo>
                </a:path>
                <a:path w="7260590" h="3377565">
                  <a:moveTo>
                    <a:pt x="1572767" y="2328671"/>
                  </a:moveTo>
                  <a:lnTo>
                    <a:pt x="1581912" y="2328671"/>
                  </a:lnTo>
                </a:path>
                <a:path w="7260590" h="3377565">
                  <a:moveTo>
                    <a:pt x="2066543" y="2328671"/>
                  </a:moveTo>
                  <a:lnTo>
                    <a:pt x="2084832" y="2328671"/>
                  </a:lnTo>
                </a:path>
                <a:path w="7260590" h="3377565">
                  <a:moveTo>
                    <a:pt x="2368295" y="2328671"/>
                  </a:moveTo>
                  <a:lnTo>
                    <a:pt x="2386584" y="2328671"/>
                  </a:lnTo>
                </a:path>
                <a:path w="7260590" h="3377565">
                  <a:moveTo>
                    <a:pt x="2898647" y="2328671"/>
                  </a:moveTo>
                  <a:lnTo>
                    <a:pt x="2907792" y="2328671"/>
                  </a:lnTo>
                </a:path>
                <a:path w="7260590" h="3377565">
                  <a:moveTo>
                    <a:pt x="3145535" y="2328671"/>
                  </a:moveTo>
                  <a:lnTo>
                    <a:pt x="3172968" y="2328671"/>
                  </a:lnTo>
                </a:path>
                <a:path w="7260590" h="3377565">
                  <a:moveTo>
                    <a:pt x="4462271" y="2328671"/>
                  </a:moveTo>
                  <a:lnTo>
                    <a:pt x="4480560" y="2328671"/>
                  </a:lnTo>
                </a:path>
                <a:path w="7260590" h="3377565">
                  <a:moveTo>
                    <a:pt x="4800599" y="2328671"/>
                  </a:moveTo>
                  <a:lnTo>
                    <a:pt x="4818888" y="2328671"/>
                  </a:lnTo>
                </a:path>
                <a:path w="7260590" h="3377565">
                  <a:moveTo>
                    <a:pt x="5266944" y="2328671"/>
                  </a:moveTo>
                  <a:lnTo>
                    <a:pt x="5285232" y="2328671"/>
                  </a:lnTo>
                </a:path>
                <a:path w="7260590" h="3377565">
                  <a:moveTo>
                    <a:pt x="5605271" y="2328671"/>
                  </a:moveTo>
                  <a:lnTo>
                    <a:pt x="5632704" y="2328671"/>
                  </a:lnTo>
                </a:path>
                <a:path w="7260590" h="3377565">
                  <a:moveTo>
                    <a:pt x="6062471" y="2328671"/>
                  </a:moveTo>
                  <a:lnTo>
                    <a:pt x="6089904" y="2328671"/>
                  </a:lnTo>
                </a:path>
                <a:path w="7260590" h="3377565">
                  <a:moveTo>
                    <a:pt x="6391655" y="2328671"/>
                  </a:moveTo>
                  <a:lnTo>
                    <a:pt x="6400800" y="2328671"/>
                  </a:lnTo>
                </a:path>
                <a:path w="7260590" h="3377565">
                  <a:moveTo>
                    <a:pt x="6876288" y="2328671"/>
                  </a:moveTo>
                  <a:lnTo>
                    <a:pt x="6903720" y="2328671"/>
                  </a:lnTo>
                </a:path>
                <a:path w="7260590" h="3377565">
                  <a:moveTo>
                    <a:pt x="7196327" y="2328671"/>
                  </a:moveTo>
                  <a:lnTo>
                    <a:pt x="7214616" y="2328671"/>
                  </a:lnTo>
                </a:path>
                <a:path w="7260590" h="3377565">
                  <a:moveTo>
                    <a:pt x="448056" y="2334767"/>
                  </a:moveTo>
                  <a:lnTo>
                    <a:pt x="466344" y="2334767"/>
                  </a:lnTo>
                </a:path>
                <a:path w="7260590" h="3377565">
                  <a:moveTo>
                    <a:pt x="758951" y="2334767"/>
                  </a:moveTo>
                  <a:lnTo>
                    <a:pt x="786384" y="2334767"/>
                  </a:lnTo>
                </a:path>
                <a:path w="7260590" h="3377565">
                  <a:moveTo>
                    <a:pt x="1243583" y="2334767"/>
                  </a:moveTo>
                  <a:lnTo>
                    <a:pt x="1271016" y="2334767"/>
                  </a:lnTo>
                </a:path>
                <a:path w="7260590" h="3377565">
                  <a:moveTo>
                    <a:pt x="1572767" y="2334767"/>
                  </a:moveTo>
                  <a:lnTo>
                    <a:pt x="1581912" y="2334767"/>
                  </a:lnTo>
                </a:path>
                <a:path w="7260590" h="3377565">
                  <a:moveTo>
                    <a:pt x="2066543" y="2334767"/>
                  </a:moveTo>
                  <a:lnTo>
                    <a:pt x="2084832" y="2334767"/>
                  </a:lnTo>
                </a:path>
                <a:path w="7260590" h="3377565">
                  <a:moveTo>
                    <a:pt x="2368295" y="2334767"/>
                  </a:moveTo>
                  <a:lnTo>
                    <a:pt x="2386584" y="2334767"/>
                  </a:lnTo>
                </a:path>
                <a:path w="7260590" h="3377565">
                  <a:moveTo>
                    <a:pt x="2898647" y="2334767"/>
                  </a:moveTo>
                  <a:lnTo>
                    <a:pt x="2907792" y="2334767"/>
                  </a:lnTo>
                </a:path>
                <a:path w="7260590" h="3377565">
                  <a:moveTo>
                    <a:pt x="3136391" y="2334767"/>
                  </a:moveTo>
                  <a:lnTo>
                    <a:pt x="3163824" y="2334767"/>
                  </a:lnTo>
                </a:path>
                <a:path w="7260590" h="3377565">
                  <a:moveTo>
                    <a:pt x="4462271" y="2334767"/>
                  </a:moveTo>
                  <a:lnTo>
                    <a:pt x="4480560" y="2334767"/>
                  </a:lnTo>
                </a:path>
                <a:path w="7260590" h="3377565">
                  <a:moveTo>
                    <a:pt x="4800599" y="2334767"/>
                  </a:moveTo>
                  <a:lnTo>
                    <a:pt x="4818888" y="2334767"/>
                  </a:lnTo>
                </a:path>
                <a:path w="7260590" h="3377565">
                  <a:moveTo>
                    <a:pt x="5266944" y="2334767"/>
                  </a:moveTo>
                  <a:lnTo>
                    <a:pt x="5294376" y="2334767"/>
                  </a:lnTo>
                </a:path>
                <a:path w="7260590" h="3377565">
                  <a:moveTo>
                    <a:pt x="5605271" y="2334767"/>
                  </a:moveTo>
                  <a:lnTo>
                    <a:pt x="5632704" y="2334767"/>
                  </a:lnTo>
                </a:path>
                <a:path w="7260590" h="3377565">
                  <a:moveTo>
                    <a:pt x="6062471" y="2334767"/>
                  </a:moveTo>
                  <a:lnTo>
                    <a:pt x="6089904" y="2334767"/>
                  </a:lnTo>
                </a:path>
                <a:path w="7260590" h="3377565">
                  <a:moveTo>
                    <a:pt x="6382512" y="2334767"/>
                  </a:moveTo>
                  <a:lnTo>
                    <a:pt x="6400800" y="2334767"/>
                  </a:lnTo>
                </a:path>
                <a:path w="7260590" h="3377565">
                  <a:moveTo>
                    <a:pt x="6876288" y="2334767"/>
                  </a:moveTo>
                  <a:lnTo>
                    <a:pt x="6903720" y="2334767"/>
                  </a:lnTo>
                </a:path>
                <a:path w="7260590" h="3377565">
                  <a:moveTo>
                    <a:pt x="7196327" y="2334767"/>
                  </a:moveTo>
                  <a:lnTo>
                    <a:pt x="7214616" y="2334767"/>
                  </a:lnTo>
                </a:path>
                <a:path w="7260590" h="3377565">
                  <a:moveTo>
                    <a:pt x="448056" y="2340864"/>
                  </a:moveTo>
                  <a:lnTo>
                    <a:pt x="466344" y="2340864"/>
                  </a:lnTo>
                </a:path>
                <a:path w="7260590" h="3377565">
                  <a:moveTo>
                    <a:pt x="758951" y="2340864"/>
                  </a:moveTo>
                  <a:lnTo>
                    <a:pt x="786384" y="2340864"/>
                  </a:lnTo>
                </a:path>
                <a:path w="7260590" h="3377565">
                  <a:moveTo>
                    <a:pt x="1243583" y="2340864"/>
                  </a:moveTo>
                  <a:lnTo>
                    <a:pt x="1271016" y="2340864"/>
                  </a:lnTo>
                </a:path>
                <a:path w="7260590" h="3377565">
                  <a:moveTo>
                    <a:pt x="1572767" y="2340864"/>
                  </a:moveTo>
                  <a:lnTo>
                    <a:pt x="1581912" y="2340864"/>
                  </a:lnTo>
                </a:path>
                <a:path w="7260590" h="3377565">
                  <a:moveTo>
                    <a:pt x="2066543" y="2340864"/>
                  </a:moveTo>
                  <a:lnTo>
                    <a:pt x="2084832" y="2340864"/>
                  </a:lnTo>
                </a:path>
                <a:path w="7260590" h="3377565">
                  <a:moveTo>
                    <a:pt x="2368295" y="2340864"/>
                  </a:moveTo>
                  <a:lnTo>
                    <a:pt x="2386584" y="2340864"/>
                  </a:lnTo>
                </a:path>
                <a:path w="7260590" h="3377565">
                  <a:moveTo>
                    <a:pt x="2898647" y="2340864"/>
                  </a:moveTo>
                  <a:lnTo>
                    <a:pt x="2907792" y="2340864"/>
                  </a:lnTo>
                </a:path>
                <a:path w="7260590" h="3377565">
                  <a:moveTo>
                    <a:pt x="3136391" y="2340864"/>
                  </a:moveTo>
                  <a:lnTo>
                    <a:pt x="3163824" y="2340864"/>
                  </a:lnTo>
                </a:path>
                <a:path w="7260590" h="3377565">
                  <a:moveTo>
                    <a:pt x="4462271" y="2340863"/>
                  </a:moveTo>
                  <a:lnTo>
                    <a:pt x="4480560" y="2340863"/>
                  </a:lnTo>
                </a:path>
                <a:path w="7260590" h="3377565">
                  <a:moveTo>
                    <a:pt x="4800599" y="2340863"/>
                  </a:moveTo>
                  <a:lnTo>
                    <a:pt x="4818888" y="2340863"/>
                  </a:lnTo>
                </a:path>
                <a:path w="7260590" h="3377565">
                  <a:moveTo>
                    <a:pt x="5266944" y="2340863"/>
                  </a:moveTo>
                  <a:lnTo>
                    <a:pt x="5294376" y="2340863"/>
                  </a:lnTo>
                </a:path>
                <a:path w="7260590" h="3377565">
                  <a:moveTo>
                    <a:pt x="5605271" y="2340863"/>
                  </a:moveTo>
                  <a:lnTo>
                    <a:pt x="5632704" y="2340863"/>
                  </a:lnTo>
                </a:path>
                <a:path w="7260590" h="3377565">
                  <a:moveTo>
                    <a:pt x="6062471" y="2340863"/>
                  </a:moveTo>
                  <a:lnTo>
                    <a:pt x="6089904" y="2340863"/>
                  </a:lnTo>
                </a:path>
                <a:path w="7260590" h="3377565">
                  <a:moveTo>
                    <a:pt x="6382512" y="2340863"/>
                  </a:moveTo>
                  <a:lnTo>
                    <a:pt x="6400800" y="2340863"/>
                  </a:lnTo>
                </a:path>
                <a:path w="7260590" h="3377565">
                  <a:moveTo>
                    <a:pt x="6876288" y="2340863"/>
                  </a:moveTo>
                  <a:lnTo>
                    <a:pt x="6903720" y="2340863"/>
                  </a:lnTo>
                </a:path>
                <a:path w="7260590" h="3377565">
                  <a:moveTo>
                    <a:pt x="7196327" y="2340863"/>
                  </a:moveTo>
                  <a:lnTo>
                    <a:pt x="7214616" y="2340863"/>
                  </a:lnTo>
                </a:path>
                <a:path w="7260590" h="3377565">
                  <a:moveTo>
                    <a:pt x="448056" y="2346959"/>
                  </a:moveTo>
                  <a:lnTo>
                    <a:pt x="466344" y="2346959"/>
                  </a:lnTo>
                </a:path>
                <a:path w="7260590" h="3377565">
                  <a:moveTo>
                    <a:pt x="758951" y="2346959"/>
                  </a:moveTo>
                  <a:lnTo>
                    <a:pt x="786384" y="2346959"/>
                  </a:lnTo>
                </a:path>
                <a:path w="7260590" h="3377565">
                  <a:moveTo>
                    <a:pt x="1243583" y="2346959"/>
                  </a:moveTo>
                  <a:lnTo>
                    <a:pt x="1271016" y="2346959"/>
                  </a:lnTo>
                </a:path>
                <a:path w="7260590" h="3377565">
                  <a:moveTo>
                    <a:pt x="1572767" y="2346959"/>
                  </a:moveTo>
                  <a:lnTo>
                    <a:pt x="1581912" y="2346959"/>
                  </a:lnTo>
                </a:path>
                <a:path w="7260590" h="3377565">
                  <a:moveTo>
                    <a:pt x="2066543" y="2346959"/>
                  </a:moveTo>
                  <a:lnTo>
                    <a:pt x="2084832" y="2346959"/>
                  </a:lnTo>
                </a:path>
                <a:path w="7260590" h="3377565">
                  <a:moveTo>
                    <a:pt x="2368295" y="2346959"/>
                  </a:moveTo>
                  <a:lnTo>
                    <a:pt x="2386584" y="2346959"/>
                  </a:lnTo>
                </a:path>
                <a:path w="7260590" h="3377565">
                  <a:moveTo>
                    <a:pt x="2898647" y="2346959"/>
                  </a:moveTo>
                  <a:lnTo>
                    <a:pt x="2907792" y="2346959"/>
                  </a:lnTo>
                </a:path>
                <a:path w="7260590" h="3377565">
                  <a:moveTo>
                    <a:pt x="3136391" y="2346959"/>
                  </a:moveTo>
                  <a:lnTo>
                    <a:pt x="3163824" y="2346959"/>
                  </a:lnTo>
                </a:path>
                <a:path w="7260590" h="3377565">
                  <a:moveTo>
                    <a:pt x="4462271" y="2346959"/>
                  </a:moveTo>
                  <a:lnTo>
                    <a:pt x="4480560" y="2346959"/>
                  </a:lnTo>
                </a:path>
                <a:path w="7260590" h="3377565">
                  <a:moveTo>
                    <a:pt x="4800599" y="2346959"/>
                  </a:moveTo>
                  <a:lnTo>
                    <a:pt x="4818888" y="2346959"/>
                  </a:lnTo>
                </a:path>
                <a:path w="7260590" h="3377565">
                  <a:moveTo>
                    <a:pt x="5276088" y="2346959"/>
                  </a:moveTo>
                  <a:lnTo>
                    <a:pt x="5294376" y="2346959"/>
                  </a:lnTo>
                </a:path>
                <a:path w="7260590" h="3377565">
                  <a:moveTo>
                    <a:pt x="5596127" y="2346959"/>
                  </a:moveTo>
                  <a:lnTo>
                    <a:pt x="5623560" y="2346959"/>
                  </a:lnTo>
                </a:path>
                <a:path w="7260590" h="3377565">
                  <a:moveTo>
                    <a:pt x="6071616" y="2346959"/>
                  </a:moveTo>
                  <a:lnTo>
                    <a:pt x="6099048" y="2346959"/>
                  </a:lnTo>
                </a:path>
                <a:path w="7260590" h="3377565">
                  <a:moveTo>
                    <a:pt x="6382512" y="2346959"/>
                  </a:moveTo>
                  <a:lnTo>
                    <a:pt x="6400800" y="2346959"/>
                  </a:lnTo>
                </a:path>
                <a:path w="7260590" h="3377565">
                  <a:moveTo>
                    <a:pt x="6885431" y="2346959"/>
                  </a:moveTo>
                  <a:lnTo>
                    <a:pt x="6903720" y="2346959"/>
                  </a:lnTo>
                </a:path>
                <a:path w="7260590" h="3377565">
                  <a:moveTo>
                    <a:pt x="7187183" y="2346959"/>
                  </a:moveTo>
                  <a:lnTo>
                    <a:pt x="7205472" y="2346959"/>
                  </a:lnTo>
                </a:path>
                <a:path w="7260590" h="3377565">
                  <a:moveTo>
                    <a:pt x="448056" y="2353055"/>
                  </a:moveTo>
                  <a:lnTo>
                    <a:pt x="466344" y="2353055"/>
                  </a:lnTo>
                </a:path>
                <a:path w="7260590" h="3377565">
                  <a:moveTo>
                    <a:pt x="758951" y="2353055"/>
                  </a:moveTo>
                  <a:lnTo>
                    <a:pt x="786384" y="2353055"/>
                  </a:lnTo>
                </a:path>
                <a:path w="7260590" h="3377565">
                  <a:moveTo>
                    <a:pt x="1243583" y="2353055"/>
                  </a:moveTo>
                  <a:lnTo>
                    <a:pt x="1271016" y="2353055"/>
                  </a:lnTo>
                </a:path>
                <a:path w="7260590" h="3377565">
                  <a:moveTo>
                    <a:pt x="1572767" y="2353055"/>
                  </a:moveTo>
                  <a:lnTo>
                    <a:pt x="1581912" y="2353055"/>
                  </a:lnTo>
                </a:path>
                <a:path w="7260590" h="3377565">
                  <a:moveTo>
                    <a:pt x="2066543" y="2353055"/>
                  </a:moveTo>
                  <a:lnTo>
                    <a:pt x="2084832" y="2353055"/>
                  </a:lnTo>
                </a:path>
                <a:path w="7260590" h="3377565">
                  <a:moveTo>
                    <a:pt x="2368295" y="2353055"/>
                  </a:moveTo>
                  <a:lnTo>
                    <a:pt x="2386584" y="2353055"/>
                  </a:lnTo>
                </a:path>
                <a:path w="7260590" h="3377565">
                  <a:moveTo>
                    <a:pt x="2898647" y="2353055"/>
                  </a:moveTo>
                  <a:lnTo>
                    <a:pt x="2907792" y="2353055"/>
                  </a:lnTo>
                </a:path>
                <a:path w="7260590" h="3377565">
                  <a:moveTo>
                    <a:pt x="3136391" y="2353055"/>
                  </a:moveTo>
                  <a:lnTo>
                    <a:pt x="3163824" y="2353055"/>
                  </a:lnTo>
                </a:path>
                <a:path w="7260590" h="3377565">
                  <a:moveTo>
                    <a:pt x="4462271" y="2353055"/>
                  </a:moveTo>
                  <a:lnTo>
                    <a:pt x="4480560" y="2353055"/>
                  </a:lnTo>
                </a:path>
                <a:path w="7260590" h="3377565">
                  <a:moveTo>
                    <a:pt x="4800599" y="2353055"/>
                  </a:moveTo>
                  <a:lnTo>
                    <a:pt x="4818888" y="2353055"/>
                  </a:lnTo>
                </a:path>
                <a:path w="7260590" h="3377565">
                  <a:moveTo>
                    <a:pt x="5276088" y="2353055"/>
                  </a:moveTo>
                  <a:lnTo>
                    <a:pt x="5294376" y="2353055"/>
                  </a:lnTo>
                </a:path>
                <a:path w="7260590" h="3377565">
                  <a:moveTo>
                    <a:pt x="5596127" y="2353055"/>
                  </a:moveTo>
                  <a:lnTo>
                    <a:pt x="5623560" y="2353055"/>
                  </a:lnTo>
                </a:path>
                <a:path w="7260590" h="3377565">
                  <a:moveTo>
                    <a:pt x="6071616" y="2353055"/>
                  </a:moveTo>
                  <a:lnTo>
                    <a:pt x="6099048" y="2353055"/>
                  </a:lnTo>
                </a:path>
                <a:path w="7260590" h="3377565">
                  <a:moveTo>
                    <a:pt x="6382512" y="2353055"/>
                  </a:moveTo>
                  <a:lnTo>
                    <a:pt x="6400800" y="2353055"/>
                  </a:lnTo>
                </a:path>
                <a:path w="7260590" h="3377565">
                  <a:moveTo>
                    <a:pt x="6885431" y="2353055"/>
                  </a:moveTo>
                  <a:lnTo>
                    <a:pt x="6903720" y="2353055"/>
                  </a:lnTo>
                </a:path>
                <a:path w="7260590" h="3377565">
                  <a:moveTo>
                    <a:pt x="7187183" y="2353055"/>
                  </a:moveTo>
                  <a:lnTo>
                    <a:pt x="7205472" y="2353055"/>
                  </a:lnTo>
                </a:path>
                <a:path w="7260590" h="3377565">
                  <a:moveTo>
                    <a:pt x="457200" y="2359152"/>
                  </a:moveTo>
                  <a:lnTo>
                    <a:pt x="475488" y="2359152"/>
                  </a:lnTo>
                </a:path>
                <a:path w="7260590" h="3377565">
                  <a:moveTo>
                    <a:pt x="758951" y="2359152"/>
                  </a:moveTo>
                  <a:lnTo>
                    <a:pt x="777240" y="2359152"/>
                  </a:lnTo>
                </a:path>
                <a:path w="7260590" h="3377565">
                  <a:moveTo>
                    <a:pt x="1252727" y="2359152"/>
                  </a:moveTo>
                  <a:lnTo>
                    <a:pt x="1280160" y="2359152"/>
                  </a:lnTo>
                </a:path>
                <a:path w="7260590" h="3377565">
                  <a:moveTo>
                    <a:pt x="1563623" y="2359152"/>
                  </a:moveTo>
                  <a:lnTo>
                    <a:pt x="1572768" y="2359152"/>
                  </a:lnTo>
                </a:path>
                <a:path w="7260590" h="3377565">
                  <a:moveTo>
                    <a:pt x="2066543" y="2359152"/>
                  </a:moveTo>
                  <a:lnTo>
                    <a:pt x="2084832" y="2359152"/>
                  </a:lnTo>
                </a:path>
                <a:path w="7260590" h="3377565">
                  <a:moveTo>
                    <a:pt x="2368295" y="2359152"/>
                  </a:moveTo>
                  <a:lnTo>
                    <a:pt x="2386584" y="2359152"/>
                  </a:lnTo>
                </a:path>
                <a:path w="7260590" h="3377565">
                  <a:moveTo>
                    <a:pt x="2898647" y="2359152"/>
                  </a:moveTo>
                  <a:lnTo>
                    <a:pt x="2907792" y="2359152"/>
                  </a:lnTo>
                </a:path>
                <a:path w="7260590" h="3377565">
                  <a:moveTo>
                    <a:pt x="3136391" y="2359152"/>
                  </a:moveTo>
                  <a:lnTo>
                    <a:pt x="3163824" y="2359152"/>
                  </a:lnTo>
                </a:path>
                <a:path w="7260590" h="3377565">
                  <a:moveTo>
                    <a:pt x="4462271" y="2359151"/>
                  </a:moveTo>
                  <a:lnTo>
                    <a:pt x="4480560" y="2359151"/>
                  </a:lnTo>
                </a:path>
                <a:path w="7260590" h="3377565">
                  <a:moveTo>
                    <a:pt x="4800599" y="2359151"/>
                  </a:moveTo>
                  <a:lnTo>
                    <a:pt x="4818888" y="2359151"/>
                  </a:lnTo>
                </a:path>
                <a:path w="7260590" h="3377565">
                  <a:moveTo>
                    <a:pt x="5276088" y="2359151"/>
                  </a:moveTo>
                  <a:lnTo>
                    <a:pt x="5294376" y="2359151"/>
                  </a:lnTo>
                </a:path>
                <a:path w="7260590" h="3377565">
                  <a:moveTo>
                    <a:pt x="5596127" y="2359151"/>
                  </a:moveTo>
                  <a:lnTo>
                    <a:pt x="5623560" y="2359151"/>
                  </a:lnTo>
                </a:path>
                <a:path w="7260590" h="3377565">
                  <a:moveTo>
                    <a:pt x="6071616" y="2359151"/>
                  </a:moveTo>
                  <a:lnTo>
                    <a:pt x="6099048" y="2359151"/>
                  </a:lnTo>
                </a:path>
                <a:path w="7260590" h="3377565">
                  <a:moveTo>
                    <a:pt x="6382512" y="2359151"/>
                  </a:moveTo>
                  <a:lnTo>
                    <a:pt x="6400800" y="2359151"/>
                  </a:lnTo>
                </a:path>
                <a:path w="7260590" h="3377565">
                  <a:moveTo>
                    <a:pt x="6885431" y="2359151"/>
                  </a:moveTo>
                  <a:lnTo>
                    <a:pt x="6903720" y="2359151"/>
                  </a:lnTo>
                </a:path>
                <a:path w="7260590" h="3377565">
                  <a:moveTo>
                    <a:pt x="7187183" y="2359151"/>
                  </a:moveTo>
                  <a:lnTo>
                    <a:pt x="7205472" y="2359151"/>
                  </a:lnTo>
                </a:path>
                <a:path w="7260590" h="3377565">
                  <a:moveTo>
                    <a:pt x="457200" y="2365247"/>
                  </a:moveTo>
                  <a:lnTo>
                    <a:pt x="475488" y="2365247"/>
                  </a:lnTo>
                </a:path>
                <a:path w="7260590" h="3377565">
                  <a:moveTo>
                    <a:pt x="758951" y="2365247"/>
                  </a:moveTo>
                  <a:lnTo>
                    <a:pt x="777240" y="2365247"/>
                  </a:lnTo>
                </a:path>
                <a:path w="7260590" h="3377565">
                  <a:moveTo>
                    <a:pt x="1252727" y="2365247"/>
                  </a:moveTo>
                  <a:lnTo>
                    <a:pt x="1280160" y="2365247"/>
                  </a:lnTo>
                </a:path>
                <a:path w="7260590" h="3377565">
                  <a:moveTo>
                    <a:pt x="1563623" y="2365247"/>
                  </a:moveTo>
                  <a:lnTo>
                    <a:pt x="1572768" y="2365247"/>
                  </a:lnTo>
                </a:path>
                <a:path w="7260590" h="3377565">
                  <a:moveTo>
                    <a:pt x="2066543" y="2365247"/>
                  </a:moveTo>
                  <a:lnTo>
                    <a:pt x="2084832" y="2365247"/>
                  </a:lnTo>
                </a:path>
                <a:path w="7260590" h="3377565">
                  <a:moveTo>
                    <a:pt x="2368295" y="2365247"/>
                  </a:moveTo>
                  <a:lnTo>
                    <a:pt x="2386584" y="2365247"/>
                  </a:lnTo>
                </a:path>
                <a:path w="7260590" h="3377565">
                  <a:moveTo>
                    <a:pt x="2907791" y="2365247"/>
                  </a:moveTo>
                  <a:lnTo>
                    <a:pt x="2916936" y="2365247"/>
                  </a:lnTo>
                </a:path>
                <a:path w="7260590" h="3377565">
                  <a:moveTo>
                    <a:pt x="3136391" y="2365247"/>
                  </a:moveTo>
                  <a:lnTo>
                    <a:pt x="3163824" y="2365247"/>
                  </a:lnTo>
                </a:path>
                <a:path w="7260590" h="3377565">
                  <a:moveTo>
                    <a:pt x="4462271" y="2365247"/>
                  </a:moveTo>
                  <a:lnTo>
                    <a:pt x="4480560" y="2365247"/>
                  </a:lnTo>
                </a:path>
                <a:path w="7260590" h="3377565">
                  <a:moveTo>
                    <a:pt x="4800599" y="2365247"/>
                  </a:moveTo>
                  <a:lnTo>
                    <a:pt x="4818888" y="2365247"/>
                  </a:lnTo>
                </a:path>
                <a:path w="7260590" h="3377565">
                  <a:moveTo>
                    <a:pt x="5276088" y="2365247"/>
                  </a:moveTo>
                  <a:lnTo>
                    <a:pt x="5294376" y="2365247"/>
                  </a:lnTo>
                </a:path>
                <a:path w="7260590" h="3377565">
                  <a:moveTo>
                    <a:pt x="5596127" y="2365247"/>
                  </a:moveTo>
                  <a:lnTo>
                    <a:pt x="5623560" y="2365247"/>
                  </a:lnTo>
                </a:path>
                <a:path w="7260590" h="3377565">
                  <a:moveTo>
                    <a:pt x="6071616" y="2365247"/>
                  </a:moveTo>
                  <a:lnTo>
                    <a:pt x="6099048" y="2365247"/>
                  </a:lnTo>
                </a:path>
                <a:path w="7260590" h="3377565">
                  <a:moveTo>
                    <a:pt x="6382512" y="2365247"/>
                  </a:moveTo>
                  <a:lnTo>
                    <a:pt x="6400800" y="2365247"/>
                  </a:lnTo>
                </a:path>
                <a:path w="7260590" h="3377565">
                  <a:moveTo>
                    <a:pt x="6885431" y="2365247"/>
                  </a:moveTo>
                  <a:lnTo>
                    <a:pt x="6903720" y="2365247"/>
                  </a:lnTo>
                </a:path>
                <a:path w="7260590" h="3377565">
                  <a:moveTo>
                    <a:pt x="7187183" y="2365247"/>
                  </a:moveTo>
                  <a:lnTo>
                    <a:pt x="7205472" y="2365247"/>
                  </a:lnTo>
                </a:path>
                <a:path w="7260590" h="3377565">
                  <a:moveTo>
                    <a:pt x="457200" y="2371343"/>
                  </a:moveTo>
                  <a:lnTo>
                    <a:pt x="475488" y="2371343"/>
                  </a:lnTo>
                </a:path>
                <a:path w="7260590" h="3377565">
                  <a:moveTo>
                    <a:pt x="749807" y="2371343"/>
                  </a:moveTo>
                  <a:lnTo>
                    <a:pt x="777240" y="2371343"/>
                  </a:lnTo>
                </a:path>
                <a:path w="7260590" h="3377565">
                  <a:moveTo>
                    <a:pt x="1252727" y="2371343"/>
                  </a:moveTo>
                  <a:lnTo>
                    <a:pt x="1280160" y="2371343"/>
                  </a:lnTo>
                </a:path>
                <a:path w="7260590" h="3377565">
                  <a:moveTo>
                    <a:pt x="1563623" y="2371343"/>
                  </a:moveTo>
                  <a:lnTo>
                    <a:pt x="1572768" y="2371343"/>
                  </a:lnTo>
                </a:path>
                <a:path w="7260590" h="3377565">
                  <a:moveTo>
                    <a:pt x="2066543" y="2371343"/>
                  </a:moveTo>
                  <a:lnTo>
                    <a:pt x="2084832" y="2371343"/>
                  </a:lnTo>
                </a:path>
                <a:path w="7260590" h="3377565">
                  <a:moveTo>
                    <a:pt x="2368295" y="2371343"/>
                  </a:moveTo>
                  <a:lnTo>
                    <a:pt x="2386584" y="2371343"/>
                  </a:lnTo>
                </a:path>
                <a:path w="7260590" h="3377565">
                  <a:moveTo>
                    <a:pt x="2907791" y="2371343"/>
                  </a:moveTo>
                  <a:lnTo>
                    <a:pt x="2916936" y="2371343"/>
                  </a:lnTo>
                </a:path>
                <a:path w="7260590" h="3377565">
                  <a:moveTo>
                    <a:pt x="3136391" y="2371343"/>
                  </a:moveTo>
                  <a:lnTo>
                    <a:pt x="3154680" y="2371343"/>
                  </a:lnTo>
                </a:path>
                <a:path w="7260590" h="3377565">
                  <a:moveTo>
                    <a:pt x="4462271" y="2371343"/>
                  </a:moveTo>
                  <a:lnTo>
                    <a:pt x="4480560" y="2371343"/>
                  </a:lnTo>
                </a:path>
                <a:path w="7260590" h="3377565">
                  <a:moveTo>
                    <a:pt x="4800599" y="2371343"/>
                  </a:moveTo>
                  <a:lnTo>
                    <a:pt x="4818888" y="2371343"/>
                  </a:lnTo>
                </a:path>
                <a:path w="7260590" h="3377565">
                  <a:moveTo>
                    <a:pt x="5276088" y="2371343"/>
                  </a:moveTo>
                  <a:lnTo>
                    <a:pt x="5294376" y="2371343"/>
                  </a:lnTo>
                </a:path>
                <a:path w="7260590" h="3377565">
                  <a:moveTo>
                    <a:pt x="5596127" y="2371343"/>
                  </a:moveTo>
                  <a:lnTo>
                    <a:pt x="5623560" y="2371343"/>
                  </a:lnTo>
                </a:path>
                <a:path w="7260590" h="3377565">
                  <a:moveTo>
                    <a:pt x="6071616" y="2371343"/>
                  </a:moveTo>
                  <a:lnTo>
                    <a:pt x="6099048" y="2371343"/>
                  </a:lnTo>
                </a:path>
                <a:path w="7260590" h="3377565">
                  <a:moveTo>
                    <a:pt x="6382512" y="2371343"/>
                  </a:moveTo>
                  <a:lnTo>
                    <a:pt x="6400800" y="2371343"/>
                  </a:lnTo>
                </a:path>
                <a:path w="7260590" h="3377565">
                  <a:moveTo>
                    <a:pt x="6885431" y="2371343"/>
                  </a:moveTo>
                  <a:lnTo>
                    <a:pt x="6903720" y="2371343"/>
                  </a:lnTo>
                </a:path>
                <a:path w="7260590" h="3377565">
                  <a:moveTo>
                    <a:pt x="7187183" y="2371343"/>
                  </a:moveTo>
                  <a:lnTo>
                    <a:pt x="7205472" y="2371343"/>
                  </a:lnTo>
                </a:path>
                <a:path w="7260590" h="3377565">
                  <a:moveTo>
                    <a:pt x="457200" y="2377440"/>
                  </a:moveTo>
                  <a:lnTo>
                    <a:pt x="475488" y="2377440"/>
                  </a:lnTo>
                </a:path>
                <a:path w="7260590" h="3377565">
                  <a:moveTo>
                    <a:pt x="749807" y="2377440"/>
                  </a:moveTo>
                  <a:lnTo>
                    <a:pt x="777240" y="2377440"/>
                  </a:lnTo>
                </a:path>
                <a:path w="7260590" h="3377565">
                  <a:moveTo>
                    <a:pt x="1252727" y="2377440"/>
                  </a:moveTo>
                  <a:lnTo>
                    <a:pt x="1280160" y="2377440"/>
                  </a:lnTo>
                </a:path>
                <a:path w="7260590" h="3377565">
                  <a:moveTo>
                    <a:pt x="1563623" y="2377440"/>
                  </a:moveTo>
                  <a:lnTo>
                    <a:pt x="1572768" y="2377440"/>
                  </a:lnTo>
                </a:path>
                <a:path w="7260590" h="3377565">
                  <a:moveTo>
                    <a:pt x="2075687" y="2377440"/>
                  </a:moveTo>
                  <a:lnTo>
                    <a:pt x="2084832" y="2377440"/>
                  </a:lnTo>
                </a:path>
                <a:path w="7260590" h="3377565">
                  <a:moveTo>
                    <a:pt x="2368295" y="2377440"/>
                  </a:moveTo>
                  <a:lnTo>
                    <a:pt x="2386584" y="2377440"/>
                  </a:lnTo>
                </a:path>
                <a:path w="7260590" h="3377565">
                  <a:moveTo>
                    <a:pt x="2907791" y="2377440"/>
                  </a:moveTo>
                  <a:lnTo>
                    <a:pt x="2916936" y="2377440"/>
                  </a:lnTo>
                </a:path>
                <a:path w="7260590" h="3377565">
                  <a:moveTo>
                    <a:pt x="3136391" y="2377440"/>
                  </a:moveTo>
                  <a:lnTo>
                    <a:pt x="3154680" y="2377440"/>
                  </a:lnTo>
                </a:path>
                <a:path w="7260590" h="3377565">
                  <a:moveTo>
                    <a:pt x="4462271" y="2377439"/>
                  </a:moveTo>
                  <a:lnTo>
                    <a:pt x="4480560" y="2377439"/>
                  </a:lnTo>
                </a:path>
                <a:path w="7260590" h="3377565">
                  <a:moveTo>
                    <a:pt x="4800599" y="2377439"/>
                  </a:moveTo>
                  <a:lnTo>
                    <a:pt x="4818888" y="2377439"/>
                  </a:lnTo>
                </a:path>
                <a:path w="7260590" h="3377565">
                  <a:moveTo>
                    <a:pt x="5276088" y="2377439"/>
                  </a:moveTo>
                  <a:lnTo>
                    <a:pt x="5294376" y="2377439"/>
                  </a:lnTo>
                </a:path>
                <a:path w="7260590" h="3377565">
                  <a:moveTo>
                    <a:pt x="5596127" y="2377439"/>
                  </a:moveTo>
                  <a:lnTo>
                    <a:pt x="5623560" y="2377439"/>
                  </a:lnTo>
                </a:path>
                <a:path w="7260590" h="3377565">
                  <a:moveTo>
                    <a:pt x="6071616" y="2377439"/>
                  </a:moveTo>
                  <a:lnTo>
                    <a:pt x="6099048" y="2377439"/>
                  </a:lnTo>
                </a:path>
                <a:path w="7260590" h="3377565">
                  <a:moveTo>
                    <a:pt x="6382512" y="2377439"/>
                  </a:moveTo>
                  <a:lnTo>
                    <a:pt x="6400800" y="2377439"/>
                  </a:lnTo>
                </a:path>
                <a:path w="7260590" h="3377565">
                  <a:moveTo>
                    <a:pt x="6885431" y="2377439"/>
                  </a:moveTo>
                  <a:lnTo>
                    <a:pt x="6903720" y="2377439"/>
                  </a:lnTo>
                </a:path>
                <a:path w="7260590" h="3377565">
                  <a:moveTo>
                    <a:pt x="7187183" y="2377439"/>
                  </a:moveTo>
                  <a:lnTo>
                    <a:pt x="7205472" y="2377439"/>
                  </a:lnTo>
                </a:path>
                <a:path w="7260590" h="3377565">
                  <a:moveTo>
                    <a:pt x="457200" y="2383535"/>
                  </a:moveTo>
                  <a:lnTo>
                    <a:pt x="475488" y="2383535"/>
                  </a:lnTo>
                </a:path>
                <a:path w="7260590" h="3377565">
                  <a:moveTo>
                    <a:pt x="749807" y="2383535"/>
                  </a:moveTo>
                  <a:lnTo>
                    <a:pt x="777240" y="2383535"/>
                  </a:lnTo>
                </a:path>
                <a:path w="7260590" h="3377565">
                  <a:moveTo>
                    <a:pt x="1252727" y="2383535"/>
                  </a:moveTo>
                  <a:lnTo>
                    <a:pt x="1280160" y="2383535"/>
                  </a:lnTo>
                </a:path>
                <a:path w="7260590" h="3377565">
                  <a:moveTo>
                    <a:pt x="1563623" y="2383535"/>
                  </a:moveTo>
                  <a:lnTo>
                    <a:pt x="1572768" y="2383535"/>
                  </a:lnTo>
                </a:path>
                <a:path w="7260590" h="3377565">
                  <a:moveTo>
                    <a:pt x="2075687" y="2383535"/>
                  </a:moveTo>
                  <a:lnTo>
                    <a:pt x="2084832" y="2383535"/>
                  </a:lnTo>
                </a:path>
                <a:path w="7260590" h="3377565">
                  <a:moveTo>
                    <a:pt x="2368295" y="2383535"/>
                  </a:moveTo>
                  <a:lnTo>
                    <a:pt x="2386584" y="2383535"/>
                  </a:lnTo>
                </a:path>
                <a:path w="7260590" h="3377565">
                  <a:moveTo>
                    <a:pt x="2907791" y="2383535"/>
                  </a:moveTo>
                  <a:lnTo>
                    <a:pt x="2916936" y="2383535"/>
                  </a:lnTo>
                </a:path>
                <a:path w="7260590" h="3377565">
                  <a:moveTo>
                    <a:pt x="3136391" y="2383535"/>
                  </a:moveTo>
                  <a:lnTo>
                    <a:pt x="3154680" y="2383535"/>
                  </a:lnTo>
                </a:path>
                <a:path w="7260590" h="3377565">
                  <a:moveTo>
                    <a:pt x="4471415" y="2383535"/>
                  </a:moveTo>
                  <a:lnTo>
                    <a:pt x="4489704" y="2383535"/>
                  </a:lnTo>
                </a:path>
                <a:path w="7260590" h="3377565">
                  <a:moveTo>
                    <a:pt x="4800599" y="2383535"/>
                  </a:moveTo>
                  <a:lnTo>
                    <a:pt x="4818888" y="2383535"/>
                  </a:lnTo>
                </a:path>
                <a:path w="7260590" h="3377565">
                  <a:moveTo>
                    <a:pt x="5276088" y="2383535"/>
                  </a:moveTo>
                  <a:lnTo>
                    <a:pt x="5294376" y="2383535"/>
                  </a:lnTo>
                </a:path>
                <a:path w="7260590" h="3377565">
                  <a:moveTo>
                    <a:pt x="5596127" y="2383535"/>
                  </a:moveTo>
                  <a:lnTo>
                    <a:pt x="5623560" y="2383535"/>
                  </a:lnTo>
                </a:path>
                <a:path w="7260590" h="3377565">
                  <a:moveTo>
                    <a:pt x="6071616" y="2383535"/>
                  </a:moveTo>
                  <a:lnTo>
                    <a:pt x="6099048" y="2383535"/>
                  </a:lnTo>
                </a:path>
                <a:path w="7260590" h="3377565">
                  <a:moveTo>
                    <a:pt x="6382512" y="2383535"/>
                  </a:moveTo>
                  <a:lnTo>
                    <a:pt x="6400800" y="2383535"/>
                  </a:lnTo>
                </a:path>
                <a:path w="7260590" h="3377565">
                  <a:moveTo>
                    <a:pt x="6885431" y="2383535"/>
                  </a:moveTo>
                  <a:lnTo>
                    <a:pt x="6903720" y="2383535"/>
                  </a:lnTo>
                </a:path>
                <a:path w="7260590" h="3377565">
                  <a:moveTo>
                    <a:pt x="7187183" y="2383535"/>
                  </a:moveTo>
                  <a:lnTo>
                    <a:pt x="7205472" y="2383535"/>
                  </a:lnTo>
                </a:path>
                <a:path w="7260590" h="3377565">
                  <a:moveTo>
                    <a:pt x="457200" y="2389631"/>
                  </a:moveTo>
                  <a:lnTo>
                    <a:pt x="475488" y="2389631"/>
                  </a:lnTo>
                </a:path>
                <a:path w="7260590" h="3377565">
                  <a:moveTo>
                    <a:pt x="749807" y="2389631"/>
                  </a:moveTo>
                  <a:lnTo>
                    <a:pt x="777240" y="2389631"/>
                  </a:lnTo>
                </a:path>
                <a:path w="7260590" h="3377565">
                  <a:moveTo>
                    <a:pt x="1252727" y="2389631"/>
                  </a:moveTo>
                  <a:lnTo>
                    <a:pt x="1280160" y="2389631"/>
                  </a:lnTo>
                </a:path>
                <a:path w="7260590" h="3377565">
                  <a:moveTo>
                    <a:pt x="1563623" y="2389631"/>
                  </a:moveTo>
                  <a:lnTo>
                    <a:pt x="1572768" y="2389631"/>
                  </a:lnTo>
                </a:path>
                <a:path w="7260590" h="3377565">
                  <a:moveTo>
                    <a:pt x="2075687" y="2389631"/>
                  </a:moveTo>
                  <a:lnTo>
                    <a:pt x="2084832" y="2389631"/>
                  </a:lnTo>
                </a:path>
                <a:path w="7260590" h="3377565">
                  <a:moveTo>
                    <a:pt x="2368295" y="2389631"/>
                  </a:moveTo>
                  <a:lnTo>
                    <a:pt x="2386584" y="2389631"/>
                  </a:lnTo>
                </a:path>
                <a:path w="7260590" h="3377565">
                  <a:moveTo>
                    <a:pt x="2907791" y="2389631"/>
                  </a:moveTo>
                  <a:lnTo>
                    <a:pt x="2916936" y="2389631"/>
                  </a:lnTo>
                </a:path>
                <a:path w="7260590" h="3377565">
                  <a:moveTo>
                    <a:pt x="3136391" y="2389631"/>
                  </a:moveTo>
                  <a:lnTo>
                    <a:pt x="3154680" y="2389631"/>
                  </a:lnTo>
                </a:path>
                <a:path w="7260590" h="3377565">
                  <a:moveTo>
                    <a:pt x="4471415" y="2389631"/>
                  </a:moveTo>
                  <a:lnTo>
                    <a:pt x="4489704" y="2389631"/>
                  </a:lnTo>
                </a:path>
                <a:path w="7260590" h="3377565">
                  <a:moveTo>
                    <a:pt x="4791455" y="2389631"/>
                  </a:moveTo>
                  <a:lnTo>
                    <a:pt x="4809744" y="2389631"/>
                  </a:lnTo>
                </a:path>
                <a:path w="7260590" h="3377565">
                  <a:moveTo>
                    <a:pt x="5276088" y="2389631"/>
                  </a:moveTo>
                  <a:lnTo>
                    <a:pt x="5294376" y="2389631"/>
                  </a:lnTo>
                </a:path>
                <a:path w="7260590" h="3377565">
                  <a:moveTo>
                    <a:pt x="5596127" y="2389631"/>
                  </a:moveTo>
                  <a:lnTo>
                    <a:pt x="5623560" y="2389631"/>
                  </a:lnTo>
                </a:path>
                <a:path w="7260590" h="3377565">
                  <a:moveTo>
                    <a:pt x="6071616" y="2389631"/>
                  </a:moveTo>
                  <a:lnTo>
                    <a:pt x="6099048" y="2389631"/>
                  </a:lnTo>
                </a:path>
                <a:path w="7260590" h="3377565">
                  <a:moveTo>
                    <a:pt x="6382512" y="2389631"/>
                  </a:moveTo>
                  <a:lnTo>
                    <a:pt x="6400800" y="2389631"/>
                  </a:lnTo>
                </a:path>
                <a:path w="7260590" h="3377565">
                  <a:moveTo>
                    <a:pt x="6894575" y="2389631"/>
                  </a:moveTo>
                  <a:lnTo>
                    <a:pt x="6903720" y="2389631"/>
                  </a:lnTo>
                </a:path>
                <a:path w="7260590" h="3377565">
                  <a:moveTo>
                    <a:pt x="7187183" y="2389631"/>
                  </a:moveTo>
                  <a:lnTo>
                    <a:pt x="7205472" y="2389631"/>
                  </a:lnTo>
                </a:path>
                <a:path w="7260590" h="3377565">
                  <a:moveTo>
                    <a:pt x="457200" y="2395728"/>
                  </a:moveTo>
                  <a:lnTo>
                    <a:pt x="475488" y="2395728"/>
                  </a:lnTo>
                </a:path>
                <a:path w="7260590" h="3377565">
                  <a:moveTo>
                    <a:pt x="749807" y="2395728"/>
                  </a:moveTo>
                  <a:lnTo>
                    <a:pt x="777240" y="2395728"/>
                  </a:lnTo>
                </a:path>
                <a:path w="7260590" h="3377565">
                  <a:moveTo>
                    <a:pt x="1252727" y="2395728"/>
                  </a:moveTo>
                  <a:lnTo>
                    <a:pt x="1280160" y="2395728"/>
                  </a:lnTo>
                </a:path>
                <a:path w="7260590" h="3377565">
                  <a:moveTo>
                    <a:pt x="1563623" y="2395728"/>
                  </a:moveTo>
                  <a:lnTo>
                    <a:pt x="1572768" y="2395728"/>
                  </a:lnTo>
                </a:path>
                <a:path w="7260590" h="3377565">
                  <a:moveTo>
                    <a:pt x="2075687" y="2395728"/>
                  </a:moveTo>
                  <a:lnTo>
                    <a:pt x="2093976" y="2395728"/>
                  </a:lnTo>
                </a:path>
                <a:path w="7260590" h="3377565">
                  <a:moveTo>
                    <a:pt x="2359151" y="2395728"/>
                  </a:moveTo>
                  <a:lnTo>
                    <a:pt x="2377440" y="2395728"/>
                  </a:lnTo>
                </a:path>
                <a:path w="7260590" h="3377565">
                  <a:moveTo>
                    <a:pt x="2907791" y="2395728"/>
                  </a:moveTo>
                  <a:lnTo>
                    <a:pt x="2926080" y="2395728"/>
                  </a:lnTo>
                </a:path>
                <a:path w="7260590" h="3377565">
                  <a:moveTo>
                    <a:pt x="3136391" y="2395728"/>
                  </a:moveTo>
                  <a:lnTo>
                    <a:pt x="3154680" y="2395728"/>
                  </a:lnTo>
                </a:path>
                <a:path w="7260590" h="3377565">
                  <a:moveTo>
                    <a:pt x="4471415" y="2395727"/>
                  </a:moveTo>
                  <a:lnTo>
                    <a:pt x="4489704" y="2395727"/>
                  </a:lnTo>
                </a:path>
                <a:path w="7260590" h="3377565">
                  <a:moveTo>
                    <a:pt x="4791455" y="2395727"/>
                  </a:moveTo>
                  <a:lnTo>
                    <a:pt x="4809744" y="2395727"/>
                  </a:lnTo>
                </a:path>
                <a:path w="7260590" h="3377565">
                  <a:moveTo>
                    <a:pt x="5276088" y="2395727"/>
                  </a:moveTo>
                  <a:lnTo>
                    <a:pt x="5294376" y="2395727"/>
                  </a:lnTo>
                </a:path>
                <a:path w="7260590" h="3377565">
                  <a:moveTo>
                    <a:pt x="5596127" y="2395727"/>
                  </a:moveTo>
                  <a:lnTo>
                    <a:pt x="5623560" y="2395727"/>
                  </a:lnTo>
                </a:path>
                <a:path w="7260590" h="3377565">
                  <a:moveTo>
                    <a:pt x="6071616" y="2395727"/>
                  </a:moveTo>
                  <a:lnTo>
                    <a:pt x="6099048" y="2395727"/>
                  </a:lnTo>
                </a:path>
                <a:path w="7260590" h="3377565">
                  <a:moveTo>
                    <a:pt x="6382512" y="2395727"/>
                  </a:moveTo>
                  <a:lnTo>
                    <a:pt x="6400800" y="2395727"/>
                  </a:lnTo>
                </a:path>
                <a:path w="7260590" h="3377565">
                  <a:moveTo>
                    <a:pt x="6894575" y="2395727"/>
                  </a:moveTo>
                  <a:lnTo>
                    <a:pt x="6903720" y="2395727"/>
                  </a:lnTo>
                </a:path>
                <a:path w="7260590" h="3377565">
                  <a:moveTo>
                    <a:pt x="7187183" y="2395727"/>
                  </a:moveTo>
                  <a:lnTo>
                    <a:pt x="7205472" y="2395727"/>
                  </a:lnTo>
                </a:path>
                <a:path w="7260590" h="3377565">
                  <a:moveTo>
                    <a:pt x="457200" y="2401823"/>
                  </a:moveTo>
                  <a:lnTo>
                    <a:pt x="475488" y="2401823"/>
                  </a:lnTo>
                </a:path>
                <a:path w="7260590" h="3377565">
                  <a:moveTo>
                    <a:pt x="749807" y="2401823"/>
                  </a:moveTo>
                  <a:lnTo>
                    <a:pt x="777240" y="2401823"/>
                  </a:lnTo>
                </a:path>
                <a:path w="7260590" h="3377565">
                  <a:moveTo>
                    <a:pt x="1252727" y="2401823"/>
                  </a:moveTo>
                  <a:lnTo>
                    <a:pt x="1280160" y="2401823"/>
                  </a:lnTo>
                </a:path>
                <a:path w="7260590" h="3377565">
                  <a:moveTo>
                    <a:pt x="1563623" y="2401823"/>
                  </a:moveTo>
                  <a:lnTo>
                    <a:pt x="1572768" y="2401823"/>
                  </a:lnTo>
                </a:path>
                <a:path w="7260590" h="3377565">
                  <a:moveTo>
                    <a:pt x="2075687" y="2401823"/>
                  </a:moveTo>
                  <a:lnTo>
                    <a:pt x="2093976" y="2401823"/>
                  </a:lnTo>
                </a:path>
                <a:path w="7260590" h="3377565">
                  <a:moveTo>
                    <a:pt x="2359151" y="2401823"/>
                  </a:moveTo>
                  <a:lnTo>
                    <a:pt x="2377440" y="2401823"/>
                  </a:lnTo>
                </a:path>
                <a:path w="7260590" h="3377565">
                  <a:moveTo>
                    <a:pt x="2907791" y="2401823"/>
                  </a:moveTo>
                  <a:lnTo>
                    <a:pt x="2926080" y="2401823"/>
                  </a:lnTo>
                </a:path>
                <a:path w="7260590" h="3377565">
                  <a:moveTo>
                    <a:pt x="3136391" y="2401823"/>
                  </a:moveTo>
                  <a:lnTo>
                    <a:pt x="3154680" y="2401823"/>
                  </a:lnTo>
                </a:path>
                <a:path w="7260590" h="3377565">
                  <a:moveTo>
                    <a:pt x="4471415" y="2401823"/>
                  </a:moveTo>
                  <a:lnTo>
                    <a:pt x="4489704" y="2401823"/>
                  </a:lnTo>
                </a:path>
                <a:path w="7260590" h="3377565">
                  <a:moveTo>
                    <a:pt x="4791455" y="2401823"/>
                  </a:moveTo>
                  <a:lnTo>
                    <a:pt x="4809744" y="2401823"/>
                  </a:lnTo>
                </a:path>
                <a:path w="7260590" h="3377565">
                  <a:moveTo>
                    <a:pt x="5276088" y="2401823"/>
                  </a:moveTo>
                  <a:lnTo>
                    <a:pt x="5294376" y="2401823"/>
                  </a:lnTo>
                </a:path>
                <a:path w="7260590" h="3377565">
                  <a:moveTo>
                    <a:pt x="5596127" y="2401823"/>
                  </a:moveTo>
                  <a:lnTo>
                    <a:pt x="5623560" y="2401823"/>
                  </a:lnTo>
                </a:path>
                <a:path w="7260590" h="3377565">
                  <a:moveTo>
                    <a:pt x="6071616" y="2401823"/>
                  </a:moveTo>
                  <a:lnTo>
                    <a:pt x="6099048" y="2401823"/>
                  </a:lnTo>
                </a:path>
                <a:path w="7260590" h="3377565">
                  <a:moveTo>
                    <a:pt x="6382512" y="2401823"/>
                  </a:moveTo>
                  <a:lnTo>
                    <a:pt x="6400800" y="2401823"/>
                  </a:lnTo>
                </a:path>
                <a:path w="7260590" h="3377565">
                  <a:moveTo>
                    <a:pt x="6894575" y="2401823"/>
                  </a:moveTo>
                  <a:lnTo>
                    <a:pt x="6903720" y="2401823"/>
                  </a:lnTo>
                </a:path>
                <a:path w="7260590" h="3377565">
                  <a:moveTo>
                    <a:pt x="7187183" y="2401823"/>
                  </a:moveTo>
                  <a:lnTo>
                    <a:pt x="7205472" y="2401823"/>
                  </a:lnTo>
                </a:path>
                <a:path w="7260590" h="3377565">
                  <a:moveTo>
                    <a:pt x="457200" y="2407919"/>
                  </a:moveTo>
                  <a:lnTo>
                    <a:pt x="475488" y="2407919"/>
                  </a:lnTo>
                </a:path>
                <a:path w="7260590" h="3377565">
                  <a:moveTo>
                    <a:pt x="749807" y="2407919"/>
                  </a:moveTo>
                  <a:lnTo>
                    <a:pt x="777240" y="2407919"/>
                  </a:lnTo>
                </a:path>
                <a:path w="7260590" h="3377565">
                  <a:moveTo>
                    <a:pt x="1261871" y="2407919"/>
                  </a:moveTo>
                  <a:lnTo>
                    <a:pt x="1280160" y="2407919"/>
                  </a:lnTo>
                </a:path>
                <a:path w="7260590" h="3377565">
                  <a:moveTo>
                    <a:pt x="1563623" y="2407919"/>
                  </a:moveTo>
                  <a:lnTo>
                    <a:pt x="1572768" y="2407919"/>
                  </a:lnTo>
                </a:path>
                <a:path w="7260590" h="3377565">
                  <a:moveTo>
                    <a:pt x="2075687" y="2407919"/>
                  </a:moveTo>
                  <a:lnTo>
                    <a:pt x="2093976" y="2407919"/>
                  </a:lnTo>
                </a:path>
                <a:path w="7260590" h="3377565">
                  <a:moveTo>
                    <a:pt x="2359151" y="2407919"/>
                  </a:moveTo>
                  <a:lnTo>
                    <a:pt x="2377440" y="2407919"/>
                  </a:lnTo>
                </a:path>
                <a:path w="7260590" h="3377565">
                  <a:moveTo>
                    <a:pt x="2907791" y="2407919"/>
                  </a:moveTo>
                  <a:lnTo>
                    <a:pt x="2926080" y="2407919"/>
                  </a:lnTo>
                </a:path>
                <a:path w="7260590" h="3377565">
                  <a:moveTo>
                    <a:pt x="3136391" y="2407919"/>
                  </a:moveTo>
                  <a:lnTo>
                    <a:pt x="3145536" y="2407919"/>
                  </a:lnTo>
                </a:path>
                <a:path w="7260590" h="3377565">
                  <a:moveTo>
                    <a:pt x="4471415" y="2407919"/>
                  </a:moveTo>
                  <a:lnTo>
                    <a:pt x="4489704" y="2407919"/>
                  </a:lnTo>
                </a:path>
                <a:path w="7260590" h="3377565">
                  <a:moveTo>
                    <a:pt x="4791455" y="2407919"/>
                  </a:moveTo>
                  <a:lnTo>
                    <a:pt x="4809744" y="2407919"/>
                  </a:lnTo>
                </a:path>
                <a:path w="7260590" h="3377565">
                  <a:moveTo>
                    <a:pt x="5285231" y="2407919"/>
                  </a:moveTo>
                  <a:lnTo>
                    <a:pt x="5294376" y="2407919"/>
                  </a:lnTo>
                </a:path>
                <a:path w="7260590" h="3377565">
                  <a:moveTo>
                    <a:pt x="5586983" y="2407919"/>
                  </a:moveTo>
                  <a:lnTo>
                    <a:pt x="5623560" y="2407919"/>
                  </a:lnTo>
                </a:path>
                <a:path w="7260590" h="3377565">
                  <a:moveTo>
                    <a:pt x="6080759" y="2407919"/>
                  </a:moveTo>
                  <a:lnTo>
                    <a:pt x="6108192" y="2407919"/>
                  </a:lnTo>
                </a:path>
                <a:path w="7260590" h="3377565">
                  <a:moveTo>
                    <a:pt x="6373368" y="2407919"/>
                  </a:moveTo>
                  <a:lnTo>
                    <a:pt x="6391656" y="2407919"/>
                  </a:lnTo>
                </a:path>
                <a:path w="7260590" h="3377565">
                  <a:moveTo>
                    <a:pt x="6894575" y="2407919"/>
                  </a:moveTo>
                  <a:lnTo>
                    <a:pt x="6912864" y="2407919"/>
                  </a:lnTo>
                </a:path>
                <a:path w="7260590" h="3377565">
                  <a:moveTo>
                    <a:pt x="7178040" y="2407919"/>
                  </a:moveTo>
                  <a:lnTo>
                    <a:pt x="7196328" y="2407919"/>
                  </a:lnTo>
                </a:path>
                <a:path w="7260590" h="3377565">
                  <a:moveTo>
                    <a:pt x="457200" y="2414016"/>
                  </a:moveTo>
                  <a:lnTo>
                    <a:pt x="475488" y="2414016"/>
                  </a:lnTo>
                </a:path>
                <a:path w="7260590" h="3377565">
                  <a:moveTo>
                    <a:pt x="749807" y="2414016"/>
                  </a:moveTo>
                  <a:lnTo>
                    <a:pt x="777240" y="2414016"/>
                  </a:lnTo>
                </a:path>
                <a:path w="7260590" h="3377565">
                  <a:moveTo>
                    <a:pt x="1261871" y="2414016"/>
                  </a:moveTo>
                  <a:lnTo>
                    <a:pt x="1280160" y="2414016"/>
                  </a:lnTo>
                </a:path>
                <a:path w="7260590" h="3377565">
                  <a:moveTo>
                    <a:pt x="1563623" y="2414016"/>
                  </a:moveTo>
                  <a:lnTo>
                    <a:pt x="1572768" y="2414016"/>
                  </a:lnTo>
                </a:path>
                <a:path w="7260590" h="3377565">
                  <a:moveTo>
                    <a:pt x="2075687" y="2414016"/>
                  </a:moveTo>
                  <a:lnTo>
                    <a:pt x="2093976" y="2414016"/>
                  </a:lnTo>
                </a:path>
                <a:path w="7260590" h="3377565">
                  <a:moveTo>
                    <a:pt x="2359151" y="2414016"/>
                  </a:moveTo>
                  <a:lnTo>
                    <a:pt x="2377440" y="2414016"/>
                  </a:lnTo>
                </a:path>
                <a:path w="7260590" h="3377565">
                  <a:moveTo>
                    <a:pt x="2907791" y="2414016"/>
                  </a:moveTo>
                  <a:lnTo>
                    <a:pt x="2926080" y="2414016"/>
                  </a:lnTo>
                </a:path>
                <a:path w="7260590" h="3377565">
                  <a:moveTo>
                    <a:pt x="3136391" y="2414016"/>
                  </a:moveTo>
                  <a:lnTo>
                    <a:pt x="3145536" y="2414016"/>
                  </a:lnTo>
                </a:path>
                <a:path w="7260590" h="3377565">
                  <a:moveTo>
                    <a:pt x="4471415" y="2414015"/>
                  </a:moveTo>
                  <a:lnTo>
                    <a:pt x="4489704" y="2414015"/>
                  </a:lnTo>
                </a:path>
                <a:path w="7260590" h="3377565">
                  <a:moveTo>
                    <a:pt x="4791455" y="2414015"/>
                  </a:moveTo>
                  <a:lnTo>
                    <a:pt x="4809744" y="2414015"/>
                  </a:lnTo>
                </a:path>
                <a:path w="7260590" h="3377565">
                  <a:moveTo>
                    <a:pt x="5285231" y="2414015"/>
                  </a:moveTo>
                  <a:lnTo>
                    <a:pt x="5294376" y="2414015"/>
                  </a:lnTo>
                </a:path>
                <a:path w="7260590" h="3377565">
                  <a:moveTo>
                    <a:pt x="5586983" y="2414015"/>
                  </a:moveTo>
                  <a:lnTo>
                    <a:pt x="5614416" y="2414015"/>
                  </a:lnTo>
                </a:path>
                <a:path w="7260590" h="3377565">
                  <a:moveTo>
                    <a:pt x="6080759" y="2414015"/>
                  </a:moveTo>
                  <a:lnTo>
                    <a:pt x="6108192" y="2414015"/>
                  </a:lnTo>
                </a:path>
                <a:path w="7260590" h="3377565">
                  <a:moveTo>
                    <a:pt x="6373368" y="2414015"/>
                  </a:moveTo>
                  <a:lnTo>
                    <a:pt x="6391656" y="2414015"/>
                  </a:lnTo>
                </a:path>
                <a:path w="7260590" h="3377565">
                  <a:moveTo>
                    <a:pt x="6894575" y="2414015"/>
                  </a:moveTo>
                  <a:lnTo>
                    <a:pt x="6912864" y="2414015"/>
                  </a:lnTo>
                </a:path>
                <a:path w="7260590" h="3377565">
                  <a:moveTo>
                    <a:pt x="7178040" y="2414015"/>
                  </a:moveTo>
                  <a:lnTo>
                    <a:pt x="7196328" y="2414015"/>
                  </a:lnTo>
                </a:path>
                <a:path w="7260590" h="3377565">
                  <a:moveTo>
                    <a:pt x="466344" y="2420111"/>
                  </a:moveTo>
                  <a:lnTo>
                    <a:pt x="475488" y="2420111"/>
                  </a:lnTo>
                </a:path>
                <a:path w="7260590" h="3377565">
                  <a:moveTo>
                    <a:pt x="749807" y="2420111"/>
                  </a:moveTo>
                  <a:lnTo>
                    <a:pt x="768096" y="2420111"/>
                  </a:lnTo>
                </a:path>
                <a:path w="7260590" h="3377565">
                  <a:moveTo>
                    <a:pt x="1261871" y="2420111"/>
                  </a:moveTo>
                  <a:lnTo>
                    <a:pt x="1289304" y="2420111"/>
                  </a:lnTo>
                </a:path>
                <a:path w="7260590" h="3377565">
                  <a:moveTo>
                    <a:pt x="1554479" y="2420111"/>
                  </a:moveTo>
                  <a:lnTo>
                    <a:pt x="1572768" y="2420111"/>
                  </a:lnTo>
                </a:path>
                <a:path w="7260590" h="3377565">
                  <a:moveTo>
                    <a:pt x="2075687" y="2420111"/>
                  </a:moveTo>
                  <a:lnTo>
                    <a:pt x="2093976" y="2420111"/>
                  </a:lnTo>
                </a:path>
                <a:path w="7260590" h="3377565">
                  <a:moveTo>
                    <a:pt x="2359151" y="2420111"/>
                  </a:moveTo>
                  <a:lnTo>
                    <a:pt x="2377440" y="2420111"/>
                  </a:lnTo>
                </a:path>
                <a:path w="7260590" h="3377565">
                  <a:moveTo>
                    <a:pt x="2907791" y="2420111"/>
                  </a:moveTo>
                  <a:lnTo>
                    <a:pt x="2926080" y="2420111"/>
                  </a:lnTo>
                </a:path>
                <a:path w="7260590" h="3377565">
                  <a:moveTo>
                    <a:pt x="3136391" y="2420111"/>
                  </a:moveTo>
                  <a:lnTo>
                    <a:pt x="3145536" y="2420111"/>
                  </a:lnTo>
                </a:path>
                <a:path w="7260590" h="3377565">
                  <a:moveTo>
                    <a:pt x="4471415" y="2420111"/>
                  </a:moveTo>
                  <a:lnTo>
                    <a:pt x="4489704" y="2420111"/>
                  </a:lnTo>
                </a:path>
                <a:path w="7260590" h="3377565">
                  <a:moveTo>
                    <a:pt x="4791455" y="2420111"/>
                  </a:moveTo>
                  <a:lnTo>
                    <a:pt x="4809744" y="2420111"/>
                  </a:lnTo>
                </a:path>
                <a:path w="7260590" h="3377565">
                  <a:moveTo>
                    <a:pt x="5285231" y="2420111"/>
                  </a:moveTo>
                  <a:lnTo>
                    <a:pt x="5294376" y="2420111"/>
                  </a:lnTo>
                </a:path>
                <a:path w="7260590" h="3377565">
                  <a:moveTo>
                    <a:pt x="5586983" y="2420111"/>
                  </a:moveTo>
                  <a:lnTo>
                    <a:pt x="5614416" y="2420111"/>
                  </a:lnTo>
                </a:path>
                <a:path w="7260590" h="3377565">
                  <a:moveTo>
                    <a:pt x="6080759" y="2420111"/>
                  </a:moveTo>
                  <a:lnTo>
                    <a:pt x="6108192" y="2420111"/>
                  </a:lnTo>
                </a:path>
                <a:path w="7260590" h="3377565">
                  <a:moveTo>
                    <a:pt x="6373368" y="2420111"/>
                  </a:moveTo>
                  <a:lnTo>
                    <a:pt x="6391656" y="2420111"/>
                  </a:lnTo>
                </a:path>
                <a:path w="7260590" h="3377565">
                  <a:moveTo>
                    <a:pt x="6894575" y="2420111"/>
                  </a:moveTo>
                  <a:lnTo>
                    <a:pt x="6912864" y="2420111"/>
                  </a:lnTo>
                </a:path>
                <a:path w="7260590" h="3377565">
                  <a:moveTo>
                    <a:pt x="7178040" y="2420111"/>
                  </a:moveTo>
                  <a:lnTo>
                    <a:pt x="7196328" y="2420111"/>
                  </a:lnTo>
                </a:path>
                <a:path w="7260590" h="3377565">
                  <a:moveTo>
                    <a:pt x="466344" y="2426207"/>
                  </a:moveTo>
                  <a:lnTo>
                    <a:pt x="475488" y="2426207"/>
                  </a:lnTo>
                </a:path>
                <a:path w="7260590" h="3377565">
                  <a:moveTo>
                    <a:pt x="749807" y="2426207"/>
                  </a:moveTo>
                  <a:lnTo>
                    <a:pt x="768096" y="2426207"/>
                  </a:lnTo>
                </a:path>
                <a:path w="7260590" h="3377565">
                  <a:moveTo>
                    <a:pt x="1261871" y="2426207"/>
                  </a:moveTo>
                  <a:lnTo>
                    <a:pt x="1289304" y="2426207"/>
                  </a:lnTo>
                </a:path>
                <a:path w="7260590" h="3377565">
                  <a:moveTo>
                    <a:pt x="1554479" y="2426207"/>
                  </a:moveTo>
                  <a:lnTo>
                    <a:pt x="1572768" y="2426207"/>
                  </a:lnTo>
                </a:path>
                <a:path w="7260590" h="3377565">
                  <a:moveTo>
                    <a:pt x="2075687" y="2426207"/>
                  </a:moveTo>
                  <a:lnTo>
                    <a:pt x="2093976" y="2426207"/>
                  </a:lnTo>
                </a:path>
                <a:path w="7260590" h="3377565">
                  <a:moveTo>
                    <a:pt x="2359151" y="2426207"/>
                  </a:moveTo>
                  <a:lnTo>
                    <a:pt x="2377440" y="2426207"/>
                  </a:lnTo>
                </a:path>
                <a:path w="7260590" h="3377565">
                  <a:moveTo>
                    <a:pt x="2907791" y="2426207"/>
                  </a:moveTo>
                  <a:lnTo>
                    <a:pt x="2926080" y="2426207"/>
                  </a:lnTo>
                </a:path>
                <a:path w="7260590" h="3377565">
                  <a:moveTo>
                    <a:pt x="3136391" y="2426207"/>
                  </a:moveTo>
                  <a:lnTo>
                    <a:pt x="3145536" y="2426207"/>
                  </a:lnTo>
                </a:path>
                <a:path w="7260590" h="3377565">
                  <a:moveTo>
                    <a:pt x="4471415" y="2426207"/>
                  </a:moveTo>
                  <a:lnTo>
                    <a:pt x="4489704" y="2426207"/>
                  </a:lnTo>
                </a:path>
                <a:path w="7260590" h="3377565">
                  <a:moveTo>
                    <a:pt x="4791455" y="2426207"/>
                  </a:moveTo>
                  <a:lnTo>
                    <a:pt x="4809744" y="2426207"/>
                  </a:lnTo>
                </a:path>
                <a:path w="7260590" h="3377565">
                  <a:moveTo>
                    <a:pt x="5285231" y="2426207"/>
                  </a:moveTo>
                  <a:lnTo>
                    <a:pt x="5303520" y="2426207"/>
                  </a:lnTo>
                </a:path>
                <a:path w="7260590" h="3377565">
                  <a:moveTo>
                    <a:pt x="5586983" y="2426207"/>
                  </a:moveTo>
                  <a:lnTo>
                    <a:pt x="5614416" y="2426207"/>
                  </a:lnTo>
                </a:path>
                <a:path w="7260590" h="3377565">
                  <a:moveTo>
                    <a:pt x="6080759" y="2426207"/>
                  </a:moveTo>
                  <a:lnTo>
                    <a:pt x="6108192" y="2426207"/>
                  </a:lnTo>
                </a:path>
                <a:path w="7260590" h="3377565">
                  <a:moveTo>
                    <a:pt x="6373368" y="2426207"/>
                  </a:moveTo>
                  <a:lnTo>
                    <a:pt x="6391656" y="2426207"/>
                  </a:lnTo>
                </a:path>
                <a:path w="7260590" h="3377565">
                  <a:moveTo>
                    <a:pt x="6903719" y="2426207"/>
                  </a:moveTo>
                  <a:lnTo>
                    <a:pt x="6912864" y="2426207"/>
                  </a:lnTo>
                </a:path>
                <a:path w="7260590" h="3377565">
                  <a:moveTo>
                    <a:pt x="7178040" y="2426207"/>
                  </a:moveTo>
                  <a:lnTo>
                    <a:pt x="7196328" y="2426207"/>
                  </a:lnTo>
                </a:path>
                <a:path w="7260590" h="3377565">
                  <a:moveTo>
                    <a:pt x="466344" y="2432304"/>
                  </a:moveTo>
                  <a:lnTo>
                    <a:pt x="475488" y="2432304"/>
                  </a:lnTo>
                </a:path>
                <a:path w="7260590" h="3377565">
                  <a:moveTo>
                    <a:pt x="749807" y="2432304"/>
                  </a:moveTo>
                  <a:lnTo>
                    <a:pt x="768096" y="2432304"/>
                  </a:lnTo>
                </a:path>
                <a:path w="7260590" h="3377565">
                  <a:moveTo>
                    <a:pt x="1261871" y="2432304"/>
                  </a:moveTo>
                  <a:lnTo>
                    <a:pt x="1289304" y="2432304"/>
                  </a:lnTo>
                </a:path>
                <a:path w="7260590" h="3377565">
                  <a:moveTo>
                    <a:pt x="1554479" y="2432304"/>
                  </a:moveTo>
                  <a:lnTo>
                    <a:pt x="1572768" y="2432304"/>
                  </a:lnTo>
                </a:path>
                <a:path w="7260590" h="3377565">
                  <a:moveTo>
                    <a:pt x="2075687" y="2432304"/>
                  </a:moveTo>
                  <a:lnTo>
                    <a:pt x="2093976" y="2432304"/>
                  </a:lnTo>
                </a:path>
                <a:path w="7260590" h="3377565">
                  <a:moveTo>
                    <a:pt x="2359151" y="2432304"/>
                  </a:moveTo>
                  <a:lnTo>
                    <a:pt x="2377440" y="2432304"/>
                  </a:lnTo>
                </a:path>
                <a:path w="7260590" h="3377565">
                  <a:moveTo>
                    <a:pt x="2916935" y="2432304"/>
                  </a:moveTo>
                  <a:lnTo>
                    <a:pt x="2935224" y="2432304"/>
                  </a:lnTo>
                </a:path>
                <a:path w="7260590" h="3377565">
                  <a:moveTo>
                    <a:pt x="3136391" y="2432304"/>
                  </a:moveTo>
                  <a:lnTo>
                    <a:pt x="3145536" y="2432304"/>
                  </a:lnTo>
                </a:path>
                <a:path w="7260590" h="3377565">
                  <a:moveTo>
                    <a:pt x="4471415" y="2432303"/>
                  </a:moveTo>
                  <a:lnTo>
                    <a:pt x="4489704" y="2432303"/>
                  </a:lnTo>
                </a:path>
                <a:path w="7260590" h="3377565">
                  <a:moveTo>
                    <a:pt x="4791455" y="2432303"/>
                  </a:moveTo>
                  <a:lnTo>
                    <a:pt x="4809744" y="2432303"/>
                  </a:lnTo>
                </a:path>
                <a:path w="7260590" h="3377565">
                  <a:moveTo>
                    <a:pt x="5285231" y="2432303"/>
                  </a:moveTo>
                  <a:lnTo>
                    <a:pt x="5303520" y="2432303"/>
                  </a:lnTo>
                </a:path>
                <a:path w="7260590" h="3377565">
                  <a:moveTo>
                    <a:pt x="5586983" y="2432303"/>
                  </a:moveTo>
                  <a:lnTo>
                    <a:pt x="5614416" y="2432303"/>
                  </a:lnTo>
                </a:path>
                <a:path w="7260590" h="3377565">
                  <a:moveTo>
                    <a:pt x="6080759" y="2432303"/>
                  </a:moveTo>
                  <a:lnTo>
                    <a:pt x="6108192" y="2432303"/>
                  </a:lnTo>
                </a:path>
                <a:path w="7260590" h="3377565">
                  <a:moveTo>
                    <a:pt x="6373368" y="2432303"/>
                  </a:moveTo>
                  <a:lnTo>
                    <a:pt x="6391656" y="2432303"/>
                  </a:lnTo>
                </a:path>
                <a:path w="7260590" h="3377565">
                  <a:moveTo>
                    <a:pt x="6903719" y="2432303"/>
                  </a:moveTo>
                  <a:lnTo>
                    <a:pt x="6912864" y="2432303"/>
                  </a:lnTo>
                </a:path>
                <a:path w="7260590" h="3377565">
                  <a:moveTo>
                    <a:pt x="7178040" y="2432303"/>
                  </a:moveTo>
                  <a:lnTo>
                    <a:pt x="7196328" y="2432303"/>
                  </a:lnTo>
                </a:path>
                <a:path w="7260590" h="3377565">
                  <a:moveTo>
                    <a:pt x="466344" y="2438399"/>
                  </a:moveTo>
                  <a:lnTo>
                    <a:pt x="484632" y="2438399"/>
                  </a:lnTo>
                </a:path>
                <a:path w="7260590" h="3377565">
                  <a:moveTo>
                    <a:pt x="749807" y="2438399"/>
                  </a:moveTo>
                  <a:lnTo>
                    <a:pt x="768096" y="2438399"/>
                  </a:lnTo>
                </a:path>
                <a:path w="7260590" h="3377565">
                  <a:moveTo>
                    <a:pt x="1271015" y="2438399"/>
                  </a:moveTo>
                  <a:lnTo>
                    <a:pt x="1289304" y="2438399"/>
                  </a:lnTo>
                </a:path>
                <a:path w="7260590" h="3377565">
                  <a:moveTo>
                    <a:pt x="1554479" y="2438399"/>
                  </a:moveTo>
                  <a:lnTo>
                    <a:pt x="1572768" y="2438399"/>
                  </a:lnTo>
                </a:path>
                <a:path w="7260590" h="3377565">
                  <a:moveTo>
                    <a:pt x="2075687" y="2438399"/>
                  </a:moveTo>
                  <a:lnTo>
                    <a:pt x="2093976" y="2438399"/>
                  </a:lnTo>
                </a:path>
                <a:path w="7260590" h="3377565">
                  <a:moveTo>
                    <a:pt x="2359151" y="2438399"/>
                  </a:moveTo>
                  <a:lnTo>
                    <a:pt x="2377440" y="2438399"/>
                  </a:lnTo>
                </a:path>
                <a:path w="7260590" h="3377565">
                  <a:moveTo>
                    <a:pt x="2916935" y="2438399"/>
                  </a:moveTo>
                  <a:lnTo>
                    <a:pt x="2935224" y="2438399"/>
                  </a:lnTo>
                </a:path>
                <a:path w="7260590" h="3377565">
                  <a:moveTo>
                    <a:pt x="4471415" y="2438399"/>
                  </a:moveTo>
                  <a:lnTo>
                    <a:pt x="4489704" y="2438399"/>
                  </a:lnTo>
                </a:path>
                <a:path w="7260590" h="3377565">
                  <a:moveTo>
                    <a:pt x="4791455" y="2438399"/>
                  </a:moveTo>
                  <a:lnTo>
                    <a:pt x="4809744" y="2438399"/>
                  </a:lnTo>
                </a:path>
                <a:path w="7260590" h="3377565">
                  <a:moveTo>
                    <a:pt x="5285231" y="2438399"/>
                  </a:moveTo>
                  <a:lnTo>
                    <a:pt x="5303520" y="2438399"/>
                  </a:lnTo>
                </a:path>
                <a:path w="7260590" h="3377565">
                  <a:moveTo>
                    <a:pt x="5586983" y="2438399"/>
                  </a:moveTo>
                  <a:lnTo>
                    <a:pt x="5614416" y="2438399"/>
                  </a:lnTo>
                </a:path>
                <a:path w="7260590" h="3377565">
                  <a:moveTo>
                    <a:pt x="6080759" y="2438399"/>
                  </a:moveTo>
                  <a:lnTo>
                    <a:pt x="6108192" y="2438399"/>
                  </a:lnTo>
                </a:path>
                <a:path w="7260590" h="3377565">
                  <a:moveTo>
                    <a:pt x="6373368" y="2438399"/>
                  </a:moveTo>
                  <a:lnTo>
                    <a:pt x="6391656" y="2438399"/>
                  </a:lnTo>
                </a:path>
                <a:path w="7260590" h="3377565">
                  <a:moveTo>
                    <a:pt x="6903719" y="2438399"/>
                  </a:moveTo>
                  <a:lnTo>
                    <a:pt x="6912864" y="2438399"/>
                  </a:lnTo>
                </a:path>
                <a:path w="7260590" h="3377565">
                  <a:moveTo>
                    <a:pt x="7178040" y="2438399"/>
                  </a:moveTo>
                  <a:lnTo>
                    <a:pt x="7196328" y="2438399"/>
                  </a:lnTo>
                </a:path>
                <a:path w="7260590" h="3377565">
                  <a:moveTo>
                    <a:pt x="466344" y="2444495"/>
                  </a:moveTo>
                  <a:lnTo>
                    <a:pt x="484632" y="2444495"/>
                  </a:lnTo>
                </a:path>
                <a:path w="7260590" h="3377565">
                  <a:moveTo>
                    <a:pt x="749807" y="2444495"/>
                  </a:moveTo>
                  <a:lnTo>
                    <a:pt x="768096" y="2444495"/>
                  </a:lnTo>
                </a:path>
                <a:path w="7260590" h="3377565">
                  <a:moveTo>
                    <a:pt x="1271015" y="2444495"/>
                  </a:moveTo>
                  <a:lnTo>
                    <a:pt x="1289304" y="2444495"/>
                  </a:lnTo>
                </a:path>
                <a:path w="7260590" h="3377565">
                  <a:moveTo>
                    <a:pt x="1554479" y="2444495"/>
                  </a:moveTo>
                  <a:lnTo>
                    <a:pt x="1572768" y="2444495"/>
                  </a:lnTo>
                </a:path>
                <a:path w="7260590" h="3377565">
                  <a:moveTo>
                    <a:pt x="2075687" y="2444495"/>
                  </a:moveTo>
                  <a:lnTo>
                    <a:pt x="2093976" y="2444495"/>
                  </a:lnTo>
                </a:path>
                <a:path w="7260590" h="3377565">
                  <a:moveTo>
                    <a:pt x="2359151" y="2444495"/>
                  </a:moveTo>
                  <a:lnTo>
                    <a:pt x="2377440" y="2444495"/>
                  </a:lnTo>
                </a:path>
                <a:path w="7260590" h="3377565">
                  <a:moveTo>
                    <a:pt x="2916935" y="2444495"/>
                  </a:moveTo>
                  <a:lnTo>
                    <a:pt x="2935224" y="2444495"/>
                  </a:lnTo>
                </a:path>
                <a:path w="7260590" h="3377565">
                  <a:moveTo>
                    <a:pt x="4471415" y="2444495"/>
                  </a:moveTo>
                  <a:lnTo>
                    <a:pt x="4489704" y="2444495"/>
                  </a:lnTo>
                </a:path>
                <a:path w="7260590" h="3377565">
                  <a:moveTo>
                    <a:pt x="4791455" y="2444495"/>
                  </a:moveTo>
                  <a:lnTo>
                    <a:pt x="4809744" y="2444495"/>
                  </a:lnTo>
                </a:path>
                <a:path w="7260590" h="3377565">
                  <a:moveTo>
                    <a:pt x="5285231" y="2444495"/>
                  </a:moveTo>
                  <a:lnTo>
                    <a:pt x="5303520" y="2444495"/>
                  </a:lnTo>
                </a:path>
                <a:path w="7260590" h="3377565">
                  <a:moveTo>
                    <a:pt x="5330951" y="2444495"/>
                  </a:moveTo>
                  <a:lnTo>
                    <a:pt x="5349240" y="2444495"/>
                  </a:lnTo>
                </a:path>
                <a:path w="7260590" h="3377565">
                  <a:moveTo>
                    <a:pt x="5532120" y="2444495"/>
                  </a:moveTo>
                  <a:lnTo>
                    <a:pt x="5568696" y="2444495"/>
                  </a:lnTo>
                </a:path>
                <a:path w="7260590" h="3377565">
                  <a:moveTo>
                    <a:pt x="5586983" y="2444495"/>
                  </a:moveTo>
                  <a:lnTo>
                    <a:pt x="5614416" y="2444495"/>
                  </a:lnTo>
                </a:path>
                <a:path w="7260590" h="3377565">
                  <a:moveTo>
                    <a:pt x="6080759" y="2444495"/>
                  </a:moveTo>
                  <a:lnTo>
                    <a:pt x="6108192" y="2444495"/>
                  </a:lnTo>
                </a:path>
                <a:path w="7260590" h="3377565">
                  <a:moveTo>
                    <a:pt x="6373368" y="2444495"/>
                  </a:moveTo>
                  <a:lnTo>
                    <a:pt x="6391656" y="2444495"/>
                  </a:lnTo>
                </a:path>
                <a:path w="7260590" h="3377565">
                  <a:moveTo>
                    <a:pt x="6903719" y="2444495"/>
                  </a:moveTo>
                  <a:lnTo>
                    <a:pt x="6912864" y="2444495"/>
                  </a:lnTo>
                </a:path>
                <a:path w="7260590" h="3377565">
                  <a:moveTo>
                    <a:pt x="7178040" y="2444495"/>
                  </a:moveTo>
                  <a:lnTo>
                    <a:pt x="7196328" y="2444495"/>
                  </a:lnTo>
                </a:path>
                <a:path w="7260590" h="3377565">
                  <a:moveTo>
                    <a:pt x="466344" y="2450591"/>
                  </a:moveTo>
                  <a:lnTo>
                    <a:pt x="484632" y="2450591"/>
                  </a:lnTo>
                </a:path>
                <a:path w="7260590" h="3377565">
                  <a:moveTo>
                    <a:pt x="749807" y="2450591"/>
                  </a:moveTo>
                  <a:lnTo>
                    <a:pt x="768096" y="2450591"/>
                  </a:lnTo>
                </a:path>
                <a:path w="7260590" h="3377565">
                  <a:moveTo>
                    <a:pt x="1271015" y="2450591"/>
                  </a:moveTo>
                  <a:lnTo>
                    <a:pt x="1289304" y="2450591"/>
                  </a:lnTo>
                </a:path>
                <a:path w="7260590" h="3377565">
                  <a:moveTo>
                    <a:pt x="1554479" y="2450591"/>
                  </a:moveTo>
                  <a:lnTo>
                    <a:pt x="1572768" y="2450591"/>
                  </a:lnTo>
                </a:path>
                <a:path w="7260590" h="3377565">
                  <a:moveTo>
                    <a:pt x="2075687" y="2450591"/>
                  </a:moveTo>
                  <a:lnTo>
                    <a:pt x="2103120" y="2450591"/>
                  </a:lnTo>
                </a:path>
                <a:path w="7260590" h="3377565">
                  <a:moveTo>
                    <a:pt x="2359151" y="2450591"/>
                  </a:moveTo>
                  <a:lnTo>
                    <a:pt x="2377440" y="2450591"/>
                  </a:lnTo>
                </a:path>
                <a:path w="7260590" h="3377565">
                  <a:moveTo>
                    <a:pt x="2916935" y="2450591"/>
                  </a:moveTo>
                  <a:lnTo>
                    <a:pt x="2935224" y="2450591"/>
                  </a:lnTo>
                </a:path>
                <a:path w="7260590" h="3377565">
                  <a:moveTo>
                    <a:pt x="3127247" y="2450591"/>
                  </a:moveTo>
                  <a:lnTo>
                    <a:pt x="3136392" y="2450591"/>
                  </a:lnTo>
                </a:path>
                <a:path w="7260590" h="3377565">
                  <a:moveTo>
                    <a:pt x="4471415" y="2450591"/>
                  </a:moveTo>
                  <a:lnTo>
                    <a:pt x="4498848" y="2450591"/>
                  </a:lnTo>
                </a:path>
                <a:path w="7260590" h="3377565">
                  <a:moveTo>
                    <a:pt x="4791455" y="2450591"/>
                  </a:moveTo>
                  <a:lnTo>
                    <a:pt x="4809744" y="2450591"/>
                  </a:lnTo>
                </a:path>
                <a:path w="7260590" h="3377565">
                  <a:moveTo>
                    <a:pt x="5285231" y="2450591"/>
                  </a:moveTo>
                  <a:lnTo>
                    <a:pt x="5303520" y="2450591"/>
                  </a:lnTo>
                </a:path>
                <a:path w="7260590" h="3377565">
                  <a:moveTo>
                    <a:pt x="5321807" y="2450591"/>
                  </a:moveTo>
                  <a:lnTo>
                    <a:pt x="5358384" y="2450591"/>
                  </a:lnTo>
                </a:path>
                <a:path w="7260590" h="3377565">
                  <a:moveTo>
                    <a:pt x="5532120" y="2450591"/>
                  </a:moveTo>
                  <a:lnTo>
                    <a:pt x="5568696" y="2450591"/>
                  </a:lnTo>
                </a:path>
                <a:path w="7260590" h="3377565">
                  <a:moveTo>
                    <a:pt x="5586983" y="2450591"/>
                  </a:moveTo>
                  <a:lnTo>
                    <a:pt x="5605272" y="2450591"/>
                  </a:lnTo>
                </a:path>
                <a:path w="7260590" h="3377565">
                  <a:moveTo>
                    <a:pt x="6089903" y="2450591"/>
                  </a:moveTo>
                  <a:lnTo>
                    <a:pt x="6108192" y="2450591"/>
                  </a:lnTo>
                </a:path>
                <a:path w="7260590" h="3377565">
                  <a:moveTo>
                    <a:pt x="6373368" y="2450591"/>
                  </a:moveTo>
                  <a:lnTo>
                    <a:pt x="6391656" y="2450591"/>
                  </a:lnTo>
                </a:path>
                <a:path w="7260590" h="3377565">
                  <a:moveTo>
                    <a:pt x="6903719" y="2450591"/>
                  </a:moveTo>
                  <a:lnTo>
                    <a:pt x="6912864" y="2450591"/>
                  </a:lnTo>
                </a:path>
                <a:path w="7260590" h="3377565">
                  <a:moveTo>
                    <a:pt x="7178040" y="2450591"/>
                  </a:moveTo>
                  <a:lnTo>
                    <a:pt x="7196328" y="2450591"/>
                  </a:lnTo>
                </a:path>
                <a:path w="7260590" h="3377565">
                  <a:moveTo>
                    <a:pt x="466344" y="2456688"/>
                  </a:moveTo>
                  <a:lnTo>
                    <a:pt x="484632" y="2456688"/>
                  </a:lnTo>
                </a:path>
                <a:path w="7260590" h="3377565">
                  <a:moveTo>
                    <a:pt x="749807" y="2456688"/>
                  </a:moveTo>
                  <a:lnTo>
                    <a:pt x="768096" y="2456688"/>
                  </a:lnTo>
                </a:path>
                <a:path w="7260590" h="3377565">
                  <a:moveTo>
                    <a:pt x="1271015" y="2456688"/>
                  </a:moveTo>
                  <a:lnTo>
                    <a:pt x="1289304" y="2456688"/>
                  </a:lnTo>
                </a:path>
                <a:path w="7260590" h="3377565">
                  <a:moveTo>
                    <a:pt x="1554479" y="2456688"/>
                  </a:moveTo>
                  <a:lnTo>
                    <a:pt x="1572768" y="2456688"/>
                  </a:lnTo>
                </a:path>
                <a:path w="7260590" h="3377565">
                  <a:moveTo>
                    <a:pt x="2075687" y="2456688"/>
                  </a:moveTo>
                  <a:lnTo>
                    <a:pt x="2103120" y="2456688"/>
                  </a:lnTo>
                </a:path>
                <a:path w="7260590" h="3377565">
                  <a:moveTo>
                    <a:pt x="2359151" y="2456688"/>
                  </a:moveTo>
                  <a:lnTo>
                    <a:pt x="2377440" y="2456688"/>
                  </a:lnTo>
                </a:path>
                <a:path w="7260590" h="3377565">
                  <a:moveTo>
                    <a:pt x="2916935" y="2456688"/>
                  </a:moveTo>
                  <a:lnTo>
                    <a:pt x="2935224" y="2456688"/>
                  </a:lnTo>
                </a:path>
                <a:path w="7260590" h="3377565">
                  <a:moveTo>
                    <a:pt x="3127247" y="2456688"/>
                  </a:moveTo>
                  <a:lnTo>
                    <a:pt x="3136392" y="2456688"/>
                  </a:lnTo>
                </a:path>
                <a:path w="7260590" h="3377565">
                  <a:moveTo>
                    <a:pt x="4471415" y="2456687"/>
                  </a:moveTo>
                  <a:lnTo>
                    <a:pt x="4498848" y="2456687"/>
                  </a:lnTo>
                </a:path>
                <a:path w="7260590" h="3377565">
                  <a:moveTo>
                    <a:pt x="4791455" y="2456687"/>
                  </a:moveTo>
                  <a:lnTo>
                    <a:pt x="4809744" y="2456687"/>
                  </a:lnTo>
                </a:path>
                <a:path w="7260590" h="3377565">
                  <a:moveTo>
                    <a:pt x="5285231" y="2456687"/>
                  </a:moveTo>
                  <a:lnTo>
                    <a:pt x="5303520" y="2456687"/>
                  </a:lnTo>
                </a:path>
                <a:path w="7260590" h="3377565">
                  <a:moveTo>
                    <a:pt x="5321807" y="2456687"/>
                  </a:moveTo>
                  <a:lnTo>
                    <a:pt x="5358384" y="2456687"/>
                  </a:lnTo>
                </a:path>
                <a:path w="7260590" h="3377565">
                  <a:moveTo>
                    <a:pt x="5532120" y="2456687"/>
                  </a:moveTo>
                  <a:lnTo>
                    <a:pt x="5568696" y="2456687"/>
                  </a:lnTo>
                </a:path>
                <a:path w="7260590" h="3377565">
                  <a:moveTo>
                    <a:pt x="5586983" y="2456687"/>
                  </a:moveTo>
                  <a:lnTo>
                    <a:pt x="5605272" y="2456687"/>
                  </a:lnTo>
                </a:path>
                <a:path w="7260590" h="3377565">
                  <a:moveTo>
                    <a:pt x="6089903" y="2456687"/>
                  </a:moveTo>
                  <a:lnTo>
                    <a:pt x="6108192" y="2456687"/>
                  </a:lnTo>
                </a:path>
                <a:path w="7260590" h="3377565">
                  <a:moveTo>
                    <a:pt x="6373368" y="2456687"/>
                  </a:moveTo>
                  <a:lnTo>
                    <a:pt x="6391656" y="2456687"/>
                  </a:lnTo>
                </a:path>
                <a:path w="7260590" h="3377565">
                  <a:moveTo>
                    <a:pt x="6903719" y="2456687"/>
                  </a:moveTo>
                  <a:lnTo>
                    <a:pt x="6912864" y="2456687"/>
                  </a:lnTo>
                </a:path>
                <a:path w="7260590" h="3377565">
                  <a:moveTo>
                    <a:pt x="7178040" y="2456687"/>
                  </a:moveTo>
                  <a:lnTo>
                    <a:pt x="7196328" y="2456687"/>
                  </a:lnTo>
                </a:path>
                <a:path w="7260590" h="3377565">
                  <a:moveTo>
                    <a:pt x="466344" y="2462783"/>
                  </a:moveTo>
                  <a:lnTo>
                    <a:pt x="484632" y="2462783"/>
                  </a:lnTo>
                </a:path>
                <a:path w="7260590" h="3377565">
                  <a:moveTo>
                    <a:pt x="749807" y="2462783"/>
                  </a:moveTo>
                  <a:lnTo>
                    <a:pt x="768096" y="2462783"/>
                  </a:lnTo>
                </a:path>
                <a:path w="7260590" h="3377565">
                  <a:moveTo>
                    <a:pt x="1271015" y="2462783"/>
                  </a:moveTo>
                  <a:lnTo>
                    <a:pt x="1289304" y="2462783"/>
                  </a:lnTo>
                </a:path>
                <a:path w="7260590" h="3377565">
                  <a:moveTo>
                    <a:pt x="1554479" y="2462783"/>
                  </a:moveTo>
                  <a:lnTo>
                    <a:pt x="1572768" y="2462783"/>
                  </a:lnTo>
                </a:path>
                <a:path w="7260590" h="3377565">
                  <a:moveTo>
                    <a:pt x="2084831" y="2462783"/>
                  </a:moveTo>
                  <a:lnTo>
                    <a:pt x="2103120" y="2462783"/>
                  </a:lnTo>
                </a:path>
                <a:path w="7260590" h="3377565">
                  <a:moveTo>
                    <a:pt x="2359151" y="2462783"/>
                  </a:moveTo>
                  <a:lnTo>
                    <a:pt x="2368296" y="2462783"/>
                  </a:lnTo>
                </a:path>
                <a:path w="7260590" h="3377565">
                  <a:moveTo>
                    <a:pt x="2916935" y="2462783"/>
                  </a:moveTo>
                  <a:lnTo>
                    <a:pt x="2944368" y="2462783"/>
                  </a:lnTo>
                </a:path>
                <a:path w="7260590" h="3377565">
                  <a:moveTo>
                    <a:pt x="3127247" y="2462783"/>
                  </a:moveTo>
                  <a:lnTo>
                    <a:pt x="3136392" y="2462783"/>
                  </a:lnTo>
                </a:path>
                <a:path w="7260590" h="3377565">
                  <a:moveTo>
                    <a:pt x="4471415" y="2462783"/>
                  </a:moveTo>
                  <a:lnTo>
                    <a:pt x="4498848" y="2462783"/>
                  </a:lnTo>
                </a:path>
                <a:path w="7260590" h="3377565">
                  <a:moveTo>
                    <a:pt x="4791455" y="2462783"/>
                  </a:moveTo>
                  <a:lnTo>
                    <a:pt x="4809744" y="2462783"/>
                  </a:lnTo>
                </a:path>
                <a:path w="7260590" h="3377565">
                  <a:moveTo>
                    <a:pt x="5294375" y="2462783"/>
                  </a:moveTo>
                  <a:lnTo>
                    <a:pt x="5312664" y="2462783"/>
                  </a:lnTo>
                </a:path>
                <a:path w="7260590" h="3377565">
                  <a:moveTo>
                    <a:pt x="5321807" y="2462783"/>
                  </a:moveTo>
                  <a:lnTo>
                    <a:pt x="5358384" y="2462783"/>
                  </a:lnTo>
                </a:path>
                <a:path w="7260590" h="3377565">
                  <a:moveTo>
                    <a:pt x="5532120" y="2462783"/>
                  </a:moveTo>
                  <a:lnTo>
                    <a:pt x="5568696" y="2462783"/>
                  </a:lnTo>
                </a:path>
                <a:path w="7260590" h="3377565">
                  <a:moveTo>
                    <a:pt x="5577840" y="2462783"/>
                  </a:moveTo>
                  <a:lnTo>
                    <a:pt x="5605272" y="2462783"/>
                  </a:lnTo>
                </a:path>
                <a:path w="7260590" h="3377565">
                  <a:moveTo>
                    <a:pt x="6089903" y="2462783"/>
                  </a:moveTo>
                  <a:lnTo>
                    <a:pt x="6108192" y="2462783"/>
                  </a:lnTo>
                </a:path>
                <a:path w="7260590" h="3377565">
                  <a:moveTo>
                    <a:pt x="6373368" y="2462783"/>
                  </a:moveTo>
                  <a:lnTo>
                    <a:pt x="6391656" y="2462783"/>
                  </a:lnTo>
                </a:path>
                <a:path w="7260590" h="3377565">
                  <a:moveTo>
                    <a:pt x="6903719" y="2462783"/>
                  </a:moveTo>
                  <a:lnTo>
                    <a:pt x="6912864" y="2462783"/>
                  </a:lnTo>
                </a:path>
                <a:path w="7260590" h="3377565">
                  <a:moveTo>
                    <a:pt x="7178040" y="2462783"/>
                  </a:moveTo>
                  <a:lnTo>
                    <a:pt x="7196328" y="2462783"/>
                  </a:lnTo>
                </a:path>
                <a:path w="7260590" h="3377565">
                  <a:moveTo>
                    <a:pt x="466344" y="2468879"/>
                  </a:moveTo>
                  <a:lnTo>
                    <a:pt x="484632" y="2468879"/>
                  </a:lnTo>
                </a:path>
                <a:path w="7260590" h="3377565">
                  <a:moveTo>
                    <a:pt x="749807" y="2468879"/>
                  </a:moveTo>
                  <a:lnTo>
                    <a:pt x="758952" y="2468879"/>
                  </a:lnTo>
                </a:path>
                <a:path w="7260590" h="3377565">
                  <a:moveTo>
                    <a:pt x="1271015" y="2468879"/>
                  </a:moveTo>
                  <a:lnTo>
                    <a:pt x="1289304" y="2468879"/>
                  </a:lnTo>
                </a:path>
                <a:path w="7260590" h="3377565">
                  <a:moveTo>
                    <a:pt x="1545335" y="2468879"/>
                  </a:moveTo>
                  <a:lnTo>
                    <a:pt x="1572768" y="2468879"/>
                  </a:lnTo>
                </a:path>
                <a:path w="7260590" h="3377565">
                  <a:moveTo>
                    <a:pt x="2084831" y="2468879"/>
                  </a:moveTo>
                  <a:lnTo>
                    <a:pt x="2103120" y="2468879"/>
                  </a:lnTo>
                </a:path>
                <a:path w="7260590" h="3377565">
                  <a:moveTo>
                    <a:pt x="2359151" y="2468879"/>
                  </a:moveTo>
                  <a:lnTo>
                    <a:pt x="2368296" y="2468879"/>
                  </a:lnTo>
                </a:path>
                <a:path w="7260590" h="3377565">
                  <a:moveTo>
                    <a:pt x="2926079" y="2468879"/>
                  </a:moveTo>
                  <a:lnTo>
                    <a:pt x="2944368" y="2468879"/>
                  </a:lnTo>
                </a:path>
                <a:path w="7260590" h="3377565">
                  <a:moveTo>
                    <a:pt x="3127247" y="2468879"/>
                  </a:moveTo>
                  <a:lnTo>
                    <a:pt x="3136392" y="2468879"/>
                  </a:lnTo>
                </a:path>
                <a:path w="7260590" h="3377565">
                  <a:moveTo>
                    <a:pt x="4471415" y="2468879"/>
                  </a:moveTo>
                  <a:lnTo>
                    <a:pt x="4498848" y="2468879"/>
                  </a:lnTo>
                </a:path>
                <a:path w="7260590" h="3377565">
                  <a:moveTo>
                    <a:pt x="4791455" y="2468879"/>
                  </a:moveTo>
                  <a:lnTo>
                    <a:pt x="4809744" y="2468879"/>
                  </a:lnTo>
                </a:path>
                <a:path w="7260590" h="3377565">
                  <a:moveTo>
                    <a:pt x="5294375" y="2468879"/>
                  </a:moveTo>
                  <a:lnTo>
                    <a:pt x="5312664" y="2468879"/>
                  </a:lnTo>
                </a:path>
                <a:path w="7260590" h="3377565">
                  <a:moveTo>
                    <a:pt x="5321807" y="2468879"/>
                  </a:moveTo>
                  <a:lnTo>
                    <a:pt x="5358384" y="2468879"/>
                  </a:lnTo>
                </a:path>
                <a:path w="7260590" h="3377565">
                  <a:moveTo>
                    <a:pt x="5532120" y="2468879"/>
                  </a:moveTo>
                  <a:lnTo>
                    <a:pt x="5550408" y="2468879"/>
                  </a:lnTo>
                </a:path>
                <a:path w="7260590" h="3377565">
                  <a:moveTo>
                    <a:pt x="5559551" y="2468879"/>
                  </a:moveTo>
                  <a:lnTo>
                    <a:pt x="5568696" y="2468879"/>
                  </a:lnTo>
                </a:path>
                <a:path w="7260590" h="3377565">
                  <a:moveTo>
                    <a:pt x="5577840" y="2468879"/>
                  </a:moveTo>
                  <a:lnTo>
                    <a:pt x="5605272" y="2468879"/>
                  </a:lnTo>
                </a:path>
                <a:path w="7260590" h="3377565">
                  <a:moveTo>
                    <a:pt x="6089903" y="2468879"/>
                  </a:moveTo>
                  <a:lnTo>
                    <a:pt x="6117336" y="2468879"/>
                  </a:lnTo>
                </a:path>
                <a:path w="7260590" h="3377565">
                  <a:moveTo>
                    <a:pt x="6364223" y="2468879"/>
                  </a:moveTo>
                  <a:lnTo>
                    <a:pt x="6382512" y="2468879"/>
                  </a:lnTo>
                </a:path>
                <a:path w="7260590" h="3377565">
                  <a:moveTo>
                    <a:pt x="6903719" y="2468879"/>
                  </a:moveTo>
                  <a:lnTo>
                    <a:pt x="6912864" y="2468879"/>
                  </a:lnTo>
                </a:path>
                <a:path w="7260590" h="3377565">
                  <a:moveTo>
                    <a:pt x="7178040" y="2468879"/>
                  </a:moveTo>
                  <a:lnTo>
                    <a:pt x="7196328" y="2468879"/>
                  </a:lnTo>
                </a:path>
                <a:path w="7260590" h="3377565">
                  <a:moveTo>
                    <a:pt x="466344" y="2474976"/>
                  </a:moveTo>
                  <a:lnTo>
                    <a:pt x="484632" y="2474976"/>
                  </a:lnTo>
                </a:path>
                <a:path w="7260590" h="3377565">
                  <a:moveTo>
                    <a:pt x="749807" y="2474976"/>
                  </a:moveTo>
                  <a:lnTo>
                    <a:pt x="758952" y="2474976"/>
                  </a:lnTo>
                </a:path>
                <a:path w="7260590" h="3377565">
                  <a:moveTo>
                    <a:pt x="1271015" y="2474976"/>
                  </a:moveTo>
                  <a:lnTo>
                    <a:pt x="1289304" y="2474976"/>
                  </a:lnTo>
                </a:path>
                <a:path w="7260590" h="3377565">
                  <a:moveTo>
                    <a:pt x="1545335" y="2474976"/>
                  </a:moveTo>
                  <a:lnTo>
                    <a:pt x="1572768" y="2474976"/>
                  </a:lnTo>
                </a:path>
                <a:path w="7260590" h="3377565">
                  <a:moveTo>
                    <a:pt x="2084831" y="2474976"/>
                  </a:moveTo>
                  <a:lnTo>
                    <a:pt x="2103120" y="2474976"/>
                  </a:lnTo>
                </a:path>
                <a:path w="7260590" h="3377565">
                  <a:moveTo>
                    <a:pt x="2350007" y="2474976"/>
                  </a:moveTo>
                  <a:lnTo>
                    <a:pt x="2368296" y="2474976"/>
                  </a:lnTo>
                </a:path>
                <a:path w="7260590" h="3377565">
                  <a:moveTo>
                    <a:pt x="2926079" y="2474976"/>
                  </a:moveTo>
                  <a:lnTo>
                    <a:pt x="2944368" y="2474976"/>
                  </a:lnTo>
                </a:path>
                <a:path w="7260590" h="3377565">
                  <a:moveTo>
                    <a:pt x="3118104" y="2474976"/>
                  </a:moveTo>
                  <a:lnTo>
                    <a:pt x="3136392" y="2474976"/>
                  </a:lnTo>
                </a:path>
                <a:path w="7260590" h="3377565">
                  <a:moveTo>
                    <a:pt x="4480559" y="2474975"/>
                  </a:moveTo>
                  <a:lnTo>
                    <a:pt x="4498848" y="2474975"/>
                  </a:lnTo>
                </a:path>
                <a:path w="7260590" h="3377565">
                  <a:moveTo>
                    <a:pt x="4791455" y="2474975"/>
                  </a:moveTo>
                  <a:lnTo>
                    <a:pt x="4809744" y="2474975"/>
                  </a:lnTo>
                </a:path>
                <a:path w="7260590" h="3377565">
                  <a:moveTo>
                    <a:pt x="5294375" y="2474975"/>
                  </a:moveTo>
                  <a:lnTo>
                    <a:pt x="5312664" y="2474975"/>
                  </a:lnTo>
                </a:path>
                <a:path w="7260590" h="3377565">
                  <a:moveTo>
                    <a:pt x="5321807" y="2474975"/>
                  </a:moveTo>
                  <a:lnTo>
                    <a:pt x="5340096" y="2474975"/>
                  </a:lnTo>
                </a:path>
                <a:path w="7260590" h="3377565">
                  <a:moveTo>
                    <a:pt x="5349240" y="2474975"/>
                  </a:moveTo>
                  <a:lnTo>
                    <a:pt x="5358384" y="2474975"/>
                  </a:lnTo>
                </a:path>
                <a:path w="7260590" h="3377565">
                  <a:moveTo>
                    <a:pt x="5522975" y="2474975"/>
                  </a:moveTo>
                  <a:lnTo>
                    <a:pt x="5550408" y="2474975"/>
                  </a:lnTo>
                </a:path>
                <a:path w="7260590" h="3377565">
                  <a:moveTo>
                    <a:pt x="5559551" y="2474975"/>
                  </a:moveTo>
                  <a:lnTo>
                    <a:pt x="5596128" y="2474975"/>
                  </a:lnTo>
                </a:path>
                <a:path w="7260590" h="3377565">
                  <a:moveTo>
                    <a:pt x="6089903" y="2474975"/>
                  </a:moveTo>
                  <a:lnTo>
                    <a:pt x="6117336" y="2474975"/>
                  </a:lnTo>
                </a:path>
                <a:path w="7260590" h="3377565">
                  <a:moveTo>
                    <a:pt x="6364223" y="2474975"/>
                  </a:moveTo>
                  <a:lnTo>
                    <a:pt x="6382512" y="2474975"/>
                  </a:lnTo>
                </a:path>
                <a:path w="7260590" h="3377565">
                  <a:moveTo>
                    <a:pt x="6903719" y="2474975"/>
                  </a:moveTo>
                  <a:lnTo>
                    <a:pt x="6922008" y="2474975"/>
                  </a:lnTo>
                </a:path>
                <a:path w="7260590" h="3377565">
                  <a:moveTo>
                    <a:pt x="7178040" y="2474975"/>
                  </a:moveTo>
                  <a:lnTo>
                    <a:pt x="7187184" y="2474975"/>
                  </a:lnTo>
                </a:path>
                <a:path w="7260590" h="3377565">
                  <a:moveTo>
                    <a:pt x="466344" y="2481071"/>
                  </a:moveTo>
                  <a:lnTo>
                    <a:pt x="484632" y="2481071"/>
                  </a:lnTo>
                </a:path>
                <a:path w="7260590" h="3377565">
                  <a:moveTo>
                    <a:pt x="749807" y="2481071"/>
                  </a:moveTo>
                  <a:lnTo>
                    <a:pt x="758952" y="2481071"/>
                  </a:lnTo>
                </a:path>
                <a:path w="7260590" h="3377565">
                  <a:moveTo>
                    <a:pt x="1271015" y="2481071"/>
                  </a:moveTo>
                  <a:lnTo>
                    <a:pt x="1289304" y="2481071"/>
                  </a:lnTo>
                </a:path>
                <a:path w="7260590" h="3377565">
                  <a:moveTo>
                    <a:pt x="1545335" y="2481071"/>
                  </a:moveTo>
                  <a:lnTo>
                    <a:pt x="1572768" y="2481071"/>
                  </a:lnTo>
                </a:path>
                <a:path w="7260590" h="3377565">
                  <a:moveTo>
                    <a:pt x="2084831" y="2481071"/>
                  </a:moveTo>
                  <a:lnTo>
                    <a:pt x="2103120" y="2481071"/>
                  </a:lnTo>
                </a:path>
                <a:path w="7260590" h="3377565">
                  <a:moveTo>
                    <a:pt x="2350007" y="2481071"/>
                  </a:moveTo>
                  <a:lnTo>
                    <a:pt x="2368296" y="2481071"/>
                  </a:lnTo>
                </a:path>
                <a:path w="7260590" h="3377565">
                  <a:moveTo>
                    <a:pt x="2926079" y="2481071"/>
                  </a:moveTo>
                  <a:lnTo>
                    <a:pt x="2944368" y="2481071"/>
                  </a:lnTo>
                </a:path>
                <a:path w="7260590" h="3377565">
                  <a:moveTo>
                    <a:pt x="3118104" y="2481071"/>
                  </a:moveTo>
                  <a:lnTo>
                    <a:pt x="3136392" y="2481071"/>
                  </a:lnTo>
                </a:path>
                <a:path w="7260590" h="3377565">
                  <a:moveTo>
                    <a:pt x="4480559" y="2481071"/>
                  </a:moveTo>
                  <a:lnTo>
                    <a:pt x="4498848" y="2481071"/>
                  </a:lnTo>
                </a:path>
                <a:path w="7260590" h="3377565">
                  <a:moveTo>
                    <a:pt x="4791455" y="2481071"/>
                  </a:moveTo>
                  <a:lnTo>
                    <a:pt x="4800600" y="2481071"/>
                  </a:lnTo>
                </a:path>
                <a:path w="7260590" h="3377565">
                  <a:moveTo>
                    <a:pt x="5294375" y="2481071"/>
                  </a:moveTo>
                  <a:lnTo>
                    <a:pt x="5330952" y="2481071"/>
                  </a:lnTo>
                </a:path>
                <a:path w="7260590" h="3377565">
                  <a:moveTo>
                    <a:pt x="5349240" y="2481071"/>
                  </a:moveTo>
                  <a:lnTo>
                    <a:pt x="5367528" y="2481071"/>
                  </a:lnTo>
                </a:path>
                <a:path w="7260590" h="3377565">
                  <a:moveTo>
                    <a:pt x="5522975" y="2481071"/>
                  </a:moveTo>
                  <a:lnTo>
                    <a:pt x="5550408" y="2481071"/>
                  </a:lnTo>
                </a:path>
                <a:path w="7260590" h="3377565">
                  <a:moveTo>
                    <a:pt x="5559551" y="2481071"/>
                  </a:moveTo>
                  <a:lnTo>
                    <a:pt x="5596128" y="2481071"/>
                  </a:lnTo>
                </a:path>
                <a:path w="7260590" h="3377565">
                  <a:moveTo>
                    <a:pt x="6089903" y="2481071"/>
                  </a:moveTo>
                  <a:lnTo>
                    <a:pt x="6117336" y="2481071"/>
                  </a:lnTo>
                </a:path>
                <a:path w="7260590" h="3377565">
                  <a:moveTo>
                    <a:pt x="6364223" y="2481071"/>
                  </a:moveTo>
                  <a:lnTo>
                    <a:pt x="6382512" y="2481071"/>
                  </a:lnTo>
                </a:path>
                <a:path w="7260590" h="3377565">
                  <a:moveTo>
                    <a:pt x="6903719" y="2481071"/>
                  </a:moveTo>
                  <a:lnTo>
                    <a:pt x="6922008" y="2481071"/>
                  </a:lnTo>
                </a:path>
                <a:path w="7260590" h="3377565">
                  <a:moveTo>
                    <a:pt x="7178040" y="2481071"/>
                  </a:moveTo>
                  <a:lnTo>
                    <a:pt x="7187184" y="2481071"/>
                  </a:lnTo>
                </a:path>
                <a:path w="7260590" h="3377565">
                  <a:moveTo>
                    <a:pt x="475488" y="2487167"/>
                  </a:moveTo>
                  <a:lnTo>
                    <a:pt x="493776" y="2487167"/>
                  </a:lnTo>
                </a:path>
                <a:path w="7260590" h="3377565">
                  <a:moveTo>
                    <a:pt x="740663" y="2487167"/>
                  </a:moveTo>
                  <a:lnTo>
                    <a:pt x="758952" y="2487167"/>
                  </a:lnTo>
                </a:path>
                <a:path w="7260590" h="3377565">
                  <a:moveTo>
                    <a:pt x="1280159" y="2487167"/>
                  </a:moveTo>
                  <a:lnTo>
                    <a:pt x="1298448" y="2487167"/>
                  </a:lnTo>
                </a:path>
                <a:path w="7260590" h="3377565">
                  <a:moveTo>
                    <a:pt x="1545335" y="2487167"/>
                  </a:moveTo>
                  <a:lnTo>
                    <a:pt x="1563624" y="2487167"/>
                  </a:lnTo>
                </a:path>
                <a:path w="7260590" h="3377565">
                  <a:moveTo>
                    <a:pt x="2084831" y="2487167"/>
                  </a:moveTo>
                  <a:lnTo>
                    <a:pt x="2103120" y="2487167"/>
                  </a:lnTo>
                </a:path>
                <a:path w="7260590" h="3377565">
                  <a:moveTo>
                    <a:pt x="2350007" y="2487167"/>
                  </a:moveTo>
                  <a:lnTo>
                    <a:pt x="2368296" y="2487167"/>
                  </a:lnTo>
                </a:path>
                <a:path w="7260590" h="3377565">
                  <a:moveTo>
                    <a:pt x="2926079" y="2487167"/>
                  </a:moveTo>
                  <a:lnTo>
                    <a:pt x="2944368" y="2487167"/>
                  </a:lnTo>
                </a:path>
                <a:path w="7260590" h="3377565">
                  <a:moveTo>
                    <a:pt x="3118104" y="2487167"/>
                  </a:moveTo>
                  <a:lnTo>
                    <a:pt x="3136392" y="2487167"/>
                  </a:lnTo>
                </a:path>
                <a:path w="7260590" h="3377565">
                  <a:moveTo>
                    <a:pt x="4480559" y="2487167"/>
                  </a:moveTo>
                  <a:lnTo>
                    <a:pt x="4498848" y="2487167"/>
                  </a:lnTo>
                </a:path>
                <a:path w="7260590" h="3377565">
                  <a:moveTo>
                    <a:pt x="4791455" y="2487167"/>
                  </a:moveTo>
                  <a:lnTo>
                    <a:pt x="4800600" y="2487167"/>
                  </a:lnTo>
                </a:path>
                <a:path w="7260590" h="3377565">
                  <a:moveTo>
                    <a:pt x="5294375" y="2487167"/>
                  </a:moveTo>
                  <a:lnTo>
                    <a:pt x="5330952" y="2487167"/>
                  </a:lnTo>
                </a:path>
                <a:path w="7260590" h="3377565">
                  <a:moveTo>
                    <a:pt x="5349240" y="2487167"/>
                  </a:moveTo>
                  <a:lnTo>
                    <a:pt x="5367528" y="2487167"/>
                  </a:lnTo>
                </a:path>
                <a:path w="7260590" h="3377565">
                  <a:moveTo>
                    <a:pt x="5522975" y="2487167"/>
                  </a:moveTo>
                  <a:lnTo>
                    <a:pt x="5550408" y="2487167"/>
                  </a:lnTo>
                </a:path>
                <a:path w="7260590" h="3377565">
                  <a:moveTo>
                    <a:pt x="5559551" y="2487167"/>
                  </a:moveTo>
                  <a:lnTo>
                    <a:pt x="5596128" y="2487167"/>
                  </a:lnTo>
                </a:path>
                <a:path w="7260590" h="3377565">
                  <a:moveTo>
                    <a:pt x="6099047" y="2487167"/>
                  </a:moveTo>
                  <a:lnTo>
                    <a:pt x="6117336" y="2487167"/>
                  </a:lnTo>
                </a:path>
                <a:path w="7260590" h="3377565">
                  <a:moveTo>
                    <a:pt x="6364223" y="2487167"/>
                  </a:moveTo>
                  <a:lnTo>
                    <a:pt x="6382512" y="2487167"/>
                  </a:lnTo>
                </a:path>
                <a:path w="7260590" h="3377565">
                  <a:moveTo>
                    <a:pt x="6903719" y="2487167"/>
                  </a:moveTo>
                  <a:lnTo>
                    <a:pt x="6922008" y="2487167"/>
                  </a:lnTo>
                </a:path>
                <a:path w="7260590" h="3377565">
                  <a:moveTo>
                    <a:pt x="7178040" y="2487167"/>
                  </a:moveTo>
                  <a:lnTo>
                    <a:pt x="7187184" y="2487167"/>
                  </a:lnTo>
                </a:path>
                <a:path w="7260590" h="3377565">
                  <a:moveTo>
                    <a:pt x="475488" y="2493264"/>
                  </a:moveTo>
                  <a:lnTo>
                    <a:pt x="493776" y="2493264"/>
                  </a:lnTo>
                </a:path>
                <a:path w="7260590" h="3377565">
                  <a:moveTo>
                    <a:pt x="740663" y="2493264"/>
                  </a:moveTo>
                  <a:lnTo>
                    <a:pt x="758952" y="2493264"/>
                  </a:lnTo>
                </a:path>
                <a:path w="7260590" h="3377565">
                  <a:moveTo>
                    <a:pt x="1280159" y="2493264"/>
                  </a:moveTo>
                  <a:lnTo>
                    <a:pt x="1298448" y="2493264"/>
                  </a:lnTo>
                </a:path>
                <a:path w="7260590" h="3377565">
                  <a:moveTo>
                    <a:pt x="1545335" y="2493264"/>
                  </a:moveTo>
                  <a:lnTo>
                    <a:pt x="1563624" y="2493264"/>
                  </a:lnTo>
                </a:path>
                <a:path w="7260590" h="3377565">
                  <a:moveTo>
                    <a:pt x="2084831" y="2493264"/>
                  </a:moveTo>
                  <a:lnTo>
                    <a:pt x="2103120" y="2493264"/>
                  </a:lnTo>
                </a:path>
                <a:path w="7260590" h="3377565">
                  <a:moveTo>
                    <a:pt x="2350007" y="2493264"/>
                  </a:moveTo>
                  <a:lnTo>
                    <a:pt x="2368296" y="2493264"/>
                  </a:lnTo>
                </a:path>
                <a:path w="7260590" h="3377565">
                  <a:moveTo>
                    <a:pt x="2935223" y="2493264"/>
                  </a:moveTo>
                  <a:lnTo>
                    <a:pt x="2953512" y="2493264"/>
                  </a:lnTo>
                </a:path>
                <a:path w="7260590" h="3377565">
                  <a:moveTo>
                    <a:pt x="3108959" y="2493264"/>
                  </a:moveTo>
                  <a:lnTo>
                    <a:pt x="3136392" y="2493264"/>
                  </a:lnTo>
                </a:path>
                <a:path w="7260590" h="3377565">
                  <a:moveTo>
                    <a:pt x="4480559" y="2493263"/>
                  </a:moveTo>
                  <a:lnTo>
                    <a:pt x="4507992" y="2493263"/>
                  </a:lnTo>
                </a:path>
                <a:path w="7260590" h="3377565">
                  <a:moveTo>
                    <a:pt x="4791455" y="2493263"/>
                  </a:moveTo>
                  <a:lnTo>
                    <a:pt x="4800600" y="2493263"/>
                  </a:lnTo>
                </a:path>
                <a:path w="7260590" h="3377565">
                  <a:moveTo>
                    <a:pt x="5303520" y="2493263"/>
                  </a:moveTo>
                  <a:lnTo>
                    <a:pt x="5312664" y="2493263"/>
                  </a:lnTo>
                </a:path>
                <a:path w="7260590" h="3377565">
                  <a:moveTo>
                    <a:pt x="5349240" y="2493263"/>
                  </a:moveTo>
                  <a:lnTo>
                    <a:pt x="5367528" y="2493263"/>
                  </a:lnTo>
                </a:path>
                <a:path w="7260590" h="3377565">
                  <a:moveTo>
                    <a:pt x="5522975" y="2493263"/>
                  </a:moveTo>
                  <a:lnTo>
                    <a:pt x="5541264" y="2493263"/>
                  </a:lnTo>
                </a:path>
                <a:path w="7260590" h="3377565">
                  <a:moveTo>
                    <a:pt x="5568695" y="2493263"/>
                  </a:moveTo>
                  <a:lnTo>
                    <a:pt x="5586984" y="2493263"/>
                  </a:lnTo>
                </a:path>
                <a:path w="7260590" h="3377565">
                  <a:moveTo>
                    <a:pt x="6099047" y="2493263"/>
                  </a:moveTo>
                  <a:lnTo>
                    <a:pt x="6117336" y="2493263"/>
                  </a:lnTo>
                </a:path>
                <a:path w="7260590" h="3377565">
                  <a:moveTo>
                    <a:pt x="6364223" y="2493263"/>
                  </a:moveTo>
                  <a:lnTo>
                    <a:pt x="6382512" y="2493263"/>
                  </a:lnTo>
                </a:path>
                <a:path w="7260590" h="3377565">
                  <a:moveTo>
                    <a:pt x="6903719" y="2493263"/>
                  </a:moveTo>
                  <a:lnTo>
                    <a:pt x="6922008" y="2493263"/>
                  </a:lnTo>
                </a:path>
                <a:path w="7260590" h="3377565">
                  <a:moveTo>
                    <a:pt x="7178040" y="2493263"/>
                  </a:moveTo>
                  <a:lnTo>
                    <a:pt x="7187184" y="2493263"/>
                  </a:lnTo>
                </a:path>
                <a:path w="7260590" h="3377565">
                  <a:moveTo>
                    <a:pt x="475488" y="2499359"/>
                  </a:moveTo>
                  <a:lnTo>
                    <a:pt x="493776" y="2499359"/>
                  </a:lnTo>
                </a:path>
                <a:path w="7260590" h="3377565">
                  <a:moveTo>
                    <a:pt x="740663" y="2499359"/>
                  </a:moveTo>
                  <a:lnTo>
                    <a:pt x="749808" y="2499359"/>
                  </a:lnTo>
                </a:path>
                <a:path w="7260590" h="3377565">
                  <a:moveTo>
                    <a:pt x="1280159" y="2499359"/>
                  </a:moveTo>
                  <a:lnTo>
                    <a:pt x="1298448" y="2499359"/>
                  </a:lnTo>
                </a:path>
                <a:path w="7260590" h="3377565">
                  <a:moveTo>
                    <a:pt x="1536191" y="2499359"/>
                  </a:moveTo>
                  <a:lnTo>
                    <a:pt x="1563624" y="2499359"/>
                  </a:lnTo>
                </a:path>
                <a:path w="7260590" h="3377565">
                  <a:moveTo>
                    <a:pt x="2084831" y="2499359"/>
                  </a:moveTo>
                  <a:lnTo>
                    <a:pt x="2103120" y="2499359"/>
                  </a:lnTo>
                </a:path>
                <a:path w="7260590" h="3377565">
                  <a:moveTo>
                    <a:pt x="2350007" y="2499359"/>
                  </a:moveTo>
                  <a:lnTo>
                    <a:pt x="2368296" y="2499359"/>
                  </a:lnTo>
                </a:path>
                <a:path w="7260590" h="3377565">
                  <a:moveTo>
                    <a:pt x="2935223" y="2499359"/>
                  </a:moveTo>
                  <a:lnTo>
                    <a:pt x="2953512" y="2499359"/>
                  </a:lnTo>
                </a:path>
                <a:path w="7260590" h="3377565">
                  <a:moveTo>
                    <a:pt x="3108959" y="2499359"/>
                  </a:moveTo>
                  <a:lnTo>
                    <a:pt x="3136392" y="2499359"/>
                  </a:lnTo>
                </a:path>
                <a:path w="7260590" h="3377565">
                  <a:moveTo>
                    <a:pt x="4480559" y="2499359"/>
                  </a:moveTo>
                  <a:lnTo>
                    <a:pt x="4507992" y="2499359"/>
                  </a:lnTo>
                </a:path>
                <a:path w="7260590" h="3377565">
                  <a:moveTo>
                    <a:pt x="4791455" y="2499359"/>
                  </a:moveTo>
                  <a:lnTo>
                    <a:pt x="4800600" y="2499359"/>
                  </a:lnTo>
                </a:path>
                <a:path w="7260590" h="3377565">
                  <a:moveTo>
                    <a:pt x="5349240" y="2499359"/>
                  </a:moveTo>
                  <a:lnTo>
                    <a:pt x="5367528" y="2499359"/>
                  </a:lnTo>
                </a:path>
                <a:path w="7260590" h="3377565">
                  <a:moveTo>
                    <a:pt x="5522975" y="2499359"/>
                  </a:moveTo>
                  <a:lnTo>
                    <a:pt x="5541264" y="2499359"/>
                  </a:lnTo>
                </a:path>
                <a:path w="7260590" h="3377565">
                  <a:moveTo>
                    <a:pt x="6099047" y="2499359"/>
                  </a:moveTo>
                  <a:lnTo>
                    <a:pt x="6117336" y="2499359"/>
                  </a:lnTo>
                </a:path>
                <a:path w="7260590" h="3377565">
                  <a:moveTo>
                    <a:pt x="6364223" y="2499359"/>
                  </a:moveTo>
                  <a:lnTo>
                    <a:pt x="6382512" y="2499359"/>
                  </a:lnTo>
                </a:path>
                <a:path w="7260590" h="3377565">
                  <a:moveTo>
                    <a:pt x="6903719" y="2499359"/>
                  </a:moveTo>
                  <a:lnTo>
                    <a:pt x="6922008" y="2499359"/>
                  </a:lnTo>
                </a:path>
                <a:path w="7260590" h="3377565">
                  <a:moveTo>
                    <a:pt x="7178040" y="2499359"/>
                  </a:moveTo>
                  <a:lnTo>
                    <a:pt x="7187184" y="2499359"/>
                  </a:lnTo>
                </a:path>
                <a:path w="7260590" h="3377565">
                  <a:moveTo>
                    <a:pt x="475488" y="2505455"/>
                  </a:moveTo>
                  <a:lnTo>
                    <a:pt x="493776" y="2505455"/>
                  </a:lnTo>
                </a:path>
                <a:path w="7260590" h="3377565">
                  <a:moveTo>
                    <a:pt x="740663" y="2505455"/>
                  </a:moveTo>
                  <a:lnTo>
                    <a:pt x="749808" y="2505455"/>
                  </a:lnTo>
                </a:path>
                <a:path w="7260590" h="3377565">
                  <a:moveTo>
                    <a:pt x="1280159" y="2505455"/>
                  </a:moveTo>
                  <a:lnTo>
                    <a:pt x="1298448" y="2505455"/>
                  </a:lnTo>
                </a:path>
                <a:path w="7260590" h="3377565">
                  <a:moveTo>
                    <a:pt x="1536191" y="2505455"/>
                  </a:moveTo>
                  <a:lnTo>
                    <a:pt x="1563624" y="2505455"/>
                  </a:lnTo>
                </a:path>
                <a:path w="7260590" h="3377565">
                  <a:moveTo>
                    <a:pt x="2084831" y="2505455"/>
                  </a:moveTo>
                  <a:lnTo>
                    <a:pt x="2103120" y="2505455"/>
                  </a:lnTo>
                </a:path>
                <a:path w="7260590" h="3377565">
                  <a:moveTo>
                    <a:pt x="2350007" y="2505455"/>
                  </a:moveTo>
                  <a:lnTo>
                    <a:pt x="2368296" y="2505455"/>
                  </a:lnTo>
                </a:path>
                <a:path w="7260590" h="3377565">
                  <a:moveTo>
                    <a:pt x="2935223" y="2505455"/>
                  </a:moveTo>
                  <a:lnTo>
                    <a:pt x="2953512" y="2505455"/>
                  </a:lnTo>
                </a:path>
                <a:path w="7260590" h="3377565">
                  <a:moveTo>
                    <a:pt x="3108959" y="2505455"/>
                  </a:moveTo>
                  <a:lnTo>
                    <a:pt x="3136392" y="2505455"/>
                  </a:lnTo>
                </a:path>
                <a:path w="7260590" h="3377565">
                  <a:moveTo>
                    <a:pt x="4480559" y="2505455"/>
                  </a:moveTo>
                  <a:lnTo>
                    <a:pt x="4507992" y="2505455"/>
                  </a:lnTo>
                </a:path>
                <a:path w="7260590" h="3377565">
                  <a:moveTo>
                    <a:pt x="4791455" y="2505455"/>
                  </a:moveTo>
                  <a:lnTo>
                    <a:pt x="4800600" y="2505455"/>
                  </a:lnTo>
                </a:path>
                <a:path w="7260590" h="3377565">
                  <a:moveTo>
                    <a:pt x="5349240" y="2505455"/>
                  </a:moveTo>
                  <a:lnTo>
                    <a:pt x="5367528" y="2505455"/>
                  </a:lnTo>
                </a:path>
                <a:path w="7260590" h="3377565">
                  <a:moveTo>
                    <a:pt x="5522975" y="2505455"/>
                  </a:moveTo>
                  <a:lnTo>
                    <a:pt x="5541264" y="2505455"/>
                  </a:lnTo>
                </a:path>
                <a:path w="7260590" h="3377565">
                  <a:moveTo>
                    <a:pt x="6099047" y="2505455"/>
                  </a:moveTo>
                  <a:lnTo>
                    <a:pt x="6117336" y="2505455"/>
                  </a:lnTo>
                </a:path>
                <a:path w="7260590" h="3377565">
                  <a:moveTo>
                    <a:pt x="6364223" y="2505455"/>
                  </a:moveTo>
                  <a:lnTo>
                    <a:pt x="6382512" y="2505455"/>
                  </a:lnTo>
                </a:path>
                <a:path w="7260590" h="3377565">
                  <a:moveTo>
                    <a:pt x="6903719" y="2505455"/>
                  </a:moveTo>
                  <a:lnTo>
                    <a:pt x="6922008" y="2505455"/>
                  </a:lnTo>
                </a:path>
                <a:path w="7260590" h="3377565">
                  <a:moveTo>
                    <a:pt x="7178040" y="2505455"/>
                  </a:moveTo>
                  <a:lnTo>
                    <a:pt x="7187184" y="2505455"/>
                  </a:lnTo>
                </a:path>
                <a:path w="7260590" h="3377565">
                  <a:moveTo>
                    <a:pt x="475488" y="2511552"/>
                  </a:moveTo>
                  <a:lnTo>
                    <a:pt x="493776" y="2511552"/>
                  </a:lnTo>
                </a:path>
                <a:path w="7260590" h="3377565">
                  <a:moveTo>
                    <a:pt x="740663" y="2511552"/>
                  </a:moveTo>
                  <a:lnTo>
                    <a:pt x="749808" y="2511552"/>
                  </a:lnTo>
                </a:path>
                <a:path w="7260590" h="3377565">
                  <a:moveTo>
                    <a:pt x="1280159" y="2511552"/>
                  </a:moveTo>
                  <a:lnTo>
                    <a:pt x="1298448" y="2511552"/>
                  </a:lnTo>
                </a:path>
                <a:path w="7260590" h="3377565">
                  <a:moveTo>
                    <a:pt x="1536191" y="2511552"/>
                  </a:moveTo>
                  <a:lnTo>
                    <a:pt x="1563624" y="2511552"/>
                  </a:lnTo>
                </a:path>
                <a:path w="7260590" h="3377565">
                  <a:moveTo>
                    <a:pt x="2093975" y="2511552"/>
                  </a:moveTo>
                  <a:lnTo>
                    <a:pt x="2112264" y="2511552"/>
                  </a:lnTo>
                </a:path>
                <a:path w="7260590" h="3377565">
                  <a:moveTo>
                    <a:pt x="2350007" y="2511552"/>
                  </a:moveTo>
                  <a:lnTo>
                    <a:pt x="2368296" y="2511552"/>
                  </a:lnTo>
                </a:path>
                <a:path w="7260590" h="3377565">
                  <a:moveTo>
                    <a:pt x="2935223" y="2511552"/>
                  </a:moveTo>
                  <a:lnTo>
                    <a:pt x="2953512" y="2511552"/>
                  </a:lnTo>
                </a:path>
                <a:path w="7260590" h="3377565">
                  <a:moveTo>
                    <a:pt x="3108959" y="2511552"/>
                  </a:moveTo>
                  <a:lnTo>
                    <a:pt x="3136392" y="2511552"/>
                  </a:lnTo>
                </a:path>
                <a:path w="7260590" h="3377565">
                  <a:moveTo>
                    <a:pt x="4480559" y="2511551"/>
                  </a:moveTo>
                  <a:lnTo>
                    <a:pt x="4507992" y="2511551"/>
                  </a:lnTo>
                </a:path>
                <a:path w="7260590" h="3377565">
                  <a:moveTo>
                    <a:pt x="4791455" y="2511551"/>
                  </a:moveTo>
                  <a:lnTo>
                    <a:pt x="4800600" y="2511551"/>
                  </a:lnTo>
                </a:path>
                <a:path w="7260590" h="3377565">
                  <a:moveTo>
                    <a:pt x="5349240" y="2511551"/>
                  </a:moveTo>
                  <a:lnTo>
                    <a:pt x="5367528" y="2511551"/>
                  </a:lnTo>
                </a:path>
                <a:path w="7260590" h="3377565">
                  <a:moveTo>
                    <a:pt x="5522975" y="2511551"/>
                  </a:moveTo>
                  <a:lnTo>
                    <a:pt x="5541264" y="2511551"/>
                  </a:lnTo>
                </a:path>
                <a:path w="7260590" h="3377565">
                  <a:moveTo>
                    <a:pt x="6099047" y="2511551"/>
                  </a:moveTo>
                  <a:lnTo>
                    <a:pt x="6117336" y="2511551"/>
                  </a:lnTo>
                </a:path>
                <a:path w="7260590" h="3377565">
                  <a:moveTo>
                    <a:pt x="6364223" y="2511551"/>
                  </a:moveTo>
                  <a:lnTo>
                    <a:pt x="6382512" y="2511551"/>
                  </a:lnTo>
                </a:path>
                <a:path w="7260590" h="3377565">
                  <a:moveTo>
                    <a:pt x="6903719" y="2511551"/>
                  </a:moveTo>
                  <a:lnTo>
                    <a:pt x="6922008" y="2511551"/>
                  </a:lnTo>
                </a:path>
                <a:path w="7260590" h="3377565">
                  <a:moveTo>
                    <a:pt x="7178040" y="2511551"/>
                  </a:moveTo>
                  <a:lnTo>
                    <a:pt x="7187184" y="2511551"/>
                  </a:lnTo>
                </a:path>
                <a:path w="7260590" h="3377565">
                  <a:moveTo>
                    <a:pt x="475488" y="2517647"/>
                  </a:moveTo>
                  <a:lnTo>
                    <a:pt x="493776" y="2517647"/>
                  </a:lnTo>
                </a:path>
                <a:path w="7260590" h="3377565">
                  <a:moveTo>
                    <a:pt x="740663" y="2517647"/>
                  </a:moveTo>
                  <a:lnTo>
                    <a:pt x="749808" y="2517647"/>
                  </a:lnTo>
                </a:path>
                <a:path w="7260590" h="3377565">
                  <a:moveTo>
                    <a:pt x="1280159" y="2517647"/>
                  </a:moveTo>
                  <a:lnTo>
                    <a:pt x="1298448" y="2517647"/>
                  </a:lnTo>
                </a:path>
                <a:path w="7260590" h="3377565">
                  <a:moveTo>
                    <a:pt x="1536191" y="2517647"/>
                  </a:moveTo>
                  <a:lnTo>
                    <a:pt x="1563624" y="2517647"/>
                  </a:lnTo>
                </a:path>
                <a:path w="7260590" h="3377565">
                  <a:moveTo>
                    <a:pt x="2093975" y="2517647"/>
                  </a:moveTo>
                  <a:lnTo>
                    <a:pt x="2112264" y="2517647"/>
                  </a:lnTo>
                </a:path>
                <a:path w="7260590" h="3377565">
                  <a:moveTo>
                    <a:pt x="2350007" y="2517647"/>
                  </a:moveTo>
                  <a:lnTo>
                    <a:pt x="2368296" y="2517647"/>
                  </a:lnTo>
                </a:path>
                <a:path w="7260590" h="3377565">
                  <a:moveTo>
                    <a:pt x="2935223" y="2517647"/>
                  </a:moveTo>
                  <a:lnTo>
                    <a:pt x="2953512" y="2517647"/>
                  </a:lnTo>
                </a:path>
                <a:path w="7260590" h="3377565">
                  <a:moveTo>
                    <a:pt x="3108959" y="2517647"/>
                  </a:moveTo>
                  <a:lnTo>
                    <a:pt x="3136392" y="2517647"/>
                  </a:lnTo>
                </a:path>
                <a:path w="7260590" h="3377565">
                  <a:moveTo>
                    <a:pt x="4480559" y="2517647"/>
                  </a:moveTo>
                  <a:lnTo>
                    <a:pt x="4507992" y="2517647"/>
                  </a:lnTo>
                </a:path>
                <a:path w="7260590" h="3377565">
                  <a:moveTo>
                    <a:pt x="4791455" y="2517647"/>
                  </a:moveTo>
                  <a:lnTo>
                    <a:pt x="4800600" y="2517647"/>
                  </a:lnTo>
                </a:path>
                <a:path w="7260590" h="3377565">
                  <a:moveTo>
                    <a:pt x="5349240" y="2517647"/>
                  </a:moveTo>
                  <a:lnTo>
                    <a:pt x="5367528" y="2517647"/>
                  </a:lnTo>
                </a:path>
                <a:path w="7260590" h="3377565">
                  <a:moveTo>
                    <a:pt x="5522975" y="2517647"/>
                  </a:moveTo>
                  <a:lnTo>
                    <a:pt x="5541264" y="2517647"/>
                  </a:lnTo>
                </a:path>
                <a:path w="7260590" h="3377565">
                  <a:moveTo>
                    <a:pt x="6099047" y="2517647"/>
                  </a:moveTo>
                  <a:lnTo>
                    <a:pt x="6117336" y="2517647"/>
                  </a:lnTo>
                </a:path>
                <a:path w="7260590" h="3377565">
                  <a:moveTo>
                    <a:pt x="6364223" y="2517647"/>
                  </a:moveTo>
                  <a:lnTo>
                    <a:pt x="6382512" y="2517647"/>
                  </a:lnTo>
                </a:path>
                <a:path w="7260590" h="3377565">
                  <a:moveTo>
                    <a:pt x="6903719" y="2517647"/>
                  </a:moveTo>
                  <a:lnTo>
                    <a:pt x="6922008" y="2517647"/>
                  </a:lnTo>
                </a:path>
                <a:path w="7260590" h="3377565">
                  <a:moveTo>
                    <a:pt x="7178040" y="2517647"/>
                  </a:moveTo>
                  <a:lnTo>
                    <a:pt x="7187184" y="2517647"/>
                  </a:lnTo>
                </a:path>
                <a:path w="7260590" h="3377565">
                  <a:moveTo>
                    <a:pt x="475488" y="2523743"/>
                  </a:moveTo>
                  <a:lnTo>
                    <a:pt x="493776" y="2523743"/>
                  </a:lnTo>
                </a:path>
                <a:path w="7260590" h="3377565">
                  <a:moveTo>
                    <a:pt x="740663" y="2523743"/>
                  </a:moveTo>
                  <a:lnTo>
                    <a:pt x="749808" y="2523743"/>
                  </a:lnTo>
                </a:path>
                <a:path w="7260590" h="3377565">
                  <a:moveTo>
                    <a:pt x="1280159" y="2523743"/>
                  </a:moveTo>
                  <a:lnTo>
                    <a:pt x="1298448" y="2523743"/>
                  </a:lnTo>
                </a:path>
                <a:path w="7260590" h="3377565">
                  <a:moveTo>
                    <a:pt x="1536191" y="2523743"/>
                  </a:moveTo>
                  <a:lnTo>
                    <a:pt x="1563624" y="2523743"/>
                  </a:lnTo>
                </a:path>
                <a:path w="7260590" h="3377565">
                  <a:moveTo>
                    <a:pt x="2093975" y="2523743"/>
                  </a:moveTo>
                  <a:lnTo>
                    <a:pt x="2112264" y="2523743"/>
                  </a:lnTo>
                </a:path>
                <a:path w="7260590" h="3377565">
                  <a:moveTo>
                    <a:pt x="2350007" y="2523743"/>
                  </a:moveTo>
                  <a:lnTo>
                    <a:pt x="2359152" y="2523743"/>
                  </a:lnTo>
                </a:path>
                <a:path w="7260590" h="3377565">
                  <a:moveTo>
                    <a:pt x="2935223" y="2523743"/>
                  </a:moveTo>
                  <a:lnTo>
                    <a:pt x="2953512" y="2523743"/>
                  </a:lnTo>
                </a:path>
                <a:path w="7260590" h="3377565">
                  <a:moveTo>
                    <a:pt x="3108959" y="2523743"/>
                  </a:moveTo>
                  <a:lnTo>
                    <a:pt x="3136392" y="2523743"/>
                  </a:lnTo>
                </a:path>
                <a:path w="7260590" h="3377565">
                  <a:moveTo>
                    <a:pt x="4480559" y="2523743"/>
                  </a:moveTo>
                  <a:lnTo>
                    <a:pt x="4507992" y="2523743"/>
                  </a:lnTo>
                </a:path>
                <a:path w="7260590" h="3377565">
                  <a:moveTo>
                    <a:pt x="4791455" y="2523743"/>
                  </a:moveTo>
                  <a:lnTo>
                    <a:pt x="4800600" y="2523743"/>
                  </a:lnTo>
                </a:path>
                <a:path w="7260590" h="3377565">
                  <a:moveTo>
                    <a:pt x="5349240" y="2523743"/>
                  </a:moveTo>
                  <a:lnTo>
                    <a:pt x="5376672" y="2523743"/>
                  </a:lnTo>
                </a:path>
                <a:path w="7260590" h="3377565">
                  <a:moveTo>
                    <a:pt x="5522975" y="2523743"/>
                  </a:moveTo>
                  <a:lnTo>
                    <a:pt x="5541264" y="2523743"/>
                  </a:lnTo>
                </a:path>
                <a:path w="7260590" h="3377565">
                  <a:moveTo>
                    <a:pt x="6099047" y="2523743"/>
                  </a:moveTo>
                  <a:lnTo>
                    <a:pt x="6126480" y="2523743"/>
                  </a:lnTo>
                </a:path>
                <a:path w="7260590" h="3377565">
                  <a:moveTo>
                    <a:pt x="6364223" y="2523743"/>
                  </a:moveTo>
                  <a:lnTo>
                    <a:pt x="6382512" y="2523743"/>
                  </a:lnTo>
                </a:path>
                <a:path w="7260590" h="3377565">
                  <a:moveTo>
                    <a:pt x="6903719" y="2523743"/>
                  </a:moveTo>
                  <a:lnTo>
                    <a:pt x="6922008" y="2523743"/>
                  </a:lnTo>
                </a:path>
                <a:path w="7260590" h="3377565">
                  <a:moveTo>
                    <a:pt x="7178040" y="2523743"/>
                  </a:moveTo>
                  <a:lnTo>
                    <a:pt x="7187184" y="2523743"/>
                  </a:lnTo>
                </a:path>
                <a:path w="7260590" h="3377565">
                  <a:moveTo>
                    <a:pt x="475488" y="2529840"/>
                  </a:moveTo>
                  <a:lnTo>
                    <a:pt x="493776" y="2529840"/>
                  </a:lnTo>
                </a:path>
                <a:path w="7260590" h="3377565">
                  <a:moveTo>
                    <a:pt x="740663" y="2529840"/>
                  </a:moveTo>
                  <a:lnTo>
                    <a:pt x="749808" y="2529840"/>
                  </a:lnTo>
                </a:path>
                <a:path w="7260590" h="3377565">
                  <a:moveTo>
                    <a:pt x="1280159" y="2529840"/>
                  </a:moveTo>
                  <a:lnTo>
                    <a:pt x="1298448" y="2529840"/>
                  </a:lnTo>
                </a:path>
                <a:path w="7260590" h="3377565">
                  <a:moveTo>
                    <a:pt x="1536191" y="2529840"/>
                  </a:moveTo>
                  <a:lnTo>
                    <a:pt x="1563624" y="2529840"/>
                  </a:lnTo>
                </a:path>
                <a:path w="7260590" h="3377565">
                  <a:moveTo>
                    <a:pt x="2093975" y="2529840"/>
                  </a:moveTo>
                  <a:lnTo>
                    <a:pt x="2112264" y="2529840"/>
                  </a:lnTo>
                </a:path>
                <a:path w="7260590" h="3377565">
                  <a:moveTo>
                    <a:pt x="2350007" y="2529840"/>
                  </a:moveTo>
                  <a:lnTo>
                    <a:pt x="2359152" y="2529840"/>
                  </a:lnTo>
                </a:path>
                <a:path w="7260590" h="3377565">
                  <a:moveTo>
                    <a:pt x="2944367" y="2529840"/>
                  </a:moveTo>
                  <a:lnTo>
                    <a:pt x="2962656" y="2529840"/>
                  </a:lnTo>
                </a:path>
                <a:path w="7260590" h="3377565">
                  <a:moveTo>
                    <a:pt x="3108959" y="2529840"/>
                  </a:moveTo>
                  <a:lnTo>
                    <a:pt x="3127248" y="2529840"/>
                  </a:lnTo>
                </a:path>
                <a:path w="7260590" h="3377565">
                  <a:moveTo>
                    <a:pt x="4480559" y="2529839"/>
                  </a:moveTo>
                  <a:lnTo>
                    <a:pt x="4507992" y="2529839"/>
                  </a:lnTo>
                </a:path>
                <a:path w="7260590" h="3377565">
                  <a:moveTo>
                    <a:pt x="4791455" y="2529839"/>
                  </a:moveTo>
                  <a:lnTo>
                    <a:pt x="4800600" y="2529839"/>
                  </a:lnTo>
                </a:path>
                <a:path w="7260590" h="3377565">
                  <a:moveTo>
                    <a:pt x="5349240" y="2529839"/>
                  </a:moveTo>
                  <a:lnTo>
                    <a:pt x="5376672" y="2529839"/>
                  </a:lnTo>
                </a:path>
                <a:path w="7260590" h="3377565">
                  <a:moveTo>
                    <a:pt x="5513831" y="2529839"/>
                  </a:moveTo>
                  <a:lnTo>
                    <a:pt x="5532120" y="2529839"/>
                  </a:lnTo>
                </a:path>
                <a:path w="7260590" h="3377565">
                  <a:moveTo>
                    <a:pt x="6108192" y="2529839"/>
                  </a:moveTo>
                  <a:lnTo>
                    <a:pt x="6126480" y="2529839"/>
                  </a:lnTo>
                </a:path>
                <a:path w="7260590" h="3377565">
                  <a:moveTo>
                    <a:pt x="6355079" y="2529839"/>
                  </a:moveTo>
                  <a:lnTo>
                    <a:pt x="6373368" y="2529839"/>
                  </a:lnTo>
                </a:path>
                <a:path w="7260590" h="3377565">
                  <a:moveTo>
                    <a:pt x="6912863" y="2529839"/>
                  </a:moveTo>
                  <a:lnTo>
                    <a:pt x="6931152" y="2529839"/>
                  </a:lnTo>
                </a:path>
                <a:path w="7260590" h="3377565">
                  <a:moveTo>
                    <a:pt x="7178040" y="2529839"/>
                  </a:moveTo>
                  <a:lnTo>
                    <a:pt x="7187184" y="2529839"/>
                  </a:lnTo>
                </a:path>
                <a:path w="7260590" h="3377565">
                  <a:moveTo>
                    <a:pt x="475488" y="2535935"/>
                  </a:moveTo>
                  <a:lnTo>
                    <a:pt x="502920" y="2535935"/>
                  </a:lnTo>
                </a:path>
                <a:path w="7260590" h="3377565">
                  <a:moveTo>
                    <a:pt x="740663" y="2535935"/>
                  </a:moveTo>
                  <a:lnTo>
                    <a:pt x="749808" y="2535935"/>
                  </a:lnTo>
                </a:path>
                <a:path w="7260590" h="3377565">
                  <a:moveTo>
                    <a:pt x="1289303" y="2535935"/>
                  </a:moveTo>
                  <a:lnTo>
                    <a:pt x="1298448" y="2535935"/>
                  </a:lnTo>
                </a:path>
                <a:path w="7260590" h="3377565">
                  <a:moveTo>
                    <a:pt x="1536191" y="2535935"/>
                  </a:moveTo>
                  <a:lnTo>
                    <a:pt x="1563624" y="2535935"/>
                  </a:lnTo>
                </a:path>
                <a:path w="7260590" h="3377565">
                  <a:moveTo>
                    <a:pt x="2093975" y="2535935"/>
                  </a:moveTo>
                  <a:lnTo>
                    <a:pt x="2112264" y="2535935"/>
                  </a:lnTo>
                </a:path>
                <a:path w="7260590" h="3377565">
                  <a:moveTo>
                    <a:pt x="2350007" y="2535935"/>
                  </a:moveTo>
                  <a:lnTo>
                    <a:pt x="2359152" y="2535935"/>
                  </a:lnTo>
                </a:path>
                <a:path w="7260590" h="3377565">
                  <a:moveTo>
                    <a:pt x="2944367" y="2535935"/>
                  </a:moveTo>
                  <a:lnTo>
                    <a:pt x="2962656" y="2535935"/>
                  </a:lnTo>
                </a:path>
                <a:path w="7260590" h="3377565">
                  <a:moveTo>
                    <a:pt x="3099816" y="2535935"/>
                  </a:moveTo>
                  <a:lnTo>
                    <a:pt x="3118104" y="2535935"/>
                  </a:lnTo>
                </a:path>
                <a:path w="7260590" h="3377565">
                  <a:moveTo>
                    <a:pt x="4480559" y="2535935"/>
                  </a:moveTo>
                  <a:lnTo>
                    <a:pt x="4507992" y="2535935"/>
                  </a:lnTo>
                </a:path>
                <a:path w="7260590" h="3377565">
                  <a:moveTo>
                    <a:pt x="4791455" y="2535935"/>
                  </a:moveTo>
                  <a:lnTo>
                    <a:pt x="4800600" y="2535935"/>
                  </a:lnTo>
                </a:path>
                <a:path w="7260590" h="3377565">
                  <a:moveTo>
                    <a:pt x="5349240" y="2535935"/>
                  </a:moveTo>
                  <a:lnTo>
                    <a:pt x="5376672" y="2535935"/>
                  </a:lnTo>
                </a:path>
                <a:path w="7260590" h="3377565">
                  <a:moveTo>
                    <a:pt x="5513831" y="2535935"/>
                  </a:moveTo>
                  <a:lnTo>
                    <a:pt x="5532120" y="2535935"/>
                  </a:lnTo>
                </a:path>
                <a:path w="7260590" h="3377565">
                  <a:moveTo>
                    <a:pt x="6108192" y="2535935"/>
                  </a:moveTo>
                  <a:lnTo>
                    <a:pt x="6126480" y="2535935"/>
                  </a:lnTo>
                </a:path>
                <a:path w="7260590" h="3377565">
                  <a:moveTo>
                    <a:pt x="6355079" y="2535935"/>
                  </a:moveTo>
                  <a:lnTo>
                    <a:pt x="6373368" y="2535935"/>
                  </a:lnTo>
                </a:path>
                <a:path w="7260590" h="3377565">
                  <a:moveTo>
                    <a:pt x="6912863" y="2535935"/>
                  </a:moveTo>
                  <a:lnTo>
                    <a:pt x="6931152" y="2535935"/>
                  </a:lnTo>
                </a:path>
                <a:path w="7260590" h="3377565">
                  <a:moveTo>
                    <a:pt x="7168896" y="2535935"/>
                  </a:moveTo>
                  <a:lnTo>
                    <a:pt x="7178040" y="2535935"/>
                  </a:lnTo>
                </a:path>
                <a:path w="7260590" h="3377565">
                  <a:moveTo>
                    <a:pt x="475488" y="2542031"/>
                  </a:moveTo>
                  <a:lnTo>
                    <a:pt x="502920" y="2542031"/>
                  </a:lnTo>
                </a:path>
                <a:path w="7260590" h="3377565">
                  <a:moveTo>
                    <a:pt x="731519" y="2542031"/>
                  </a:moveTo>
                  <a:lnTo>
                    <a:pt x="749808" y="2542031"/>
                  </a:lnTo>
                </a:path>
                <a:path w="7260590" h="3377565">
                  <a:moveTo>
                    <a:pt x="1289303" y="2542031"/>
                  </a:moveTo>
                  <a:lnTo>
                    <a:pt x="1298448" y="2542031"/>
                  </a:lnTo>
                </a:path>
                <a:path w="7260590" h="3377565">
                  <a:moveTo>
                    <a:pt x="1536191" y="2542031"/>
                  </a:moveTo>
                  <a:lnTo>
                    <a:pt x="1554480" y="2542031"/>
                  </a:lnTo>
                </a:path>
                <a:path w="7260590" h="3377565">
                  <a:moveTo>
                    <a:pt x="2093975" y="2542031"/>
                  </a:moveTo>
                  <a:lnTo>
                    <a:pt x="2112264" y="2542031"/>
                  </a:lnTo>
                </a:path>
                <a:path w="7260590" h="3377565">
                  <a:moveTo>
                    <a:pt x="2350007" y="2542031"/>
                  </a:moveTo>
                  <a:lnTo>
                    <a:pt x="2359152" y="2542031"/>
                  </a:lnTo>
                </a:path>
                <a:path w="7260590" h="3377565">
                  <a:moveTo>
                    <a:pt x="2944367" y="2542031"/>
                  </a:moveTo>
                  <a:lnTo>
                    <a:pt x="2962656" y="2542031"/>
                  </a:lnTo>
                </a:path>
                <a:path w="7260590" h="3377565">
                  <a:moveTo>
                    <a:pt x="3099816" y="2542031"/>
                  </a:moveTo>
                  <a:lnTo>
                    <a:pt x="3118104" y="2542031"/>
                  </a:lnTo>
                </a:path>
                <a:path w="7260590" h="3377565">
                  <a:moveTo>
                    <a:pt x="4480559" y="2542031"/>
                  </a:moveTo>
                  <a:lnTo>
                    <a:pt x="4507992" y="2542031"/>
                  </a:lnTo>
                </a:path>
                <a:path w="7260590" h="3377565">
                  <a:moveTo>
                    <a:pt x="4791455" y="2542031"/>
                  </a:moveTo>
                  <a:lnTo>
                    <a:pt x="4800600" y="2542031"/>
                  </a:lnTo>
                </a:path>
                <a:path w="7260590" h="3377565">
                  <a:moveTo>
                    <a:pt x="5349240" y="2542031"/>
                  </a:moveTo>
                  <a:lnTo>
                    <a:pt x="5376672" y="2542031"/>
                  </a:lnTo>
                </a:path>
                <a:path w="7260590" h="3377565">
                  <a:moveTo>
                    <a:pt x="5513831" y="2542031"/>
                  </a:moveTo>
                  <a:lnTo>
                    <a:pt x="5532120" y="2542031"/>
                  </a:lnTo>
                </a:path>
                <a:path w="7260590" h="3377565">
                  <a:moveTo>
                    <a:pt x="6108192" y="2542031"/>
                  </a:moveTo>
                  <a:lnTo>
                    <a:pt x="6126480" y="2542031"/>
                  </a:lnTo>
                </a:path>
                <a:path w="7260590" h="3377565">
                  <a:moveTo>
                    <a:pt x="6355079" y="2542031"/>
                  </a:moveTo>
                  <a:lnTo>
                    <a:pt x="6373368" y="2542031"/>
                  </a:lnTo>
                </a:path>
                <a:path w="7260590" h="3377565">
                  <a:moveTo>
                    <a:pt x="6912863" y="2542031"/>
                  </a:moveTo>
                  <a:lnTo>
                    <a:pt x="6931152" y="2542031"/>
                  </a:lnTo>
                </a:path>
                <a:path w="7260590" h="3377565">
                  <a:moveTo>
                    <a:pt x="7168896" y="2542031"/>
                  </a:moveTo>
                  <a:lnTo>
                    <a:pt x="7178040" y="2542031"/>
                  </a:lnTo>
                </a:path>
                <a:path w="7260590" h="3377565">
                  <a:moveTo>
                    <a:pt x="475488" y="2548128"/>
                  </a:moveTo>
                  <a:lnTo>
                    <a:pt x="502920" y="2548128"/>
                  </a:lnTo>
                </a:path>
                <a:path w="7260590" h="3377565">
                  <a:moveTo>
                    <a:pt x="731519" y="2548128"/>
                  </a:moveTo>
                  <a:lnTo>
                    <a:pt x="749808" y="2548128"/>
                  </a:lnTo>
                </a:path>
                <a:path w="7260590" h="3377565">
                  <a:moveTo>
                    <a:pt x="1289303" y="2548128"/>
                  </a:moveTo>
                  <a:lnTo>
                    <a:pt x="1298448" y="2548128"/>
                  </a:lnTo>
                </a:path>
                <a:path w="7260590" h="3377565">
                  <a:moveTo>
                    <a:pt x="1536191" y="2548128"/>
                  </a:moveTo>
                  <a:lnTo>
                    <a:pt x="1554480" y="2548128"/>
                  </a:lnTo>
                </a:path>
                <a:path w="7260590" h="3377565">
                  <a:moveTo>
                    <a:pt x="2093975" y="2548128"/>
                  </a:moveTo>
                  <a:lnTo>
                    <a:pt x="2112264" y="2548128"/>
                  </a:lnTo>
                </a:path>
                <a:path w="7260590" h="3377565">
                  <a:moveTo>
                    <a:pt x="2350007" y="2548128"/>
                  </a:moveTo>
                  <a:lnTo>
                    <a:pt x="2359152" y="2548128"/>
                  </a:lnTo>
                </a:path>
                <a:path w="7260590" h="3377565">
                  <a:moveTo>
                    <a:pt x="2944367" y="2548128"/>
                  </a:moveTo>
                  <a:lnTo>
                    <a:pt x="2962656" y="2548128"/>
                  </a:lnTo>
                </a:path>
                <a:path w="7260590" h="3377565">
                  <a:moveTo>
                    <a:pt x="3099816" y="2548128"/>
                  </a:moveTo>
                  <a:lnTo>
                    <a:pt x="3118104" y="2548128"/>
                  </a:lnTo>
                </a:path>
                <a:path w="7260590" h="3377565">
                  <a:moveTo>
                    <a:pt x="4480559" y="2548127"/>
                  </a:moveTo>
                  <a:lnTo>
                    <a:pt x="4507992" y="2548127"/>
                  </a:lnTo>
                </a:path>
                <a:path w="7260590" h="3377565">
                  <a:moveTo>
                    <a:pt x="4791455" y="2548127"/>
                  </a:moveTo>
                  <a:lnTo>
                    <a:pt x="4800600" y="2548127"/>
                  </a:lnTo>
                </a:path>
                <a:path w="7260590" h="3377565">
                  <a:moveTo>
                    <a:pt x="5349240" y="2548127"/>
                  </a:moveTo>
                  <a:lnTo>
                    <a:pt x="5376672" y="2548127"/>
                  </a:lnTo>
                </a:path>
                <a:path w="7260590" h="3377565">
                  <a:moveTo>
                    <a:pt x="5513831" y="2548127"/>
                  </a:moveTo>
                  <a:lnTo>
                    <a:pt x="5532120" y="2548127"/>
                  </a:lnTo>
                </a:path>
                <a:path w="7260590" h="3377565">
                  <a:moveTo>
                    <a:pt x="6108192" y="2548127"/>
                  </a:moveTo>
                  <a:lnTo>
                    <a:pt x="6126480" y="2548127"/>
                  </a:lnTo>
                </a:path>
                <a:path w="7260590" h="3377565">
                  <a:moveTo>
                    <a:pt x="6355079" y="2548127"/>
                  </a:moveTo>
                  <a:lnTo>
                    <a:pt x="6373368" y="2548127"/>
                  </a:lnTo>
                </a:path>
                <a:path w="7260590" h="3377565">
                  <a:moveTo>
                    <a:pt x="6912863" y="2548127"/>
                  </a:moveTo>
                  <a:lnTo>
                    <a:pt x="6931152" y="2548127"/>
                  </a:lnTo>
                </a:path>
                <a:path w="7260590" h="3377565">
                  <a:moveTo>
                    <a:pt x="7168896" y="2548127"/>
                  </a:moveTo>
                  <a:lnTo>
                    <a:pt x="7178040" y="2548127"/>
                  </a:lnTo>
                </a:path>
                <a:path w="7260590" h="3377565">
                  <a:moveTo>
                    <a:pt x="475488" y="2554223"/>
                  </a:moveTo>
                  <a:lnTo>
                    <a:pt x="502920" y="2554223"/>
                  </a:lnTo>
                </a:path>
                <a:path w="7260590" h="3377565">
                  <a:moveTo>
                    <a:pt x="731519" y="2554223"/>
                  </a:moveTo>
                  <a:lnTo>
                    <a:pt x="749808" y="2554223"/>
                  </a:lnTo>
                </a:path>
                <a:path w="7260590" h="3377565">
                  <a:moveTo>
                    <a:pt x="1289303" y="2554223"/>
                  </a:moveTo>
                  <a:lnTo>
                    <a:pt x="1298448" y="2554223"/>
                  </a:lnTo>
                </a:path>
                <a:path w="7260590" h="3377565">
                  <a:moveTo>
                    <a:pt x="1536191" y="2554223"/>
                  </a:moveTo>
                  <a:lnTo>
                    <a:pt x="1554480" y="2554223"/>
                  </a:lnTo>
                </a:path>
                <a:path w="7260590" h="3377565">
                  <a:moveTo>
                    <a:pt x="2093975" y="2554223"/>
                  </a:moveTo>
                  <a:lnTo>
                    <a:pt x="2112264" y="2554223"/>
                  </a:lnTo>
                </a:path>
                <a:path w="7260590" h="3377565">
                  <a:moveTo>
                    <a:pt x="2350007" y="2554223"/>
                  </a:moveTo>
                  <a:lnTo>
                    <a:pt x="2359152" y="2554223"/>
                  </a:lnTo>
                </a:path>
                <a:path w="7260590" h="3377565">
                  <a:moveTo>
                    <a:pt x="2953511" y="2554223"/>
                  </a:moveTo>
                  <a:lnTo>
                    <a:pt x="2971800" y="2554223"/>
                  </a:lnTo>
                </a:path>
                <a:path w="7260590" h="3377565">
                  <a:moveTo>
                    <a:pt x="3099816" y="2554223"/>
                  </a:moveTo>
                  <a:lnTo>
                    <a:pt x="3118104" y="2554223"/>
                  </a:lnTo>
                </a:path>
                <a:path w="7260590" h="3377565">
                  <a:moveTo>
                    <a:pt x="4480559" y="2554223"/>
                  </a:moveTo>
                  <a:lnTo>
                    <a:pt x="4517136" y="2554223"/>
                  </a:lnTo>
                </a:path>
                <a:path w="7260590" h="3377565">
                  <a:moveTo>
                    <a:pt x="4791455" y="2554223"/>
                  </a:moveTo>
                  <a:lnTo>
                    <a:pt x="4800600" y="2554223"/>
                  </a:lnTo>
                </a:path>
                <a:path w="7260590" h="3377565">
                  <a:moveTo>
                    <a:pt x="5349240" y="2554223"/>
                  </a:moveTo>
                  <a:lnTo>
                    <a:pt x="5376672" y="2554223"/>
                  </a:lnTo>
                </a:path>
                <a:path w="7260590" h="3377565">
                  <a:moveTo>
                    <a:pt x="5513831" y="2554223"/>
                  </a:moveTo>
                  <a:lnTo>
                    <a:pt x="5532120" y="2554223"/>
                  </a:lnTo>
                </a:path>
                <a:path w="7260590" h="3377565">
                  <a:moveTo>
                    <a:pt x="6108192" y="2554223"/>
                  </a:moveTo>
                  <a:lnTo>
                    <a:pt x="6126480" y="2554223"/>
                  </a:lnTo>
                </a:path>
                <a:path w="7260590" h="3377565">
                  <a:moveTo>
                    <a:pt x="6355079" y="2554223"/>
                  </a:moveTo>
                  <a:lnTo>
                    <a:pt x="6373368" y="2554223"/>
                  </a:lnTo>
                </a:path>
                <a:path w="7260590" h="3377565">
                  <a:moveTo>
                    <a:pt x="6912863" y="2554223"/>
                  </a:moveTo>
                  <a:lnTo>
                    <a:pt x="6931152" y="2554223"/>
                  </a:lnTo>
                </a:path>
                <a:path w="7260590" h="3377565">
                  <a:moveTo>
                    <a:pt x="7168896" y="2554223"/>
                  </a:moveTo>
                  <a:lnTo>
                    <a:pt x="7178040" y="2554223"/>
                  </a:lnTo>
                </a:path>
                <a:path w="7260590" h="3377565">
                  <a:moveTo>
                    <a:pt x="475488" y="2560319"/>
                  </a:moveTo>
                  <a:lnTo>
                    <a:pt x="502920" y="2560319"/>
                  </a:lnTo>
                </a:path>
                <a:path w="7260590" h="3377565">
                  <a:moveTo>
                    <a:pt x="731519" y="2560319"/>
                  </a:moveTo>
                  <a:lnTo>
                    <a:pt x="749808" y="2560319"/>
                  </a:lnTo>
                </a:path>
                <a:path w="7260590" h="3377565">
                  <a:moveTo>
                    <a:pt x="1289303" y="2560319"/>
                  </a:moveTo>
                  <a:lnTo>
                    <a:pt x="1298448" y="2560319"/>
                  </a:lnTo>
                </a:path>
                <a:path w="7260590" h="3377565">
                  <a:moveTo>
                    <a:pt x="1536191" y="2560319"/>
                  </a:moveTo>
                  <a:lnTo>
                    <a:pt x="1554480" y="2560319"/>
                  </a:lnTo>
                </a:path>
                <a:path w="7260590" h="3377565">
                  <a:moveTo>
                    <a:pt x="2103119" y="2560319"/>
                  </a:moveTo>
                  <a:lnTo>
                    <a:pt x="2121408" y="2560319"/>
                  </a:lnTo>
                </a:path>
                <a:path w="7260590" h="3377565">
                  <a:moveTo>
                    <a:pt x="2350007" y="2560319"/>
                  </a:moveTo>
                  <a:lnTo>
                    <a:pt x="2359152" y="2560319"/>
                  </a:lnTo>
                </a:path>
                <a:path w="7260590" h="3377565">
                  <a:moveTo>
                    <a:pt x="2953511" y="2560319"/>
                  </a:moveTo>
                  <a:lnTo>
                    <a:pt x="2971800" y="2560319"/>
                  </a:lnTo>
                </a:path>
                <a:path w="7260590" h="3377565">
                  <a:moveTo>
                    <a:pt x="3090671" y="2560319"/>
                  </a:moveTo>
                  <a:lnTo>
                    <a:pt x="3108960" y="2560319"/>
                  </a:lnTo>
                </a:path>
                <a:path w="7260590" h="3377565">
                  <a:moveTo>
                    <a:pt x="4489703" y="2560319"/>
                  </a:moveTo>
                  <a:lnTo>
                    <a:pt x="4517136" y="2560319"/>
                  </a:lnTo>
                </a:path>
                <a:path w="7260590" h="3377565">
                  <a:moveTo>
                    <a:pt x="4782312" y="2560319"/>
                  </a:moveTo>
                  <a:lnTo>
                    <a:pt x="4791456" y="2560319"/>
                  </a:lnTo>
                </a:path>
                <a:path w="7260590" h="3377565">
                  <a:moveTo>
                    <a:pt x="5349240" y="2560319"/>
                  </a:moveTo>
                  <a:lnTo>
                    <a:pt x="5376672" y="2560319"/>
                  </a:lnTo>
                </a:path>
                <a:path w="7260590" h="3377565">
                  <a:moveTo>
                    <a:pt x="5513831" y="2560319"/>
                  </a:moveTo>
                  <a:lnTo>
                    <a:pt x="5532120" y="2560319"/>
                  </a:lnTo>
                </a:path>
                <a:path w="7260590" h="3377565">
                  <a:moveTo>
                    <a:pt x="6108192" y="2560319"/>
                  </a:moveTo>
                  <a:lnTo>
                    <a:pt x="6126480" y="2560319"/>
                  </a:lnTo>
                </a:path>
                <a:path w="7260590" h="3377565">
                  <a:moveTo>
                    <a:pt x="6355079" y="2560319"/>
                  </a:moveTo>
                  <a:lnTo>
                    <a:pt x="6373368" y="2560319"/>
                  </a:lnTo>
                </a:path>
                <a:path w="7260590" h="3377565">
                  <a:moveTo>
                    <a:pt x="6912863" y="2560319"/>
                  </a:moveTo>
                  <a:lnTo>
                    <a:pt x="6931152" y="2560319"/>
                  </a:lnTo>
                </a:path>
                <a:path w="7260590" h="3377565">
                  <a:moveTo>
                    <a:pt x="7168896" y="2560319"/>
                  </a:moveTo>
                  <a:lnTo>
                    <a:pt x="7178040" y="2560319"/>
                  </a:lnTo>
                </a:path>
                <a:path w="7260590" h="3377565">
                  <a:moveTo>
                    <a:pt x="475488" y="2566416"/>
                  </a:moveTo>
                  <a:lnTo>
                    <a:pt x="502920" y="2566416"/>
                  </a:lnTo>
                </a:path>
                <a:path w="7260590" h="3377565">
                  <a:moveTo>
                    <a:pt x="731519" y="2566416"/>
                  </a:moveTo>
                  <a:lnTo>
                    <a:pt x="749808" y="2566416"/>
                  </a:lnTo>
                </a:path>
                <a:path w="7260590" h="3377565">
                  <a:moveTo>
                    <a:pt x="1289303" y="2566416"/>
                  </a:moveTo>
                  <a:lnTo>
                    <a:pt x="1298448" y="2566416"/>
                  </a:lnTo>
                </a:path>
                <a:path w="7260590" h="3377565">
                  <a:moveTo>
                    <a:pt x="1536191" y="2566416"/>
                  </a:moveTo>
                  <a:lnTo>
                    <a:pt x="1554480" y="2566416"/>
                  </a:lnTo>
                </a:path>
                <a:path w="7260590" h="3377565">
                  <a:moveTo>
                    <a:pt x="2103119" y="2566416"/>
                  </a:moveTo>
                  <a:lnTo>
                    <a:pt x="2121408" y="2566416"/>
                  </a:lnTo>
                </a:path>
                <a:path w="7260590" h="3377565">
                  <a:moveTo>
                    <a:pt x="2340863" y="2566416"/>
                  </a:moveTo>
                  <a:lnTo>
                    <a:pt x="2359152" y="2566416"/>
                  </a:lnTo>
                </a:path>
                <a:path w="7260590" h="3377565">
                  <a:moveTo>
                    <a:pt x="2953511" y="2566416"/>
                  </a:moveTo>
                  <a:lnTo>
                    <a:pt x="2971800" y="2566416"/>
                  </a:lnTo>
                </a:path>
                <a:path w="7260590" h="3377565">
                  <a:moveTo>
                    <a:pt x="3090671" y="2566416"/>
                  </a:moveTo>
                  <a:lnTo>
                    <a:pt x="3108960" y="2566416"/>
                  </a:lnTo>
                </a:path>
                <a:path w="7260590" h="3377565">
                  <a:moveTo>
                    <a:pt x="4489703" y="2566415"/>
                  </a:moveTo>
                  <a:lnTo>
                    <a:pt x="4517136" y="2566415"/>
                  </a:lnTo>
                </a:path>
                <a:path w="7260590" h="3377565">
                  <a:moveTo>
                    <a:pt x="4782312" y="2566415"/>
                  </a:moveTo>
                  <a:lnTo>
                    <a:pt x="4791456" y="2566415"/>
                  </a:lnTo>
                </a:path>
                <a:path w="7260590" h="3377565">
                  <a:moveTo>
                    <a:pt x="5349240" y="2566415"/>
                  </a:moveTo>
                  <a:lnTo>
                    <a:pt x="5376672" y="2566415"/>
                  </a:lnTo>
                </a:path>
                <a:path w="7260590" h="3377565">
                  <a:moveTo>
                    <a:pt x="5513831" y="2566415"/>
                  </a:moveTo>
                  <a:lnTo>
                    <a:pt x="5532120" y="2566415"/>
                  </a:lnTo>
                </a:path>
                <a:path w="7260590" h="3377565">
                  <a:moveTo>
                    <a:pt x="6108192" y="2566415"/>
                  </a:moveTo>
                  <a:lnTo>
                    <a:pt x="6126480" y="2566415"/>
                  </a:lnTo>
                </a:path>
                <a:path w="7260590" h="3377565">
                  <a:moveTo>
                    <a:pt x="6355079" y="2566415"/>
                  </a:moveTo>
                  <a:lnTo>
                    <a:pt x="6373368" y="2566415"/>
                  </a:lnTo>
                </a:path>
                <a:path w="7260590" h="3377565">
                  <a:moveTo>
                    <a:pt x="6912863" y="2566415"/>
                  </a:moveTo>
                  <a:lnTo>
                    <a:pt x="6931152" y="2566415"/>
                  </a:lnTo>
                </a:path>
                <a:path w="7260590" h="3377565">
                  <a:moveTo>
                    <a:pt x="7168896" y="2566415"/>
                  </a:moveTo>
                  <a:lnTo>
                    <a:pt x="7178040" y="2566415"/>
                  </a:lnTo>
                </a:path>
                <a:path w="7260590" h="3377565">
                  <a:moveTo>
                    <a:pt x="475488" y="2572511"/>
                  </a:moveTo>
                  <a:lnTo>
                    <a:pt x="502920" y="2572511"/>
                  </a:lnTo>
                </a:path>
                <a:path w="7260590" h="3377565">
                  <a:moveTo>
                    <a:pt x="731519" y="2572511"/>
                  </a:moveTo>
                  <a:lnTo>
                    <a:pt x="749808" y="2572511"/>
                  </a:lnTo>
                </a:path>
                <a:path w="7260590" h="3377565">
                  <a:moveTo>
                    <a:pt x="1289303" y="2572511"/>
                  </a:moveTo>
                  <a:lnTo>
                    <a:pt x="1298448" y="2572511"/>
                  </a:lnTo>
                </a:path>
                <a:path w="7260590" h="3377565">
                  <a:moveTo>
                    <a:pt x="1536191" y="2572511"/>
                  </a:moveTo>
                  <a:lnTo>
                    <a:pt x="1554480" y="2572511"/>
                  </a:lnTo>
                </a:path>
                <a:path w="7260590" h="3377565">
                  <a:moveTo>
                    <a:pt x="2103119" y="2572511"/>
                  </a:moveTo>
                  <a:lnTo>
                    <a:pt x="2121408" y="2572511"/>
                  </a:lnTo>
                </a:path>
                <a:path w="7260590" h="3377565">
                  <a:moveTo>
                    <a:pt x="2340863" y="2572511"/>
                  </a:moveTo>
                  <a:lnTo>
                    <a:pt x="2359152" y="2572511"/>
                  </a:lnTo>
                </a:path>
                <a:path w="7260590" h="3377565">
                  <a:moveTo>
                    <a:pt x="2953511" y="2572511"/>
                  </a:moveTo>
                  <a:lnTo>
                    <a:pt x="2971800" y="2572511"/>
                  </a:lnTo>
                </a:path>
                <a:path w="7260590" h="3377565">
                  <a:moveTo>
                    <a:pt x="3090671" y="2572511"/>
                  </a:moveTo>
                  <a:lnTo>
                    <a:pt x="3108960" y="2572511"/>
                  </a:lnTo>
                </a:path>
                <a:path w="7260590" h="3377565">
                  <a:moveTo>
                    <a:pt x="4489703" y="2572511"/>
                  </a:moveTo>
                  <a:lnTo>
                    <a:pt x="4517136" y="2572511"/>
                  </a:lnTo>
                </a:path>
                <a:path w="7260590" h="3377565">
                  <a:moveTo>
                    <a:pt x="4782312" y="2572511"/>
                  </a:moveTo>
                  <a:lnTo>
                    <a:pt x="4791456" y="2572511"/>
                  </a:lnTo>
                </a:path>
                <a:path w="7260590" h="3377565">
                  <a:moveTo>
                    <a:pt x="5349240" y="2572511"/>
                  </a:moveTo>
                  <a:lnTo>
                    <a:pt x="5376672" y="2572511"/>
                  </a:lnTo>
                </a:path>
                <a:path w="7260590" h="3377565">
                  <a:moveTo>
                    <a:pt x="5513831" y="2572511"/>
                  </a:moveTo>
                  <a:lnTo>
                    <a:pt x="5532120" y="2572511"/>
                  </a:lnTo>
                </a:path>
                <a:path w="7260590" h="3377565">
                  <a:moveTo>
                    <a:pt x="6108192" y="2572511"/>
                  </a:moveTo>
                  <a:lnTo>
                    <a:pt x="6126480" y="2572511"/>
                  </a:lnTo>
                </a:path>
                <a:path w="7260590" h="3377565">
                  <a:moveTo>
                    <a:pt x="6355079" y="2572511"/>
                  </a:moveTo>
                  <a:lnTo>
                    <a:pt x="6373368" y="2572511"/>
                  </a:lnTo>
                </a:path>
                <a:path w="7260590" h="3377565">
                  <a:moveTo>
                    <a:pt x="6912863" y="2572511"/>
                  </a:moveTo>
                  <a:lnTo>
                    <a:pt x="6931152" y="2572511"/>
                  </a:lnTo>
                </a:path>
                <a:path w="7260590" h="3377565">
                  <a:moveTo>
                    <a:pt x="7168896" y="2572511"/>
                  </a:moveTo>
                  <a:lnTo>
                    <a:pt x="7178040" y="2572511"/>
                  </a:lnTo>
                </a:path>
                <a:path w="7260590" h="3377565">
                  <a:moveTo>
                    <a:pt x="475488" y="2578607"/>
                  </a:moveTo>
                  <a:lnTo>
                    <a:pt x="502920" y="2578607"/>
                  </a:lnTo>
                </a:path>
                <a:path w="7260590" h="3377565">
                  <a:moveTo>
                    <a:pt x="731519" y="2578607"/>
                  </a:moveTo>
                  <a:lnTo>
                    <a:pt x="749808" y="2578607"/>
                  </a:lnTo>
                </a:path>
                <a:path w="7260590" h="3377565">
                  <a:moveTo>
                    <a:pt x="1289303" y="2578607"/>
                  </a:moveTo>
                  <a:lnTo>
                    <a:pt x="1298448" y="2578607"/>
                  </a:lnTo>
                </a:path>
                <a:path w="7260590" h="3377565">
                  <a:moveTo>
                    <a:pt x="1536191" y="2578607"/>
                  </a:moveTo>
                  <a:lnTo>
                    <a:pt x="1554480" y="2578607"/>
                  </a:lnTo>
                </a:path>
                <a:path w="7260590" h="3377565">
                  <a:moveTo>
                    <a:pt x="2103119" y="2578607"/>
                  </a:moveTo>
                  <a:lnTo>
                    <a:pt x="2121408" y="2578607"/>
                  </a:lnTo>
                </a:path>
                <a:path w="7260590" h="3377565">
                  <a:moveTo>
                    <a:pt x="2340863" y="2578607"/>
                  </a:moveTo>
                  <a:lnTo>
                    <a:pt x="2359152" y="2578607"/>
                  </a:lnTo>
                </a:path>
                <a:path w="7260590" h="3377565">
                  <a:moveTo>
                    <a:pt x="2953511" y="2578607"/>
                  </a:moveTo>
                  <a:lnTo>
                    <a:pt x="2971800" y="2578607"/>
                  </a:lnTo>
                </a:path>
                <a:path w="7260590" h="3377565">
                  <a:moveTo>
                    <a:pt x="3090671" y="2578607"/>
                  </a:moveTo>
                  <a:lnTo>
                    <a:pt x="3108960" y="2578607"/>
                  </a:lnTo>
                </a:path>
                <a:path w="7260590" h="3377565">
                  <a:moveTo>
                    <a:pt x="4489703" y="2578607"/>
                  </a:moveTo>
                  <a:lnTo>
                    <a:pt x="4517136" y="2578607"/>
                  </a:lnTo>
                </a:path>
                <a:path w="7260590" h="3377565">
                  <a:moveTo>
                    <a:pt x="4782312" y="2578607"/>
                  </a:moveTo>
                  <a:lnTo>
                    <a:pt x="4791456" y="2578607"/>
                  </a:lnTo>
                </a:path>
                <a:path w="7260590" h="3377565">
                  <a:moveTo>
                    <a:pt x="5349240" y="2578607"/>
                  </a:moveTo>
                  <a:lnTo>
                    <a:pt x="5376672" y="2578607"/>
                  </a:lnTo>
                </a:path>
                <a:path w="7260590" h="3377565">
                  <a:moveTo>
                    <a:pt x="5513831" y="2578607"/>
                  </a:moveTo>
                  <a:lnTo>
                    <a:pt x="5532120" y="2578607"/>
                  </a:lnTo>
                </a:path>
                <a:path w="7260590" h="3377565">
                  <a:moveTo>
                    <a:pt x="6117335" y="2578607"/>
                  </a:moveTo>
                  <a:lnTo>
                    <a:pt x="6126480" y="2578607"/>
                  </a:lnTo>
                </a:path>
                <a:path w="7260590" h="3377565">
                  <a:moveTo>
                    <a:pt x="6345935" y="2578607"/>
                  </a:moveTo>
                  <a:lnTo>
                    <a:pt x="6373368" y="2578607"/>
                  </a:lnTo>
                </a:path>
                <a:path w="7260590" h="3377565">
                  <a:moveTo>
                    <a:pt x="6922008" y="2578607"/>
                  </a:moveTo>
                  <a:lnTo>
                    <a:pt x="6940296" y="2578607"/>
                  </a:lnTo>
                </a:path>
                <a:path w="7260590" h="3377565">
                  <a:moveTo>
                    <a:pt x="7168896" y="2578607"/>
                  </a:moveTo>
                  <a:lnTo>
                    <a:pt x="7178040" y="2578607"/>
                  </a:lnTo>
                </a:path>
                <a:path w="7260590" h="3377565">
                  <a:moveTo>
                    <a:pt x="484631" y="2584704"/>
                  </a:moveTo>
                  <a:lnTo>
                    <a:pt x="512064" y="2584704"/>
                  </a:lnTo>
                </a:path>
                <a:path w="7260590" h="3377565">
                  <a:moveTo>
                    <a:pt x="731519" y="2584704"/>
                  </a:moveTo>
                  <a:lnTo>
                    <a:pt x="749808" y="2584704"/>
                  </a:lnTo>
                </a:path>
                <a:path w="7260590" h="3377565">
                  <a:moveTo>
                    <a:pt x="1289303" y="2584704"/>
                  </a:moveTo>
                  <a:lnTo>
                    <a:pt x="1307592" y="2584704"/>
                  </a:lnTo>
                </a:path>
                <a:path w="7260590" h="3377565">
                  <a:moveTo>
                    <a:pt x="1536191" y="2584704"/>
                  </a:moveTo>
                  <a:lnTo>
                    <a:pt x="1554480" y="2584704"/>
                  </a:lnTo>
                </a:path>
                <a:path w="7260590" h="3377565">
                  <a:moveTo>
                    <a:pt x="2103119" y="2584704"/>
                  </a:moveTo>
                  <a:lnTo>
                    <a:pt x="2121408" y="2584704"/>
                  </a:lnTo>
                </a:path>
                <a:path w="7260590" h="3377565">
                  <a:moveTo>
                    <a:pt x="2340863" y="2584704"/>
                  </a:moveTo>
                  <a:lnTo>
                    <a:pt x="2359152" y="2584704"/>
                  </a:lnTo>
                </a:path>
                <a:path w="7260590" h="3377565">
                  <a:moveTo>
                    <a:pt x="2962655" y="2584704"/>
                  </a:moveTo>
                  <a:lnTo>
                    <a:pt x="2980944" y="2584704"/>
                  </a:lnTo>
                </a:path>
                <a:path w="7260590" h="3377565">
                  <a:moveTo>
                    <a:pt x="3081527" y="2584704"/>
                  </a:moveTo>
                  <a:lnTo>
                    <a:pt x="3099816" y="2584704"/>
                  </a:lnTo>
                </a:path>
                <a:path w="7260590" h="3377565">
                  <a:moveTo>
                    <a:pt x="4489703" y="2584703"/>
                  </a:moveTo>
                  <a:lnTo>
                    <a:pt x="4517136" y="2584703"/>
                  </a:lnTo>
                </a:path>
                <a:path w="7260590" h="3377565">
                  <a:moveTo>
                    <a:pt x="4782312" y="2584703"/>
                  </a:moveTo>
                  <a:lnTo>
                    <a:pt x="4791456" y="2584703"/>
                  </a:lnTo>
                </a:path>
                <a:path w="7260590" h="3377565">
                  <a:moveTo>
                    <a:pt x="5358383" y="2584703"/>
                  </a:moveTo>
                  <a:lnTo>
                    <a:pt x="5376672" y="2584703"/>
                  </a:lnTo>
                </a:path>
                <a:path w="7260590" h="3377565">
                  <a:moveTo>
                    <a:pt x="5513831" y="2584703"/>
                  </a:moveTo>
                  <a:lnTo>
                    <a:pt x="5532120" y="2584703"/>
                  </a:lnTo>
                </a:path>
                <a:path w="7260590" h="3377565">
                  <a:moveTo>
                    <a:pt x="6117335" y="2584703"/>
                  </a:moveTo>
                  <a:lnTo>
                    <a:pt x="6126480" y="2584703"/>
                  </a:lnTo>
                </a:path>
                <a:path w="7260590" h="3377565">
                  <a:moveTo>
                    <a:pt x="6345935" y="2584703"/>
                  </a:moveTo>
                  <a:lnTo>
                    <a:pt x="6364224" y="2584703"/>
                  </a:lnTo>
                </a:path>
                <a:path w="7260590" h="3377565">
                  <a:moveTo>
                    <a:pt x="6922008" y="2584703"/>
                  </a:moveTo>
                  <a:lnTo>
                    <a:pt x="6940296" y="2584703"/>
                  </a:lnTo>
                </a:path>
                <a:path w="7260590" h="3377565">
                  <a:moveTo>
                    <a:pt x="7159752" y="2584703"/>
                  </a:moveTo>
                  <a:lnTo>
                    <a:pt x="7178040" y="2584703"/>
                  </a:lnTo>
                </a:path>
                <a:path w="7260590" h="3377565">
                  <a:moveTo>
                    <a:pt x="484631" y="2590799"/>
                  </a:moveTo>
                  <a:lnTo>
                    <a:pt x="512064" y="2590799"/>
                  </a:lnTo>
                </a:path>
                <a:path w="7260590" h="3377565">
                  <a:moveTo>
                    <a:pt x="722376" y="2590799"/>
                  </a:moveTo>
                  <a:lnTo>
                    <a:pt x="749808" y="2590799"/>
                  </a:lnTo>
                </a:path>
                <a:path w="7260590" h="3377565">
                  <a:moveTo>
                    <a:pt x="1298447" y="2590799"/>
                  </a:moveTo>
                  <a:lnTo>
                    <a:pt x="1307592" y="2590799"/>
                  </a:lnTo>
                </a:path>
                <a:path w="7260590" h="3377565">
                  <a:moveTo>
                    <a:pt x="1536191" y="2590799"/>
                  </a:moveTo>
                  <a:lnTo>
                    <a:pt x="1545336" y="2590799"/>
                  </a:lnTo>
                </a:path>
                <a:path w="7260590" h="3377565">
                  <a:moveTo>
                    <a:pt x="2103119" y="2590799"/>
                  </a:moveTo>
                  <a:lnTo>
                    <a:pt x="2121408" y="2590799"/>
                  </a:lnTo>
                </a:path>
                <a:path w="7260590" h="3377565">
                  <a:moveTo>
                    <a:pt x="2340863" y="2590799"/>
                  </a:moveTo>
                  <a:lnTo>
                    <a:pt x="2359152" y="2590799"/>
                  </a:lnTo>
                </a:path>
                <a:path w="7260590" h="3377565">
                  <a:moveTo>
                    <a:pt x="2962655" y="2590799"/>
                  </a:moveTo>
                  <a:lnTo>
                    <a:pt x="2980944" y="2590799"/>
                  </a:lnTo>
                </a:path>
                <a:path w="7260590" h="3377565">
                  <a:moveTo>
                    <a:pt x="3081527" y="2590799"/>
                  </a:moveTo>
                  <a:lnTo>
                    <a:pt x="3099816" y="2590799"/>
                  </a:lnTo>
                </a:path>
                <a:path w="7260590" h="3377565">
                  <a:moveTo>
                    <a:pt x="4489703" y="2590799"/>
                  </a:moveTo>
                  <a:lnTo>
                    <a:pt x="4517136" y="2590799"/>
                  </a:lnTo>
                </a:path>
                <a:path w="7260590" h="3377565">
                  <a:moveTo>
                    <a:pt x="4782312" y="2590799"/>
                  </a:moveTo>
                  <a:lnTo>
                    <a:pt x="4791456" y="2590799"/>
                  </a:lnTo>
                </a:path>
                <a:path w="7260590" h="3377565">
                  <a:moveTo>
                    <a:pt x="5358383" y="2590799"/>
                  </a:moveTo>
                  <a:lnTo>
                    <a:pt x="5376672" y="2590799"/>
                  </a:lnTo>
                </a:path>
                <a:path w="7260590" h="3377565">
                  <a:moveTo>
                    <a:pt x="5513831" y="2590799"/>
                  </a:moveTo>
                  <a:lnTo>
                    <a:pt x="5532120" y="2590799"/>
                  </a:lnTo>
                </a:path>
                <a:path w="7260590" h="3377565">
                  <a:moveTo>
                    <a:pt x="6117335" y="2590799"/>
                  </a:moveTo>
                  <a:lnTo>
                    <a:pt x="6126480" y="2590799"/>
                  </a:lnTo>
                </a:path>
                <a:path w="7260590" h="3377565">
                  <a:moveTo>
                    <a:pt x="6345935" y="2590799"/>
                  </a:moveTo>
                  <a:lnTo>
                    <a:pt x="6364224" y="2590799"/>
                  </a:lnTo>
                </a:path>
                <a:path w="7260590" h="3377565">
                  <a:moveTo>
                    <a:pt x="6922008" y="2590799"/>
                  </a:moveTo>
                  <a:lnTo>
                    <a:pt x="6940296" y="2590799"/>
                  </a:lnTo>
                </a:path>
                <a:path w="7260590" h="3377565">
                  <a:moveTo>
                    <a:pt x="7159752" y="2590799"/>
                  </a:moveTo>
                  <a:lnTo>
                    <a:pt x="7178040" y="2590799"/>
                  </a:lnTo>
                </a:path>
                <a:path w="7260590" h="3377565">
                  <a:moveTo>
                    <a:pt x="484631" y="2596895"/>
                  </a:moveTo>
                  <a:lnTo>
                    <a:pt x="512064" y="2596895"/>
                  </a:lnTo>
                </a:path>
                <a:path w="7260590" h="3377565">
                  <a:moveTo>
                    <a:pt x="722376" y="2596895"/>
                  </a:moveTo>
                  <a:lnTo>
                    <a:pt x="749808" y="2596895"/>
                  </a:lnTo>
                </a:path>
                <a:path w="7260590" h="3377565">
                  <a:moveTo>
                    <a:pt x="1298447" y="2596895"/>
                  </a:moveTo>
                  <a:lnTo>
                    <a:pt x="1307592" y="2596895"/>
                  </a:lnTo>
                </a:path>
                <a:path w="7260590" h="3377565">
                  <a:moveTo>
                    <a:pt x="1536191" y="2596895"/>
                  </a:moveTo>
                  <a:lnTo>
                    <a:pt x="1545336" y="2596895"/>
                  </a:lnTo>
                </a:path>
                <a:path w="7260590" h="3377565">
                  <a:moveTo>
                    <a:pt x="2103119" y="2596895"/>
                  </a:moveTo>
                  <a:lnTo>
                    <a:pt x="2121408" y="2596895"/>
                  </a:lnTo>
                </a:path>
                <a:path w="7260590" h="3377565">
                  <a:moveTo>
                    <a:pt x="2340863" y="2596895"/>
                  </a:moveTo>
                  <a:lnTo>
                    <a:pt x="2359152" y="2596895"/>
                  </a:lnTo>
                </a:path>
                <a:path w="7260590" h="3377565">
                  <a:moveTo>
                    <a:pt x="2962655" y="2596895"/>
                  </a:moveTo>
                  <a:lnTo>
                    <a:pt x="2980944" y="2596895"/>
                  </a:lnTo>
                </a:path>
                <a:path w="7260590" h="3377565">
                  <a:moveTo>
                    <a:pt x="3081527" y="2596895"/>
                  </a:moveTo>
                  <a:lnTo>
                    <a:pt x="3099816" y="2596895"/>
                  </a:lnTo>
                </a:path>
                <a:path w="7260590" h="3377565">
                  <a:moveTo>
                    <a:pt x="4489703" y="2596895"/>
                  </a:moveTo>
                  <a:lnTo>
                    <a:pt x="4517136" y="2596895"/>
                  </a:lnTo>
                </a:path>
                <a:path w="7260590" h="3377565">
                  <a:moveTo>
                    <a:pt x="4782312" y="2596895"/>
                  </a:moveTo>
                  <a:lnTo>
                    <a:pt x="4791456" y="2596895"/>
                  </a:lnTo>
                </a:path>
                <a:path w="7260590" h="3377565">
                  <a:moveTo>
                    <a:pt x="5358383" y="2596895"/>
                  </a:moveTo>
                  <a:lnTo>
                    <a:pt x="5376672" y="2596895"/>
                  </a:lnTo>
                </a:path>
                <a:path w="7260590" h="3377565">
                  <a:moveTo>
                    <a:pt x="5513831" y="2596895"/>
                  </a:moveTo>
                  <a:lnTo>
                    <a:pt x="5532120" y="2596895"/>
                  </a:lnTo>
                </a:path>
                <a:path w="7260590" h="3377565">
                  <a:moveTo>
                    <a:pt x="6117335" y="2596895"/>
                  </a:moveTo>
                  <a:lnTo>
                    <a:pt x="6135624" y="2596895"/>
                  </a:lnTo>
                </a:path>
                <a:path w="7260590" h="3377565">
                  <a:moveTo>
                    <a:pt x="6345935" y="2596895"/>
                  </a:moveTo>
                  <a:lnTo>
                    <a:pt x="6364224" y="2596895"/>
                  </a:lnTo>
                </a:path>
                <a:path w="7260590" h="3377565">
                  <a:moveTo>
                    <a:pt x="6922008" y="2596895"/>
                  </a:moveTo>
                  <a:lnTo>
                    <a:pt x="6940296" y="2596895"/>
                  </a:lnTo>
                </a:path>
                <a:path w="7260590" h="3377565">
                  <a:moveTo>
                    <a:pt x="7159752" y="2596895"/>
                  </a:moveTo>
                  <a:lnTo>
                    <a:pt x="7178040" y="2596895"/>
                  </a:lnTo>
                </a:path>
                <a:path w="7260590" h="3377565">
                  <a:moveTo>
                    <a:pt x="484631" y="2602991"/>
                  </a:moveTo>
                  <a:lnTo>
                    <a:pt x="512064" y="2602991"/>
                  </a:lnTo>
                </a:path>
                <a:path w="7260590" h="3377565">
                  <a:moveTo>
                    <a:pt x="722376" y="2602991"/>
                  </a:moveTo>
                  <a:lnTo>
                    <a:pt x="749808" y="2602991"/>
                  </a:lnTo>
                </a:path>
                <a:path w="7260590" h="3377565">
                  <a:moveTo>
                    <a:pt x="1298447" y="2602991"/>
                  </a:moveTo>
                  <a:lnTo>
                    <a:pt x="1307592" y="2602991"/>
                  </a:lnTo>
                </a:path>
                <a:path w="7260590" h="3377565">
                  <a:moveTo>
                    <a:pt x="1536191" y="2602991"/>
                  </a:moveTo>
                  <a:lnTo>
                    <a:pt x="1545336" y="2602991"/>
                  </a:lnTo>
                </a:path>
                <a:path w="7260590" h="3377565">
                  <a:moveTo>
                    <a:pt x="2103119" y="2602991"/>
                  </a:moveTo>
                  <a:lnTo>
                    <a:pt x="2121408" y="2602991"/>
                  </a:lnTo>
                </a:path>
                <a:path w="7260590" h="3377565">
                  <a:moveTo>
                    <a:pt x="2340863" y="2602991"/>
                  </a:moveTo>
                  <a:lnTo>
                    <a:pt x="2359152" y="2602991"/>
                  </a:lnTo>
                </a:path>
                <a:path w="7260590" h="3377565">
                  <a:moveTo>
                    <a:pt x="2962655" y="2602991"/>
                  </a:moveTo>
                  <a:lnTo>
                    <a:pt x="2980944" y="2602991"/>
                  </a:lnTo>
                </a:path>
                <a:path w="7260590" h="3377565">
                  <a:moveTo>
                    <a:pt x="3081527" y="2602991"/>
                  </a:moveTo>
                  <a:lnTo>
                    <a:pt x="3090672" y="2602991"/>
                  </a:lnTo>
                </a:path>
                <a:path w="7260590" h="3377565">
                  <a:moveTo>
                    <a:pt x="4489703" y="2602991"/>
                  </a:moveTo>
                  <a:lnTo>
                    <a:pt x="4517136" y="2602991"/>
                  </a:lnTo>
                </a:path>
                <a:path w="7260590" h="3377565">
                  <a:moveTo>
                    <a:pt x="4782312" y="2602991"/>
                  </a:moveTo>
                  <a:lnTo>
                    <a:pt x="4791456" y="2602991"/>
                  </a:lnTo>
                </a:path>
                <a:path w="7260590" h="3377565">
                  <a:moveTo>
                    <a:pt x="5358383" y="2602991"/>
                  </a:moveTo>
                  <a:lnTo>
                    <a:pt x="5376672" y="2602991"/>
                  </a:lnTo>
                </a:path>
                <a:path w="7260590" h="3377565">
                  <a:moveTo>
                    <a:pt x="5513831" y="2602991"/>
                  </a:moveTo>
                  <a:lnTo>
                    <a:pt x="5532120" y="2602991"/>
                  </a:lnTo>
                </a:path>
                <a:path w="7260590" h="3377565">
                  <a:moveTo>
                    <a:pt x="6117335" y="2602991"/>
                  </a:moveTo>
                  <a:lnTo>
                    <a:pt x="6135624" y="2602991"/>
                  </a:lnTo>
                </a:path>
                <a:path w="7260590" h="3377565">
                  <a:moveTo>
                    <a:pt x="6345935" y="2602991"/>
                  </a:moveTo>
                  <a:lnTo>
                    <a:pt x="6364224" y="2602991"/>
                  </a:lnTo>
                </a:path>
                <a:path w="7260590" h="3377565">
                  <a:moveTo>
                    <a:pt x="6922008" y="2602991"/>
                  </a:moveTo>
                  <a:lnTo>
                    <a:pt x="6940296" y="2602991"/>
                  </a:lnTo>
                </a:path>
                <a:path w="7260590" h="3377565">
                  <a:moveTo>
                    <a:pt x="7159752" y="2602991"/>
                  </a:moveTo>
                  <a:lnTo>
                    <a:pt x="7178040" y="2602991"/>
                  </a:lnTo>
                </a:path>
                <a:path w="7260590" h="3377565">
                  <a:moveTo>
                    <a:pt x="484631" y="2609087"/>
                  </a:moveTo>
                  <a:lnTo>
                    <a:pt x="512064" y="2609087"/>
                  </a:lnTo>
                </a:path>
                <a:path w="7260590" h="3377565">
                  <a:moveTo>
                    <a:pt x="722376" y="2609087"/>
                  </a:moveTo>
                  <a:lnTo>
                    <a:pt x="749808" y="2609087"/>
                  </a:lnTo>
                </a:path>
                <a:path w="7260590" h="3377565">
                  <a:moveTo>
                    <a:pt x="1298447" y="2609087"/>
                  </a:moveTo>
                  <a:lnTo>
                    <a:pt x="1307592" y="2609087"/>
                  </a:lnTo>
                </a:path>
                <a:path w="7260590" h="3377565">
                  <a:moveTo>
                    <a:pt x="1536191" y="2609087"/>
                  </a:moveTo>
                  <a:lnTo>
                    <a:pt x="1545336" y="2609087"/>
                  </a:lnTo>
                </a:path>
                <a:path w="7260590" h="3377565">
                  <a:moveTo>
                    <a:pt x="2112263" y="2609087"/>
                  </a:moveTo>
                  <a:lnTo>
                    <a:pt x="2130552" y="2609087"/>
                  </a:lnTo>
                </a:path>
                <a:path w="7260590" h="3377565">
                  <a:moveTo>
                    <a:pt x="2340863" y="2609087"/>
                  </a:moveTo>
                  <a:lnTo>
                    <a:pt x="2359152" y="2609087"/>
                  </a:lnTo>
                </a:path>
                <a:path w="7260590" h="3377565">
                  <a:moveTo>
                    <a:pt x="2962655" y="2609087"/>
                  </a:moveTo>
                  <a:lnTo>
                    <a:pt x="2990088" y="2609087"/>
                  </a:lnTo>
                </a:path>
                <a:path w="7260590" h="3377565">
                  <a:moveTo>
                    <a:pt x="3081527" y="2609087"/>
                  </a:moveTo>
                  <a:lnTo>
                    <a:pt x="3090672" y="2609087"/>
                  </a:lnTo>
                </a:path>
                <a:path w="7260590" h="3377565">
                  <a:moveTo>
                    <a:pt x="4489703" y="2609087"/>
                  </a:moveTo>
                  <a:lnTo>
                    <a:pt x="4517136" y="2609087"/>
                  </a:lnTo>
                </a:path>
                <a:path w="7260590" h="3377565">
                  <a:moveTo>
                    <a:pt x="4782312" y="2609087"/>
                  </a:moveTo>
                  <a:lnTo>
                    <a:pt x="4791456" y="2609087"/>
                  </a:lnTo>
                </a:path>
                <a:path w="7260590" h="3377565">
                  <a:moveTo>
                    <a:pt x="5358383" y="2609087"/>
                  </a:moveTo>
                  <a:lnTo>
                    <a:pt x="5376672" y="2609087"/>
                  </a:lnTo>
                </a:path>
                <a:path w="7260590" h="3377565">
                  <a:moveTo>
                    <a:pt x="5513831" y="2609087"/>
                  </a:moveTo>
                  <a:lnTo>
                    <a:pt x="5532120" y="2609087"/>
                  </a:lnTo>
                </a:path>
                <a:path w="7260590" h="3377565">
                  <a:moveTo>
                    <a:pt x="6117335" y="2609087"/>
                  </a:moveTo>
                  <a:lnTo>
                    <a:pt x="6135624" y="2609087"/>
                  </a:lnTo>
                </a:path>
                <a:path w="7260590" h="3377565">
                  <a:moveTo>
                    <a:pt x="6345935" y="2609087"/>
                  </a:moveTo>
                  <a:lnTo>
                    <a:pt x="6364224" y="2609087"/>
                  </a:lnTo>
                </a:path>
                <a:path w="7260590" h="3377565">
                  <a:moveTo>
                    <a:pt x="6922008" y="2609087"/>
                  </a:moveTo>
                  <a:lnTo>
                    <a:pt x="6940296" y="2609087"/>
                  </a:lnTo>
                </a:path>
                <a:path w="7260590" h="3377565">
                  <a:moveTo>
                    <a:pt x="7159752" y="2609087"/>
                  </a:moveTo>
                  <a:lnTo>
                    <a:pt x="7178040" y="2609087"/>
                  </a:lnTo>
                </a:path>
                <a:path w="7260590" h="3377565">
                  <a:moveTo>
                    <a:pt x="484631" y="2615183"/>
                  </a:moveTo>
                  <a:lnTo>
                    <a:pt x="512064" y="2615183"/>
                  </a:lnTo>
                </a:path>
                <a:path w="7260590" h="3377565">
                  <a:moveTo>
                    <a:pt x="722376" y="2615183"/>
                  </a:moveTo>
                  <a:lnTo>
                    <a:pt x="749808" y="2615183"/>
                  </a:lnTo>
                </a:path>
                <a:path w="7260590" h="3377565">
                  <a:moveTo>
                    <a:pt x="1298447" y="2615183"/>
                  </a:moveTo>
                  <a:lnTo>
                    <a:pt x="1307592" y="2615183"/>
                  </a:lnTo>
                </a:path>
                <a:path w="7260590" h="3377565">
                  <a:moveTo>
                    <a:pt x="1536191" y="2615183"/>
                  </a:moveTo>
                  <a:lnTo>
                    <a:pt x="1545336" y="2615183"/>
                  </a:lnTo>
                </a:path>
                <a:path w="7260590" h="3377565">
                  <a:moveTo>
                    <a:pt x="2112263" y="2615183"/>
                  </a:moveTo>
                  <a:lnTo>
                    <a:pt x="2130552" y="2615183"/>
                  </a:lnTo>
                </a:path>
                <a:path w="7260590" h="3377565">
                  <a:moveTo>
                    <a:pt x="2331719" y="2615183"/>
                  </a:moveTo>
                  <a:lnTo>
                    <a:pt x="2359152" y="2615183"/>
                  </a:lnTo>
                </a:path>
                <a:path w="7260590" h="3377565">
                  <a:moveTo>
                    <a:pt x="2971799" y="2615183"/>
                  </a:moveTo>
                  <a:lnTo>
                    <a:pt x="2990088" y="2615183"/>
                  </a:lnTo>
                </a:path>
                <a:path w="7260590" h="3377565">
                  <a:moveTo>
                    <a:pt x="3072383" y="2615183"/>
                  </a:moveTo>
                  <a:lnTo>
                    <a:pt x="3090672" y="2615183"/>
                  </a:lnTo>
                </a:path>
                <a:path w="7260590" h="3377565">
                  <a:moveTo>
                    <a:pt x="4489703" y="2615183"/>
                  </a:moveTo>
                  <a:lnTo>
                    <a:pt x="4517136" y="2615183"/>
                  </a:lnTo>
                </a:path>
                <a:path w="7260590" h="3377565">
                  <a:moveTo>
                    <a:pt x="4782312" y="2615183"/>
                  </a:moveTo>
                  <a:lnTo>
                    <a:pt x="4791456" y="2615183"/>
                  </a:lnTo>
                </a:path>
                <a:path w="7260590" h="3377565">
                  <a:moveTo>
                    <a:pt x="5358383" y="2615183"/>
                  </a:moveTo>
                  <a:lnTo>
                    <a:pt x="5376672" y="2615183"/>
                  </a:lnTo>
                </a:path>
                <a:path w="7260590" h="3377565">
                  <a:moveTo>
                    <a:pt x="5513831" y="2615183"/>
                  </a:moveTo>
                  <a:lnTo>
                    <a:pt x="5532120" y="2615183"/>
                  </a:lnTo>
                </a:path>
                <a:path w="7260590" h="3377565">
                  <a:moveTo>
                    <a:pt x="6117335" y="2615183"/>
                  </a:moveTo>
                  <a:lnTo>
                    <a:pt x="6135624" y="2615183"/>
                  </a:lnTo>
                </a:path>
                <a:path w="7260590" h="3377565">
                  <a:moveTo>
                    <a:pt x="6345935" y="2615183"/>
                  </a:moveTo>
                  <a:lnTo>
                    <a:pt x="6364224" y="2615183"/>
                  </a:lnTo>
                </a:path>
                <a:path w="7260590" h="3377565">
                  <a:moveTo>
                    <a:pt x="6922008" y="2615183"/>
                  </a:moveTo>
                  <a:lnTo>
                    <a:pt x="6940296" y="2615183"/>
                  </a:lnTo>
                </a:path>
                <a:path w="7260590" h="3377565">
                  <a:moveTo>
                    <a:pt x="7159752" y="2615183"/>
                  </a:moveTo>
                  <a:lnTo>
                    <a:pt x="7178040" y="2615183"/>
                  </a:lnTo>
                </a:path>
                <a:path w="7260590" h="3377565">
                  <a:moveTo>
                    <a:pt x="484631" y="2621279"/>
                  </a:moveTo>
                  <a:lnTo>
                    <a:pt x="512064" y="2621279"/>
                  </a:lnTo>
                </a:path>
                <a:path w="7260590" h="3377565">
                  <a:moveTo>
                    <a:pt x="722376" y="2621279"/>
                  </a:moveTo>
                  <a:lnTo>
                    <a:pt x="749808" y="2621279"/>
                  </a:lnTo>
                </a:path>
                <a:path w="7260590" h="3377565">
                  <a:moveTo>
                    <a:pt x="1298447" y="2621279"/>
                  </a:moveTo>
                  <a:lnTo>
                    <a:pt x="1307592" y="2621279"/>
                  </a:lnTo>
                </a:path>
                <a:path w="7260590" h="3377565">
                  <a:moveTo>
                    <a:pt x="1536191" y="2621279"/>
                  </a:moveTo>
                  <a:lnTo>
                    <a:pt x="1545336" y="2621279"/>
                  </a:lnTo>
                </a:path>
                <a:path w="7260590" h="3377565">
                  <a:moveTo>
                    <a:pt x="2112263" y="2621279"/>
                  </a:moveTo>
                  <a:lnTo>
                    <a:pt x="2130552" y="2621279"/>
                  </a:lnTo>
                </a:path>
                <a:path w="7260590" h="3377565">
                  <a:moveTo>
                    <a:pt x="2331719" y="2621279"/>
                  </a:moveTo>
                  <a:lnTo>
                    <a:pt x="2350008" y="2621279"/>
                  </a:lnTo>
                </a:path>
                <a:path w="7260590" h="3377565">
                  <a:moveTo>
                    <a:pt x="2980943" y="2621279"/>
                  </a:moveTo>
                  <a:lnTo>
                    <a:pt x="2999232" y="2621279"/>
                  </a:lnTo>
                </a:path>
                <a:path w="7260590" h="3377565">
                  <a:moveTo>
                    <a:pt x="3063239" y="2621279"/>
                  </a:moveTo>
                  <a:lnTo>
                    <a:pt x="3081528" y="2621279"/>
                  </a:lnTo>
                </a:path>
                <a:path w="7260590" h="3377565">
                  <a:moveTo>
                    <a:pt x="4498847" y="2621279"/>
                  </a:moveTo>
                  <a:lnTo>
                    <a:pt x="4517136" y="2621279"/>
                  </a:lnTo>
                </a:path>
                <a:path w="7260590" h="3377565">
                  <a:moveTo>
                    <a:pt x="4773168" y="2621279"/>
                  </a:moveTo>
                  <a:lnTo>
                    <a:pt x="4791456" y="2621279"/>
                  </a:lnTo>
                </a:path>
                <a:path w="7260590" h="3377565">
                  <a:moveTo>
                    <a:pt x="5358383" y="2621279"/>
                  </a:moveTo>
                  <a:lnTo>
                    <a:pt x="5376672" y="2621279"/>
                  </a:lnTo>
                </a:path>
                <a:path w="7260590" h="3377565">
                  <a:moveTo>
                    <a:pt x="5513831" y="2621279"/>
                  </a:moveTo>
                  <a:lnTo>
                    <a:pt x="5532120" y="2621279"/>
                  </a:lnTo>
                </a:path>
                <a:path w="7260590" h="3377565">
                  <a:moveTo>
                    <a:pt x="6126479" y="2621279"/>
                  </a:moveTo>
                  <a:lnTo>
                    <a:pt x="6135624" y="2621279"/>
                  </a:lnTo>
                </a:path>
                <a:path w="7260590" h="3377565">
                  <a:moveTo>
                    <a:pt x="6345935" y="2621279"/>
                  </a:moveTo>
                  <a:lnTo>
                    <a:pt x="6355080" y="2621279"/>
                  </a:lnTo>
                </a:path>
                <a:path w="7260590" h="3377565">
                  <a:moveTo>
                    <a:pt x="6931152" y="2621279"/>
                  </a:moveTo>
                  <a:lnTo>
                    <a:pt x="6949440" y="2621279"/>
                  </a:lnTo>
                </a:path>
                <a:path w="7260590" h="3377565">
                  <a:moveTo>
                    <a:pt x="7150608" y="2621279"/>
                  </a:moveTo>
                  <a:lnTo>
                    <a:pt x="7178040" y="2621279"/>
                  </a:lnTo>
                </a:path>
                <a:path w="7260590" h="3377565">
                  <a:moveTo>
                    <a:pt x="484631" y="2627376"/>
                  </a:moveTo>
                  <a:lnTo>
                    <a:pt x="512064" y="2627376"/>
                  </a:lnTo>
                </a:path>
                <a:path w="7260590" h="3377565">
                  <a:moveTo>
                    <a:pt x="722376" y="2627376"/>
                  </a:moveTo>
                  <a:lnTo>
                    <a:pt x="749808" y="2627376"/>
                  </a:lnTo>
                </a:path>
                <a:path w="7260590" h="3377565">
                  <a:moveTo>
                    <a:pt x="1298447" y="2627376"/>
                  </a:moveTo>
                  <a:lnTo>
                    <a:pt x="1307592" y="2627376"/>
                  </a:lnTo>
                </a:path>
                <a:path w="7260590" h="3377565">
                  <a:moveTo>
                    <a:pt x="1536191" y="2627376"/>
                  </a:moveTo>
                  <a:lnTo>
                    <a:pt x="1545336" y="2627376"/>
                  </a:lnTo>
                </a:path>
                <a:path w="7260590" h="3377565">
                  <a:moveTo>
                    <a:pt x="2112263" y="2627376"/>
                  </a:moveTo>
                  <a:lnTo>
                    <a:pt x="2130552" y="2627376"/>
                  </a:lnTo>
                </a:path>
                <a:path w="7260590" h="3377565">
                  <a:moveTo>
                    <a:pt x="2331719" y="2627376"/>
                  </a:moveTo>
                  <a:lnTo>
                    <a:pt x="2350008" y="2627376"/>
                  </a:lnTo>
                </a:path>
                <a:path w="7260590" h="3377565">
                  <a:moveTo>
                    <a:pt x="2980943" y="2627376"/>
                  </a:moveTo>
                  <a:lnTo>
                    <a:pt x="2999232" y="2627376"/>
                  </a:lnTo>
                </a:path>
                <a:path w="7260590" h="3377565">
                  <a:moveTo>
                    <a:pt x="3063239" y="2627376"/>
                  </a:moveTo>
                  <a:lnTo>
                    <a:pt x="3081528" y="2627376"/>
                  </a:lnTo>
                </a:path>
                <a:path w="7260590" h="3377565">
                  <a:moveTo>
                    <a:pt x="4498847" y="2627375"/>
                  </a:moveTo>
                  <a:lnTo>
                    <a:pt x="4517136" y="2627375"/>
                  </a:lnTo>
                </a:path>
                <a:path w="7260590" h="3377565">
                  <a:moveTo>
                    <a:pt x="4773168" y="2627375"/>
                  </a:moveTo>
                  <a:lnTo>
                    <a:pt x="4791456" y="2627375"/>
                  </a:lnTo>
                </a:path>
                <a:path w="7260590" h="3377565">
                  <a:moveTo>
                    <a:pt x="5358383" y="2627375"/>
                  </a:moveTo>
                  <a:lnTo>
                    <a:pt x="5376672" y="2627375"/>
                  </a:lnTo>
                </a:path>
                <a:path w="7260590" h="3377565">
                  <a:moveTo>
                    <a:pt x="5513831" y="2627375"/>
                  </a:moveTo>
                  <a:lnTo>
                    <a:pt x="5532120" y="2627375"/>
                  </a:lnTo>
                </a:path>
                <a:path w="7260590" h="3377565">
                  <a:moveTo>
                    <a:pt x="6126479" y="2627375"/>
                  </a:moveTo>
                  <a:lnTo>
                    <a:pt x="6135624" y="2627375"/>
                  </a:lnTo>
                </a:path>
                <a:path w="7260590" h="3377565">
                  <a:moveTo>
                    <a:pt x="6345935" y="2627375"/>
                  </a:moveTo>
                  <a:lnTo>
                    <a:pt x="6355080" y="2627375"/>
                  </a:lnTo>
                </a:path>
                <a:path w="7260590" h="3377565">
                  <a:moveTo>
                    <a:pt x="6931152" y="2627375"/>
                  </a:moveTo>
                  <a:lnTo>
                    <a:pt x="6949440" y="2627375"/>
                  </a:lnTo>
                </a:path>
                <a:path w="7260590" h="3377565">
                  <a:moveTo>
                    <a:pt x="7150608" y="2627375"/>
                  </a:moveTo>
                  <a:lnTo>
                    <a:pt x="7178040" y="2627375"/>
                  </a:lnTo>
                </a:path>
                <a:path w="7260590" h="3377565">
                  <a:moveTo>
                    <a:pt x="484631" y="2633471"/>
                  </a:moveTo>
                  <a:lnTo>
                    <a:pt x="521208" y="2633471"/>
                  </a:lnTo>
                </a:path>
                <a:path w="7260590" h="3377565">
                  <a:moveTo>
                    <a:pt x="722376" y="2633471"/>
                  </a:moveTo>
                  <a:lnTo>
                    <a:pt x="749808" y="2633471"/>
                  </a:lnTo>
                </a:path>
                <a:path w="7260590" h="3377565">
                  <a:moveTo>
                    <a:pt x="1298447" y="2633471"/>
                  </a:moveTo>
                  <a:lnTo>
                    <a:pt x="1307592" y="2633471"/>
                  </a:lnTo>
                </a:path>
                <a:path w="7260590" h="3377565">
                  <a:moveTo>
                    <a:pt x="1527047" y="2633471"/>
                  </a:moveTo>
                  <a:lnTo>
                    <a:pt x="1545336" y="2633471"/>
                  </a:lnTo>
                </a:path>
                <a:path w="7260590" h="3377565">
                  <a:moveTo>
                    <a:pt x="2112263" y="2633471"/>
                  </a:moveTo>
                  <a:lnTo>
                    <a:pt x="2130552" y="2633471"/>
                  </a:lnTo>
                </a:path>
                <a:path w="7260590" h="3377565">
                  <a:moveTo>
                    <a:pt x="2331719" y="2633471"/>
                  </a:moveTo>
                  <a:lnTo>
                    <a:pt x="2350008" y="2633471"/>
                  </a:lnTo>
                </a:path>
                <a:path w="7260590" h="3377565">
                  <a:moveTo>
                    <a:pt x="2980943" y="2633471"/>
                  </a:moveTo>
                  <a:lnTo>
                    <a:pt x="3008376" y="2633471"/>
                  </a:lnTo>
                </a:path>
                <a:path w="7260590" h="3377565">
                  <a:moveTo>
                    <a:pt x="3054095" y="2633471"/>
                  </a:moveTo>
                  <a:lnTo>
                    <a:pt x="3081528" y="2633471"/>
                  </a:lnTo>
                </a:path>
                <a:path w="7260590" h="3377565">
                  <a:moveTo>
                    <a:pt x="4498847" y="2633471"/>
                  </a:moveTo>
                  <a:lnTo>
                    <a:pt x="4517136" y="2633471"/>
                  </a:lnTo>
                </a:path>
                <a:path w="7260590" h="3377565">
                  <a:moveTo>
                    <a:pt x="4773168" y="2633471"/>
                  </a:moveTo>
                  <a:lnTo>
                    <a:pt x="4791456" y="2633471"/>
                  </a:lnTo>
                </a:path>
                <a:path w="7260590" h="3377565">
                  <a:moveTo>
                    <a:pt x="5358383" y="2633471"/>
                  </a:moveTo>
                  <a:lnTo>
                    <a:pt x="5376672" y="2633471"/>
                  </a:lnTo>
                </a:path>
                <a:path w="7260590" h="3377565">
                  <a:moveTo>
                    <a:pt x="5513831" y="2633471"/>
                  </a:moveTo>
                  <a:lnTo>
                    <a:pt x="5532120" y="2633471"/>
                  </a:lnTo>
                </a:path>
                <a:path w="7260590" h="3377565">
                  <a:moveTo>
                    <a:pt x="6126479" y="2633471"/>
                  </a:moveTo>
                  <a:lnTo>
                    <a:pt x="6135624" y="2633471"/>
                  </a:lnTo>
                </a:path>
                <a:path w="7260590" h="3377565">
                  <a:moveTo>
                    <a:pt x="6345935" y="2633471"/>
                  </a:moveTo>
                  <a:lnTo>
                    <a:pt x="6355080" y="2633471"/>
                  </a:lnTo>
                </a:path>
                <a:path w="7260590" h="3377565">
                  <a:moveTo>
                    <a:pt x="6931152" y="2633471"/>
                  </a:moveTo>
                  <a:lnTo>
                    <a:pt x="6949440" y="2633471"/>
                  </a:lnTo>
                </a:path>
                <a:path w="7260590" h="3377565">
                  <a:moveTo>
                    <a:pt x="7150608" y="2633471"/>
                  </a:moveTo>
                  <a:lnTo>
                    <a:pt x="7168896" y="2633471"/>
                  </a:lnTo>
                </a:path>
                <a:path w="7260590" h="3377565">
                  <a:moveTo>
                    <a:pt x="493775" y="2639567"/>
                  </a:moveTo>
                  <a:lnTo>
                    <a:pt x="521208" y="2639567"/>
                  </a:lnTo>
                </a:path>
                <a:path w="7260590" h="3377565">
                  <a:moveTo>
                    <a:pt x="713232" y="2639567"/>
                  </a:moveTo>
                  <a:lnTo>
                    <a:pt x="749808" y="2639567"/>
                  </a:lnTo>
                </a:path>
                <a:path w="7260590" h="3377565">
                  <a:moveTo>
                    <a:pt x="1298447" y="2639567"/>
                  </a:moveTo>
                  <a:lnTo>
                    <a:pt x="1316736" y="2639567"/>
                  </a:lnTo>
                </a:path>
                <a:path w="7260590" h="3377565">
                  <a:moveTo>
                    <a:pt x="1527047" y="2639567"/>
                  </a:moveTo>
                  <a:lnTo>
                    <a:pt x="1545336" y="2639567"/>
                  </a:lnTo>
                </a:path>
                <a:path w="7260590" h="3377565">
                  <a:moveTo>
                    <a:pt x="2112263" y="2639567"/>
                  </a:moveTo>
                  <a:lnTo>
                    <a:pt x="2130552" y="2639567"/>
                  </a:lnTo>
                </a:path>
                <a:path w="7260590" h="3377565">
                  <a:moveTo>
                    <a:pt x="2331719" y="2639567"/>
                  </a:moveTo>
                  <a:lnTo>
                    <a:pt x="2350008" y="2639567"/>
                  </a:lnTo>
                </a:path>
                <a:path w="7260590" h="3377565">
                  <a:moveTo>
                    <a:pt x="2990087" y="2639567"/>
                  </a:moveTo>
                  <a:lnTo>
                    <a:pt x="3017520" y="2639567"/>
                  </a:lnTo>
                </a:path>
                <a:path w="7260590" h="3377565">
                  <a:moveTo>
                    <a:pt x="3054095" y="2639567"/>
                  </a:moveTo>
                  <a:lnTo>
                    <a:pt x="3081528" y="2639567"/>
                  </a:lnTo>
                </a:path>
                <a:path w="7260590" h="3377565">
                  <a:moveTo>
                    <a:pt x="4498847" y="2639567"/>
                  </a:moveTo>
                  <a:lnTo>
                    <a:pt x="4517136" y="2639567"/>
                  </a:lnTo>
                </a:path>
                <a:path w="7260590" h="3377565">
                  <a:moveTo>
                    <a:pt x="4773168" y="2639567"/>
                  </a:moveTo>
                  <a:lnTo>
                    <a:pt x="4791456" y="2639567"/>
                  </a:lnTo>
                </a:path>
                <a:path w="7260590" h="3377565">
                  <a:moveTo>
                    <a:pt x="5358383" y="2639567"/>
                  </a:moveTo>
                  <a:lnTo>
                    <a:pt x="5376672" y="2639567"/>
                  </a:lnTo>
                </a:path>
                <a:path w="7260590" h="3377565">
                  <a:moveTo>
                    <a:pt x="5513831" y="2639567"/>
                  </a:moveTo>
                  <a:lnTo>
                    <a:pt x="5522976" y="2639567"/>
                  </a:lnTo>
                </a:path>
                <a:path w="7260590" h="3377565">
                  <a:moveTo>
                    <a:pt x="6126479" y="2639567"/>
                  </a:moveTo>
                  <a:lnTo>
                    <a:pt x="6144768" y="2639567"/>
                  </a:lnTo>
                </a:path>
                <a:path w="7260590" h="3377565">
                  <a:moveTo>
                    <a:pt x="6345935" y="2639567"/>
                  </a:moveTo>
                  <a:lnTo>
                    <a:pt x="6355080" y="2639567"/>
                  </a:lnTo>
                </a:path>
                <a:path w="7260590" h="3377565">
                  <a:moveTo>
                    <a:pt x="6931152" y="2639567"/>
                  </a:moveTo>
                  <a:lnTo>
                    <a:pt x="6949440" y="2639567"/>
                  </a:lnTo>
                </a:path>
                <a:path w="7260590" h="3377565">
                  <a:moveTo>
                    <a:pt x="7150608" y="2639567"/>
                  </a:moveTo>
                  <a:lnTo>
                    <a:pt x="7168896" y="2639567"/>
                  </a:lnTo>
                </a:path>
                <a:path w="7260590" h="3377565">
                  <a:moveTo>
                    <a:pt x="493775" y="2645664"/>
                  </a:moveTo>
                  <a:lnTo>
                    <a:pt x="521208" y="2645664"/>
                  </a:lnTo>
                </a:path>
                <a:path w="7260590" h="3377565">
                  <a:moveTo>
                    <a:pt x="713232" y="2645664"/>
                  </a:moveTo>
                  <a:lnTo>
                    <a:pt x="740664" y="2645664"/>
                  </a:lnTo>
                </a:path>
                <a:path w="7260590" h="3377565">
                  <a:moveTo>
                    <a:pt x="1298447" y="2645664"/>
                  </a:moveTo>
                  <a:lnTo>
                    <a:pt x="1316736" y="2645664"/>
                  </a:lnTo>
                </a:path>
                <a:path w="7260590" h="3377565">
                  <a:moveTo>
                    <a:pt x="1527047" y="2645664"/>
                  </a:moveTo>
                  <a:lnTo>
                    <a:pt x="1536192" y="2645664"/>
                  </a:lnTo>
                </a:path>
                <a:path w="7260590" h="3377565">
                  <a:moveTo>
                    <a:pt x="2112263" y="2645664"/>
                  </a:moveTo>
                  <a:lnTo>
                    <a:pt x="2130552" y="2645664"/>
                  </a:lnTo>
                </a:path>
                <a:path w="7260590" h="3377565">
                  <a:moveTo>
                    <a:pt x="2331719" y="2645664"/>
                  </a:moveTo>
                  <a:lnTo>
                    <a:pt x="2350008" y="2645664"/>
                  </a:lnTo>
                </a:path>
                <a:path w="7260590" h="3377565">
                  <a:moveTo>
                    <a:pt x="2999231" y="2645664"/>
                  </a:moveTo>
                  <a:lnTo>
                    <a:pt x="3017520" y="2645664"/>
                  </a:lnTo>
                </a:path>
                <a:path w="7260590" h="3377565">
                  <a:moveTo>
                    <a:pt x="3044951" y="2645664"/>
                  </a:moveTo>
                  <a:lnTo>
                    <a:pt x="3072384" y="2645664"/>
                  </a:lnTo>
                </a:path>
                <a:path w="7260590" h="3377565">
                  <a:moveTo>
                    <a:pt x="4498847" y="2645663"/>
                  </a:moveTo>
                  <a:lnTo>
                    <a:pt x="4517136" y="2645663"/>
                  </a:lnTo>
                </a:path>
                <a:path w="7260590" h="3377565">
                  <a:moveTo>
                    <a:pt x="4773168" y="2645663"/>
                  </a:moveTo>
                  <a:lnTo>
                    <a:pt x="4791456" y="2645663"/>
                  </a:lnTo>
                </a:path>
                <a:path w="7260590" h="3377565">
                  <a:moveTo>
                    <a:pt x="5358383" y="2645663"/>
                  </a:moveTo>
                  <a:lnTo>
                    <a:pt x="5376672" y="2645663"/>
                  </a:lnTo>
                </a:path>
                <a:path w="7260590" h="3377565">
                  <a:moveTo>
                    <a:pt x="5513831" y="2645663"/>
                  </a:moveTo>
                  <a:lnTo>
                    <a:pt x="5522976" y="2645663"/>
                  </a:lnTo>
                </a:path>
                <a:path w="7260590" h="3377565">
                  <a:moveTo>
                    <a:pt x="6126479" y="2645663"/>
                  </a:moveTo>
                  <a:lnTo>
                    <a:pt x="6144768" y="2645663"/>
                  </a:lnTo>
                </a:path>
                <a:path w="7260590" h="3377565">
                  <a:moveTo>
                    <a:pt x="6345935" y="2645663"/>
                  </a:moveTo>
                  <a:lnTo>
                    <a:pt x="6355080" y="2645663"/>
                  </a:lnTo>
                </a:path>
                <a:path w="7260590" h="3377565">
                  <a:moveTo>
                    <a:pt x="6931152" y="2645663"/>
                  </a:moveTo>
                  <a:lnTo>
                    <a:pt x="6949440" y="2645663"/>
                  </a:lnTo>
                </a:path>
                <a:path w="7260590" h="3377565">
                  <a:moveTo>
                    <a:pt x="7150608" y="2645663"/>
                  </a:moveTo>
                  <a:lnTo>
                    <a:pt x="7168896" y="2645663"/>
                  </a:lnTo>
                </a:path>
                <a:path w="7260590" h="3377565">
                  <a:moveTo>
                    <a:pt x="493775" y="2651759"/>
                  </a:moveTo>
                  <a:lnTo>
                    <a:pt x="521208" y="2651759"/>
                  </a:lnTo>
                </a:path>
                <a:path w="7260590" h="3377565">
                  <a:moveTo>
                    <a:pt x="713232" y="2651759"/>
                  </a:moveTo>
                  <a:lnTo>
                    <a:pt x="740664" y="2651759"/>
                  </a:lnTo>
                </a:path>
                <a:path w="7260590" h="3377565">
                  <a:moveTo>
                    <a:pt x="1298447" y="2651759"/>
                  </a:moveTo>
                  <a:lnTo>
                    <a:pt x="1316736" y="2651759"/>
                  </a:lnTo>
                </a:path>
                <a:path w="7260590" h="3377565">
                  <a:moveTo>
                    <a:pt x="1527047" y="2651759"/>
                  </a:moveTo>
                  <a:lnTo>
                    <a:pt x="1536192" y="2651759"/>
                  </a:lnTo>
                </a:path>
                <a:path w="7260590" h="3377565">
                  <a:moveTo>
                    <a:pt x="2112263" y="2651759"/>
                  </a:moveTo>
                  <a:lnTo>
                    <a:pt x="2130552" y="2651759"/>
                  </a:lnTo>
                </a:path>
                <a:path w="7260590" h="3377565">
                  <a:moveTo>
                    <a:pt x="2331719" y="2651759"/>
                  </a:moveTo>
                  <a:lnTo>
                    <a:pt x="2350008" y="2651759"/>
                  </a:lnTo>
                </a:path>
                <a:path w="7260590" h="3377565">
                  <a:moveTo>
                    <a:pt x="2999231" y="2651759"/>
                  </a:moveTo>
                  <a:lnTo>
                    <a:pt x="3072384" y="2651759"/>
                  </a:lnTo>
                </a:path>
                <a:path w="7260590" h="3377565">
                  <a:moveTo>
                    <a:pt x="4498847" y="2651759"/>
                  </a:moveTo>
                  <a:lnTo>
                    <a:pt x="4517136" y="2651759"/>
                  </a:lnTo>
                </a:path>
                <a:path w="7260590" h="3377565">
                  <a:moveTo>
                    <a:pt x="4773168" y="2651759"/>
                  </a:moveTo>
                  <a:lnTo>
                    <a:pt x="4791456" y="2651759"/>
                  </a:lnTo>
                </a:path>
                <a:path w="7260590" h="3377565">
                  <a:moveTo>
                    <a:pt x="5358383" y="2651759"/>
                  </a:moveTo>
                  <a:lnTo>
                    <a:pt x="5376672" y="2651759"/>
                  </a:lnTo>
                </a:path>
                <a:path w="7260590" h="3377565">
                  <a:moveTo>
                    <a:pt x="5513831" y="2651759"/>
                  </a:moveTo>
                  <a:lnTo>
                    <a:pt x="5522976" y="2651759"/>
                  </a:lnTo>
                </a:path>
                <a:path w="7260590" h="3377565">
                  <a:moveTo>
                    <a:pt x="6126479" y="2651759"/>
                  </a:moveTo>
                  <a:lnTo>
                    <a:pt x="6144768" y="2651759"/>
                  </a:lnTo>
                </a:path>
                <a:path w="7260590" h="3377565">
                  <a:moveTo>
                    <a:pt x="6345935" y="2651759"/>
                  </a:moveTo>
                  <a:lnTo>
                    <a:pt x="6355080" y="2651759"/>
                  </a:lnTo>
                </a:path>
                <a:path w="7260590" h="3377565">
                  <a:moveTo>
                    <a:pt x="6931152" y="2651759"/>
                  </a:moveTo>
                  <a:lnTo>
                    <a:pt x="6949440" y="2651759"/>
                  </a:lnTo>
                </a:path>
                <a:path w="7260590" h="3377565">
                  <a:moveTo>
                    <a:pt x="7150608" y="2651759"/>
                  </a:moveTo>
                  <a:lnTo>
                    <a:pt x="7168896" y="2651759"/>
                  </a:lnTo>
                </a:path>
                <a:path w="7260590" h="3377565">
                  <a:moveTo>
                    <a:pt x="493775" y="2657855"/>
                  </a:moveTo>
                  <a:lnTo>
                    <a:pt x="521208" y="2657855"/>
                  </a:lnTo>
                </a:path>
                <a:path w="7260590" h="3377565">
                  <a:moveTo>
                    <a:pt x="713232" y="2657855"/>
                  </a:moveTo>
                  <a:lnTo>
                    <a:pt x="740664" y="2657855"/>
                  </a:lnTo>
                </a:path>
                <a:path w="7260590" h="3377565">
                  <a:moveTo>
                    <a:pt x="1298448" y="2657855"/>
                  </a:moveTo>
                  <a:lnTo>
                    <a:pt x="1316736" y="2657855"/>
                  </a:lnTo>
                </a:path>
                <a:path w="7260590" h="3377565">
                  <a:moveTo>
                    <a:pt x="1527048" y="2657855"/>
                  </a:moveTo>
                  <a:lnTo>
                    <a:pt x="1536192" y="2657855"/>
                  </a:lnTo>
                </a:path>
                <a:path w="7260590" h="3377565">
                  <a:moveTo>
                    <a:pt x="2112264" y="2657855"/>
                  </a:moveTo>
                  <a:lnTo>
                    <a:pt x="2139696" y="2657855"/>
                  </a:lnTo>
                </a:path>
                <a:path w="7260590" h="3377565">
                  <a:moveTo>
                    <a:pt x="2331720" y="2657855"/>
                  </a:moveTo>
                  <a:lnTo>
                    <a:pt x="2350008" y="2657855"/>
                  </a:lnTo>
                </a:path>
                <a:path w="7260590" h="3377565">
                  <a:moveTo>
                    <a:pt x="3008376" y="2657855"/>
                  </a:moveTo>
                  <a:lnTo>
                    <a:pt x="3063240" y="2657855"/>
                  </a:lnTo>
                </a:path>
                <a:path w="7260590" h="3377565">
                  <a:moveTo>
                    <a:pt x="4498848" y="2657855"/>
                  </a:moveTo>
                  <a:lnTo>
                    <a:pt x="4517136" y="2657855"/>
                  </a:lnTo>
                </a:path>
                <a:path w="7260590" h="3377565">
                  <a:moveTo>
                    <a:pt x="4773168" y="2657855"/>
                  </a:moveTo>
                  <a:lnTo>
                    <a:pt x="4791456" y="2657855"/>
                  </a:lnTo>
                </a:path>
                <a:path w="7260590" h="3377565">
                  <a:moveTo>
                    <a:pt x="5358383" y="2657855"/>
                  </a:moveTo>
                  <a:lnTo>
                    <a:pt x="5376672" y="2657855"/>
                  </a:lnTo>
                </a:path>
                <a:path w="7260590" h="3377565">
                  <a:moveTo>
                    <a:pt x="5513831" y="2657855"/>
                  </a:moveTo>
                  <a:lnTo>
                    <a:pt x="5522976" y="2657855"/>
                  </a:lnTo>
                </a:path>
                <a:path w="7260590" h="3377565">
                  <a:moveTo>
                    <a:pt x="6126479" y="2657855"/>
                  </a:moveTo>
                  <a:lnTo>
                    <a:pt x="6144768" y="2657855"/>
                  </a:lnTo>
                </a:path>
                <a:path w="7260590" h="3377565">
                  <a:moveTo>
                    <a:pt x="6345935" y="2657855"/>
                  </a:moveTo>
                  <a:lnTo>
                    <a:pt x="6355080" y="2657855"/>
                  </a:lnTo>
                </a:path>
                <a:path w="7260590" h="3377565">
                  <a:moveTo>
                    <a:pt x="6931152" y="2657855"/>
                  </a:moveTo>
                  <a:lnTo>
                    <a:pt x="6949440" y="2657855"/>
                  </a:lnTo>
                </a:path>
                <a:path w="7260590" h="3377565">
                  <a:moveTo>
                    <a:pt x="7150608" y="2657855"/>
                  </a:moveTo>
                  <a:lnTo>
                    <a:pt x="7168896" y="2657855"/>
                  </a:lnTo>
                </a:path>
                <a:path w="7260590" h="3377565">
                  <a:moveTo>
                    <a:pt x="493775" y="2663952"/>
                  </a:moveTo>
                  <a:lnTo>
                    <a:pt x="521208" y="2663952"/>
                  </a:lnTo>
                </a:path>
                <a:path w="7260590" h="3377565">
                  <a:moveTo>
                    <a:pt x="713232" y="2663952"/>
                  </a:moveTo>
                  <a:lnTo>
                    <a:pt x="740664" y="2663952"/>
                  </a:lnTo>
                </a:path>
                <a:path w="7260590" h="3377565">
                  <a:moveTo>
                    <a:pt x="1298448" y="2663952"/>
                  </a:moveTo>
                  <a:lnTo>
                    <a:pt x="1316736" y="2663952"/>
                  </a:lnTo>
                </a:path>
                <a:path w="7260590" h="3377565">
                  <a:moveTo>
                    <a:pt x="1527048" y="2663952"/>
                  </a:moveTo>
                  <a:lnTo>
                    <a:pt x="1536192" y="2663952"/>
                  </a:lnTo>
                </a:path>
                <a:path w="7260590" h="3377565">
                  <a:moveTo>
                    <a:pt x="2121408" y="2663952"/>
                  </a:moveTo>
                  <a:lnTo>
                    <a:pt x="2139696" y="2663952"/>
                  </a:lnTo>
                </a:path>
                <a:path w="7260590" h="3377565">
                  <a:moveTo>
                    <a:pt x="2322576" y="2663952"/>
                  </a:moveTo>
                  <a:lnTo>
                    <a:pt x="2340864" y="2663952"/>
                  </a:lnTo>
                </a:path>
                <a:path w="7260590" h="3377565">
                  <a:moveTo>
                    <a:pt x="4507992" y="2663951"/>
                  </a:moveTo>
                  <a:lnTo>
                    <a:pt x="4517136" y="2663951"/>
                  </a:lnTo>
                </a:path>
                <a:path w="7260590" h="3377565">
                  <a:moveTo>
                    <a:pt x="4764023" y="2663951"/>
                  </a:moveTo>
                  <a:lnTo>
                    <a:pt x="4791456" y="2663951"/>
                  </a:lnTo>
                </a:path>
                <a:path w="7260590" h="3377565">
                  <a:moveTo>
                    <a:pt x="5358383" y="2663951"/>
                  </a:moveTo>
                  <a:lnTo>
                    <a:pt x="5376672" y="2663951"/>
                  </a:lnTo>
                </a:path>
                <a:path w="7260590" h="3377565">
                  <a:moveTo>
                    <a:pt x="5513831" y="2663951"/>
                  </a:moveTo>
                  <a:lnTo>
                    <a:pt x="5522976" y="2663951"/>
                  </a:lnTo>
                </a:path>
                <a:path w="7260590" h="3377565">
                  <a:moveTo>
                    <a:pt x="6126479" y="2663951"/>
                  </a:moveTo>
                  <a:lnTo>
                    <a:pt x="6144768" y="2663951"/>
                  </a:lnTo>
                </a:path>
                <a:path w="7260590" h="3377565">
                  <a:moveTo>
                    <a:pt x="6345935" y="2663951"/>
                  </a:moveTo>
                  <a:lnTo>
                    <a:pt x="6355080" y="2663951"/>
                  </a:lnTo>
                </a:path>
                <a:path w="7260590" h="3377565">
                  <a:moveTo>
                    <a:pt x="6931152" y="2663951"/>
                  </a:moveTo>
                  <a:lnTo>
                    <a:pt x="6949440" y="2663951"/>
                  </a:lnTo>
                </a:path>
                <a:path w="7260590" h="3377565">
                  <a:moveTo>
                    <a:pt x="7150608" y="2663951"/>
                  </a:moveTo>
                  <a:lnTo>
                    <a:pt x="7168896" y="2663951"/>
                  </a:lnTo>
                </a:path>
                <a:path w="7260590" h="3377565">
                  <a:moveTo>
                    <a:pt x="493775" y="2670047"/>
                  </a:moveTo>
                  <a:lnTo>
                    <a:pt x="521208" y="2670047"/>
                  </a:lnTo>
                </a:path>
                <a:path w="7260590" h="3377565">
                  <a:moveTo>
                    <a:pt x="713232" y="2670047"/>
                  </a:moveTo>
                  <a:lnTo>
                    <a:pt x="740664" y="2670047"/>
                  </a:lnTo>
                </a:path>
                <a:path w="7260590" h="3377565">
                  <a:moveTo>
                    <a:pt x="1298448" y="2670047"/>
                  </a:moveTo>
                  <a:lnTo>
                    <a:pt x="1316736" y="2670047"/>
                  </a:lnTo>
                </a:path>
                <a:path w="7260590" h="3377565">
                  <a:moveTo>
                    <a:pt x="1527048" y="2670047"/>
                  </a:moveTo>
                  <a:lnTo>
                    <a:pt x="1536192" y="2670047"/>
                  </a:lnTo>
                </a:path>
                <a:path w="7260590" h="3377565">
                  <a:moveTo>
                    <a:pt x="2121408" y="2670047"/>
                  </a:moveTo>
                  <a:lnTo>
                    <a:pt x="2139696" y="2670047"/>
                  </a:lnTo>
                </a:path>
                <a:path w="7260590" h="3377565">
                  <a:moveTo>
                    <a:pt x="2322576" y="2670047"/>
                  </a:moveTo>
                  <a:lnTo>
                    <a:pt x="2340864" y="2670047"/>
                  </a:lnTo>
                </a:path>
                <a:path w="7260590" h="3377565">
                  <a:moveTo>
                    <a:pt x="4507992" y="2670047"/>
                  </a:moveTo>
                  <a:lnTo>
                    <a:pt x="4517136" y="2670047"/>
                  </a:lnTo>
                </a:path>
                <a:path w="7260590" h="3377565">
                  <a:moveTo>
                    <a:pt x="4764023" y="2670047"/>
                  </a:moveTo>
                  <a:lnTo>
                    <a:pt x="4791456" y="2670047"/>
                  </a:lnTo>
                </a:path>
                <a:path w="7260590" h="3377565">
                  <a:moveTo>
                    <a:pt x="5358383" y="2670047"/>
                  </a:moveTo>
                  <a:lnTo>
                    <a:pt x="5376672" y="2670047"/>
                  </a:lnTo>
                </a:path>
                <a:path w="7260590" h="3377565">
                  <a:moveTo>
                    <a:pt x="5513831" y="2670047"/>
                  </a:moveTo>
                  <a:lnTo>
                    <a:pt x="5522976" y="2670047"/>
                  </a:lnTo>
                </a:path>
                <a:path w="7260590" h="3377565">
                  <a:moveTo>
                    <a:pt x="6126479" y="2670047"/>
                  </a:moveTo>
                  <a:lnTo>
                    <a:pt x="6144768" y="2670047"/>
                  </a:lnTo>
                </a:path>
                <a:path w="7260590" h="3377565">
                  <a:moveTo>
                    <a:pt x="6336792" y="2670047"/>
                  </a:moveTo>
                  <a:lnTo>
                    <a:pt x="6355080" y="2670047"/>
                  </a:lnTo>
                </a:path>
                <a:path w="7260590" h="3377565">
                  <a:moveTo>
                    <a:pt x="6940296" y="2670047"/>
                  </a:moveTo>
                  <a:lnTo>
                    <a:pt x="6958584" y="2670047"/>
                  </a:lnTo>
                </a:path>
                <a:path w="7260590" h="3377565">
                  <a:moveTo>
                    <a:pt x="7150608" y="2670047"/>
                  </a:moveTo>
                  <a:lnTo>
                    <a:pt x="7168896" y="2670047"/>
                  </a:lnTo>
                </a:path>
                <a:path w="7260590" h="3377565">
                  <a:moveTo>
                    <a:pt x="493775" y="2676143"/>
                  </a:moveTo>
                  <a:lnTo>
                    <a:pt x="521208" y="2676143"/>
                  </a:lnTo>
                </a:path>
                <a:path w="7260590" h="3377565">
                  <a:moveTo>
                    <a:pt x="713232" y="2676143"/>
                  </a:moveTo>
                  <a:lnTo>
                    <a:pt x="740664" y="2676143"/>
                  </a:lnTo>
                </a:path>
                <a:path w="7260590" h="3377565">
                  <a:moveTo>
                    <a:pt x="1298448" y="2676143"/>
                  </a:moveTo>
                  <a:lnTo>
                    <a:pt x="1316736" y="2676143"/>
                  </a:lnTo>
                </a:path>
                <a:path w="7260590" h="3377565">
                  <a:moveTo>
                    <a:pt x="1527048" y="2676143"/>
                  </a:moveTo>
                  <a:lnTo>
                    <a:pt x="1536192" y="2676143"/>
                  </a:lnTo>
                </a:path>
                <a:path w="7260590" h="3377565">
                  <a:moveTo>
                    <a:pt x="2121408" y="2676143"/>
                  </a:moveTo>
                  <a:lnTo>
                    <a:pt x="2139696" y="2676143"/>
                  </a:lnTo>
                </a:path>
                <a:path w="7260590" h="3377565">
                  <a:moveTo>
                    <a:pt x="2322576" y="2676143"/>
                  </a:moveTo>
                  <a:lnTo>
                    <a:pt x="2340864" y="2676143"/>
                  </a:lnTo>
                </a:path>
                <a:path w="7260590" h="3377565">
                  <a:moveTo>
                    <a:pt x="4507992" y="2676143"/>
                  </a:moveTo>
                  <a:lnTo>
                    <a:pt x="4517136" y="2676143"/>
                  </a:lnTo>
                </a:path>
                <a:path w="7260590" h="3377565">
                  <a:moveTo>
                    <a:pt x="4764023" y="2676143"/>
                  </a:moveTo>
                  <a:lnTo>
                    <a:pt x="4791456" y="2676143"/>
                  </a:lnTo>
                </a:path>
                <a:path w="7260590" h="3377565">
                  <a:moveTo>
                    <a:pt x="5358383" y="2676143"/>
                  </a:moveTo>
                  <a:lnTo>
                    <a:pt x="5376672" y="2676143"/>
                  </a:lnTo>
                </a:path>
                <a:path w="7260590" h="3377565">
                  <a:moveTo>
                    <a:pt x="5513831" y="2676143"/>
                  </a:moveTo>
                  <a:lnTo>
                    <a:pt x="5522976" y="2676143"/>
                  </a:lnTo>
                </a:path>
                <a:path w="7260590" h="3377565">
                  <a:moveTo>
                    <a:pt x="6126479" y="2676143"/>
                  </a:moveTo>
                  <a:lnTo>
                    <a:pt x="6153912" y="2676143"/>
                  </a:lnTo>
                </a:path>
                <a:path w="7260590" h="3377565">
                  <a:moveTo>
                    <a:pt x="6336792" y="2676143"/>
                  </a:moveTo>
                  <a:lnTo>
                    <a:pt x="6345936" y="2676143"/>
                  </a:lnTo>
                </a:path>
                <a:path w="7260590" h="3377565">
                  <a:moveTo>
                    <a:pt x="6940296" y="2676143"/>
                  </a:moveTo>
                  <a:lnTo>
                    <a:pt x="6958584" y="2676143"/>
                  </a:lnTo>
                </a:path>
                <a:path w="7260590" h="3377565">
                  <a:moveTo>
                    <a:pt x="7141463" y="2676143"/>
                  </a:moveTo>
                  <a:lnTo>
                    <a:pt x="7159752" y="2676143"/>
                  </a:lnTo>
                </a:path>
                <a:path w="7260590" h="3377565">
                  <a:moveTo>
                    <a:pt x="502919" y="2682240"/>
                  </a:moveTo>
                  <a:lnTo>
                    <a:pt x="530352" y="2682240"/>
                  </a:lnTo>
                </a:path>
                <a:path w="7260590" h="3377565">
                  <a:moveTo>
                    <a:pt x="713232" y="2682240"/>
                  </a:moveTo>
                  <a:lnTo>
                    <a:pt x="740664" y="2682240"/>
                  </a:lnTo>
                </a:path>
                <a:path w="7260590" h="3377565">
                  <a:moveTo>
                    <a:pt x="1307592" y="2682240"/>
                  </a:moveTo>
                  <a:lnTo>
                    <a:pt x="1325880" y="2682240"/>
                  </a:lnTo>
                </a:path>
                <a:path w="7260590" h="3377565">
                  <a:moveTo>
                    <a:pt x="1527048" y="2682240"/>
                  </a:moveTo>
                  <a:lnTo>
                    <a:pt x="1536192" y="2682240"/>
                  </a:lnTo>
                </a:path>
                <a:path w="7260590" h="3377565">
                  <a:moveTo>
                    <a:pt x="2121408" y="2682240"/>
                  </a:moveTo>
                  <a:lnTo>
                    <a:pt x="2139696" y="2682240"/>
                  </a:lnTo>
                </a:path>
                <a:path w="7260590" h="3377565">
                  <a:moveTo>
                    <a:pt x="2322576" y="2682240"/>
                  </a:moveTo>
                  <a:lnTo>
                    <a:pt x="2340864" y="2682240"/>
                  </a:lnTo>
                </a:path>
                <a:path w="7260590" h="3377565">
                  <a:moveTo>
                    <a:pt x="4507992" y="2682239"/>
                  </a:moveTo>
                  <a:lnTo>
                    <a:pt x="4517136" y="2682239"/>
                  </a:lnTo>
                </a:path>
                <a:path w="7260590" h="3377565">
                  <a:moveTo>
                    <a:pt x="4764023" y="2682239"/>
                  </a:moveTo>
                  <a:lnTo>
                    <a:pt x="4791456" y="2682239"/>
                  </a:lnTo>
                </a:path>
                <a:path w="7260590" h="3377565">
                  <a:moveTo>
                    <a:pt x="5358383" y="2682239"/>
                  </a:moveTo>
                  <a:lnTo>
                    <a:pt x="5376672" y="2682239"/>
                  </a:lnTo>
                </a:path>
                <a:path w="7260590" h="3377565">
                  <a:moveTo>
                    <a:pt x="5513831" y="2682239"/>
                  </a:moveTo>
                  <a:lnTo>
                    <a:pt x="5522976" y="2682239"/>
                  </a:lnTo>
                </a:path>
                <a:path w="7260590" h="3377565">
                  <a:moveTo>
                    <a:pt x="6126479" y="2682239"/>
                  </a:moveTo>
                  <a:lnTo>
                    <a:pt x="6153912" y="2682239"/>
                  </a:lnTo>
                </a:path>
                <a:path w="7260590" h="3377565">
                  <a:moveTo>
                    <a:pt x="6336792" y="2682239"/>
                  </a:moveTo>
                  <a:lnTo>
                    <a:pt x="6345936" y="2682239"/>
                  </a:lnTo>
                </a:path>
                <a:path w="7260590" h="3377565">
                  <a:moveTo>
                    <a:pt x="6940296" y="2682239"/>
                  </a:moveTo>
                  <a:lnTo>
                    <a:pt x="6958584" y="2682239"/>
                  </a:lnTo>
                </a:path>
                <a:path w="7260590" h="3377565">
                  <a:moveTo>
                    <a:pt x="7141463" y="2682239"/>
                  </a:moveTo>
                  <a:lnTo>
                    <a:pt x="7159752" y="2682239"/>
                  </a:lnTo>
                </a:path>
                <a:path w="7260590" h="3377565">
                  <a:moveTo>
                    <a:pt x="502919" y="2688335"/>
                  </a:moveTo>
                  <a:lnTo>
                    <a:pt x="530352" y="2688335"/>
                  </a:lnTo>
                </a:path>
                <a:path w="7260590" h="3377565">
                  <a:moveTo>
                    <a:pt x="713232" y="2688335"/>
                  </a:moveTo>
                  <a:lnTo>
                    <a:pt x="740664" y="2688335"/>
                  </a:lnTo>
                </a:path>
                <a:path w="7260590" h="3377565">
                  <a:moveTo>
                    <a:pt x="1307592" y="2688335"/>
                  </a:moveTo>
                  <a:lnTo>
                    <a:pt x="1325880" y="2688335"/>
                  </a:lnTo>
                </a:path>
                <a:path w="7260590" h="3377565">
                  <a:moveTo>
                    <a:pt x="1527048" y="2688335"/>
                  </a:moveTo>
                  <a:lnTo>
                    <a:pt x="1536192" y="2688335"/>
                  </a:lnTo>
                </a:path>
                <a:path w="7260590" h="3377565">
                  <a:moveTo>
                    <a:pt x="2121408" y="2688335"/>
                  </a:moveTo>
                  <a:lnTo>
                    <a:pt x="2139696" y="2688335"/>
                  </a:lnTo>
                </a:path>
                <a:path w="7260590" h="3377565">
                  <a:moveTo>
                    <a:pt x="2322576" y="2688335"/>
                  </a:moveTo>
                  <a:lnTo>
                    <a:pt x="2340864" y="2688335"/>
                  </a:lnTo>
                </a:path>
                <a:path w="7260590" h="3377565">
                  <a:moveTo>
                    <a:pt x="4507992" y="2688335"/>
                  </a:moveTo>
                  <a:lnTo>
                    <a:pt x="4517136" y="2688335"/>
                  </a:lnTo>
                </a:path>
                <a:path w="7260590" h="3377565">
                  <a:moveTo>
                    <a:pt x="4764023" y="2688335"/>
                  </a:moveTo>
                  <a:lnTo>
                    <a:pt x="4791456" y="2688335"/>
                  </a:lnTo>
                </a:path>
                <a:path w="7260590" h="3377565">
                  <a:moveTo>
                    <a:pt x="5358383" y="2688335"/>
                  </a:moveTo>
                  <a:lnTo>
                    <a:pt x="5376672" y="2688335"/>
                  </a:lnTo>
                </a:path>
                <a:path w="7260590" h="3377565">
                  <a:moveTo>
                    <a:pt x="5513831" y="2688335"/>
                  </a:moveTo>
                  <a:lnTo>
                    <a:pt x="5522976" y="2688335"/>
                  </a:lnTo>
                </a:path>
                <a:path w="7260590" h="3377565">
                  <a:moveTo>
                    <a:pt x="6126479" y="2688335"/>
                  </a:moveTo>
                  <a:lnTo>
                    <a:pt x="6153912" y="2688335"/>
                  </a:lnTo>
                </a:path>
                <a:path w="7260590" h="3377565">
                  <a:moveTo>
                    <a:pt x="6336792" y="2688335"/>
                  </a:moveTo>
                  <a:lnTo>
                    <a:pt x="6345936" y="2688335"/>
                  </a:lnTo>
                </a:path>
                <a:path w="7260590" h="3377565">
                  <a:moveTo>
                    <a:pt x="6940296" y="2688335"/>
                  </a:moveTo>
                  <a:lnTo>
                    <a:pt x="6958584" y="2688335"/>
                  </a:lnTo>
                </a:path>
                <a:path w="7260590" h="3377565">
                  <a:moveTo>
                    <a:pt x="7141463" y="2688335"/>
                  </a:moveTo>
                  <a:lnTo>
                    <a:pt x="7159752" y="2688335"/>
                  </a:lnTo>
                </a:path>
                <a:path w="7260590" h="3377565">
                  <a:moveTo>
                    <a:pt x="502919" y="2694431"/>
                  </a:moveTo>
                  <a:lnTo>
                    <a:pt x="530352" y="2694431"/>
                  </a:lnTo>
                </a:path>
                <a:path w="7260590" h="3377565">
                  <a:moveTo>
                    <a:pt x="704088" y="2694431"/>
                  </a:moveTo>
                  <a:lnTo>
                    <a:pt x="731520" y="2694431"/>
                  </a:lnTo>
                </a:path>
                <a:path w="7260590" h="3377565">
                  <a:moveTo>
                    <a:pt x="1307592" y="2694431"/>
                  </a:moveTo>
                  <a:lnTo>
                    <a:pt x="1325880" y="2694431"/>
                  </a:lnTo>
                </a:path>
                <a:path w="7260590" h="3377565">
                  <a:moveTo>
                    <a:pt x="1517904" y="2694431"/>
                  </a:moveTo>
                  <a:lnTo>
                    <a:pt x="1536192" y="2694431"/>
                  </a:lnTo>
                </a:path>
                <a:path w="7260590" h="3377565">
                  <a:moveTo>
                    <a:pt x="2121408" y="2694431"/>
                  </a:moveTo>
                  <a:lnTo>
                    <a:pt x="2139696" y="2694431"/>
                  </a:lnTo>
                </a:path>
                <a:path w="7260590" h="3377565">
                  <a:moveTo>
                    <a:pt x="2322576" y="2694431"/>
                  </a:moveTo>
                  <a:lnTo>
                    <a:pt x="2340864" y="2694431"/>
                  </a:lnTo>
                </a:path>
                <a:path w="7260590" h="3377565">
                  <a:moveTo>
                    <a:pt x="4507992" y="2694431"/>
                  </a:moveTo>
                  <a:lnTo>
                    <a:pt x="4517136" y="2694431"/>
                  </a:lnTo>
                </a:path>
                <a:path w="7260590" h="3377565">
                  <a:moveTo>
                    <a:pt x="4764023" y="2694431"/>
                  </a:moveTo>
                  <a:lnTo>
                    <a:pt x="4791456" y="2694431"/>
                  </a:lnTo>
                </a:path>
                <a:path w="7260590" h="3377565">
                  <a:moveTo>
                    <a:pt x="5358383" y="2694431"/>
                  </a:moveTo>
                  <a:lnTo>
                    <a:pt x="5376672" y="2694431"/>
                  </a:lnTo>
                </a:path>
                <a:path w="7260590" h="3377565">
                  <a:moveTo>
                    <a:pt x="5513831" y="2694431"/>
                  </a:moveTo>
                  <a:lnTo>
                    <a:pt x="5522976" y="2694431"/>
                  </a:lnTo>
                </a:path>
                <a:path w="7260590" h="3377565">
                  <a:moveTo>
                    <a:pt x="6126479" y="2694431"/>
                  </a:moveTo>
                  <a:lnTo>
                    <a:pt x="6153912" y="2694431"/>
                  </a:lnTo>
                </a:path>
                <a:path w="7260590" h="3377565">
                  <a:moveTo>
                    <a:pt x="6336792" y="2694431"/>
                  </a:moveTo>
                  <a:lnTo>
                    <a:pt x="6345936" y="2694431"/>
                  </a:lnTo>
                </a:path>
                <a:path w="7260590" h="3377565">
                  <a:moveTo>
                    <a:pt x="6940296" y="2694431"/>
                  </a:moveTo>
                  <a:lnTo>
                    <a:pt x="6958584" y="2694431"/>
                  </a:lnTo>
                </a:path>
                <a:path w="7260590" h="3377565">
                  <a:moveTo>
                    <a:pt x="7141463" y="2694431"/>
                  </a:moveTo>
                  <a:lnTo>
                    <a:pt x="7159752" y="2694431"/>
                  </a:lnTo>
                </a:path>
                <a:path w="7260590" h="3377565">
                  <a:moveTo>
                    <a:pt x="502919" y="2700528"/>
                  </a:moveTo>
                  <a:lnTo>
                    <a:pt x="530352" y="2700528"/>
                  </a:lnTo>
                </a:path>
                <a:path w="7260590" h="3377565">
                  <a:moveTo>
                    <a:pt x="704088" y="2700528"/>
                  </a:moveTo>
                  <a:lnTo>
                    <a:pt x="731520" y="2700528"/>
                  </a:lnTo>
                </a:path>
                <a:path w="7260590" h="3377565">
                  <a:moveTo>
                    <a:pt x="1307592" y="2700528"/>
                  </a:moveTo>
                  <a:lnTo>
                    <a:pt x="1325880" y="2700528"/>
                  </a:lnTo>
                </a:path>
                <a:path w="7260590" h="3377565">
                  <a:moveTo>
                    <a:pt x="1517904" y="2700528"/>
                  </a:moveTo>
                  <a:lnTo>
                    <a:pt x="1536192" y="2700528"/>
                  </a:lnTo>
                </a:path>
                <a:path w="7260590" h="3377565">
                  <a:moveTo>
                    <a:pt x="2121408" y="2700528"/>
                  </a:moveTo>
                  <a:lnTo>
                    <a:pt x="2139696" y="2700528"/>
                  </a:lnTo>
                </a:path>
                <a:path w="7260590" h="3377565">
                  <a:moveTo>
                    <a:pt x="2322576" y="2700528"/>
                  </a:moveTo>
                  <a:lnTo>
                    <a:pt x="2340864" y="2700528"/>
                  </a:lnTo>
                </a:path>
                <a:path w="7260590" h="3377565">
                  <a:moveTo>
                    <a:pt x="4507992" y="2700527"/>
                  </a:moveTo>
                  <a:lnTo>
                    <a:pt x="4517136" y="2700527"/>
                  </a:lnTo>
                </a:path>
                <a:path w="7260590" h="3377565">
                  <a:moveTo>
                    <a:pt x="4764023" y="2700527"/>
                  </a:moveTo>
                  <a:lnTo>
                    <a:pt x="4791456" y="2700527"/>
                  </a:lnTo>
                </a:path>
                <a:path w="7260590" h="3377565">
                  <a:moveTo>
                    <a:pt x="5358383" y="2700527"/>
                  </a:moveTo>
                  <a:lnTo>
                    <a:pt x="5376672" y="2700527"/>
                  </a:lnTo>
                </a:path>
                <a:path w="7260590" h="3377565">
                  <a:moveTo>
                    <a:pt x="5513831" y="2700527"/>
                  </a:moveTo>
                  <a:lnTo>
                    <a:pt x="5522976" y="2700527"/>
                  </a:lnTo>
                </a:path>
                <a:path w="7260590" h="3377565">
                  <a:moveTo>
                    <a:pt x="6126479" y="2700527"/>
                  </a:moveTo>
                  <a:lnTo>
                    <a:pt x="6153912" y="2700527"/>
                  </a:lnTo>
                </a:path>
                <a:path w="7260590" h="3377565">
                  <a:moveTo>
                    <a:pt x="6336792" y="2700527"/>
                  </a:moveTo>
                  <a:lnTo>
                    <a:pt x="6345936" y="2700527"/>
                  </a:lnTo>
                </a:path>
                <a:path w="7260590" h="3377565">
                  <a:moveTo>
                    <a:pt x="6940296" y="2700527"/>
                  </a:moveTo>
                  <a:lnTo>
                    <a:pt x="6958584" y="2700527"/>
                  </a:lnTo>
                </a:path>
                <a:path w="7260590" h="3377565">
                  <a:moveTo>
                    <a:pt x="7141463" y="2700527"/>
                  </a:moveTo>
                  <a:lnTo>
                    <a:pt x="7159752" y="2700527"/>
                  </a:lnTo>
                </a:path>
                <a:path w="7260590" h="3377565">
                  <a:moveTo>
                    <a:pt x="502919" y="2706623"/>
                  </a:moveTo>
                  <a:lnTo>
                    <a:pt x="530352" y="2706623"/>
                  </a:lnTo>
                </a:path>
                <a:path w="7260590" h="3377565">
                  <a:moveTo>
                    <a:pt x="704088" y="2706623"/>
                  </a:moveTo>
                  <a:lnTo>
                    <a:pt x="731520" y="2706623"/>
                  </a:lnTo>
                </a:path>
                <a:path w="7260590" h="3377565">
                  <a:moveTo>
                    <a:pt x="1307592" y="2706623"/>
                  </a:moveTo>
                  <a:lnTo>
                    <a:pt x="1325880" y="2706623"/>
                  </a:lnTo>
                </a:path>
                <a:path w="7260590" h="3377565">
                  <a:moveTo>
                    <a:pt x="1517904" y="2706623"/>
                  </a:moveTo>
                  <a:lnTo>
                    <a:pt x="1536192" y="2706623"/>
                  </a:lnTo>
                </a:path>
                <a:path w="7260590" h="3377565">
                  <a:moveTo>
                    <a:pt x="2121408" y="2706623"/>
                  </a:moveTo>
                  <a:lnTo>
                    <a:pt x="2139696" y="2706623"/>
                  </a:lnTo>
                </a:path>
                <a:path w="7260590" h="3377565">
                  <a:moveTo>
                    <a:pt x="2313432" y="2706623"/>
                  </a:moveTo>
                  <a:lnTo>
                    <a:pt x="2340864" y="2706623"/>
                  </a:lnTo>
                </a:path>
                <a:path w="7260590" h="3377565">
                  <a:moveTo>
                    <a:pt x="4507992" y="2706623"/>
                  </a:moveTo>
                  <a:lnTo>
                    <a:pt x="4517136" y="2706623"/>
                  </a:lnTo>
                </a:path>
                <a:path w="7260590" h="3377565">
                  <a:moveTo>
                    <a:pt x="4764023" y="2706623"/>
                  </a:moveTo>
                  <a:lnTo>
                    <a:pt x="4791456" y="2706623"/>
                  </a:lnTo>
                </a:path>
                <a:path w="7260590" h="3377565">
                  <a:moveTo>
                    <a:pt x="5358383" y="2706623"/>
                  </a:moveTo>
                  <a:lnTo>
                    <a:pt x="5376672" y="2706623"/>
                  </a:lnTo>
                </a:path>
                <a:path w="7260590" h="3377565">
                  <a:moveTo>
                    <a:pt x="5513831" y="2706623"/>
                  </a:moveTo>
                  <a:lnTo>
                    <a:pt x="5522976" y="2706623"/>
                  </a:lnTo>
                </a:path>
                <a:path w="7260590" h="3377565">
                  <a:moveTo>
                    <a:pt x="6126479" y="2706623"/>
                  </a:moveTo>
                  <a:lnTo>
                    <a:pt x="6153912" y="2706623"/>
                  </a:lnTo>
                </a:path>
                <a:path w="7260590" h="3377565">
                  <a:moveTo>
                    <a:pt x="6336792" y="2706623"/>
                  </a:moveTo>
                  <a:lnTo>
                    <a:pt x="6345936" y="2706623"/>
                  </a:lnTo>
                </a:path>
                <a:path w="7260590" h="3377565">
                  <a:moveTo>
                    <a:pt x="6940296" y="2706623"/>
                  </a:moveTo>
                  <a:lnTo>
                    <a:pt x="6958584" y="2706623"/>
                  </a:lnTo>
                </a:path>
                <a:path w="7260590" h="3377565">
                  <a:moveTo>
                    <a:pt x="7141463" y="2706623"/>
                  </a:moveTo>
                  <a:lnTo>
                    <a:pt x="7159752" y="2706623"/>
                  </a:lnTo>
                </a:path>
                <a:path w="7260590" h="3377565">
                  <a:moveTo>
                    <a:pt x="502919" y="2712719"/>
                  </a:moveTo>
                  <a:lnTo>
                    <a:pt x="530352" y="2712719"/>
                  </a:lnTo>
                </a:path>
                <a:path w="7260590" h="3377565">
                  <a:moveTo>
                    <a:pt x="704088" y="2712719"/>
                  </a:moveTo>
                  <a:lnTo>
                    <a:pt x="731520" y="2712719"/>
                  </a:lnTo>
                </a:path>
                <a:path w="7260590" h="3377565">
                  <a:moveTo>
                    <a:pt x="1307592" y="2712719"/>
                  </a:moveTo>
                  <a:lnTo>
                    <a:pt x="1325880" y="2712719"/>
                  </a:lnTo>
                </a:path>
                <a:path w="7260590" h="3377565">
                  <a:moveTo>
                    <a:pt x="1517904" y="2712719"/>
                  </a:moveTo>
                  <a:lnTo>
                    <a:pt x="1536192" y="2712719"/>
                  </a:lnTo>
                </a:path>
                <a:path w="7260590" h="3377565">
                  <a:moveTo>
                    <a:pt x="2130552" y="2712719"/>
                  </a:moveTo>
                  <a:lnTo>
                    <a:pt x="2139696" y="2712719"/>
                  </a:lnTo>
                </a:path>
                <a:path w="7260590" h="3377565">
                  <a:moveTo>
                    <a:pt x="2313432" y="2712719"/>
                  </a:moveTo>
                  <a:lnTo>
                    <a:pt x="2340864" y="2712719"/>
                  </a:lnTo>
                </a:path>
                <a:path w="7260590" h="3377565">
                  <a:moveTo>
                    <a:pt x="4507992" y="2712719"/>
                  </a:moveTo>
                  <a:lnTo>
                    <a:pt x="4517136" y="2712719"/>
                  </a:lnTo>
                </a:path>
                <a:path w="7260590" h="3377565">
                  <a:moveTo>
                    <a:pt x="4764023" y="2712719"/>
                  </a:moveTo>
                  <a:lnTo>
                    <a:pt x="4791456" y="2712719"/>
                  </a:lnTo>
                </a:path>
                <a:path w="7260590" h="3377565">
                  <a:moveTo>
                    <a:pt x="5358383" y="2712719"/>
                  </a:moveTo>
                  <a:lnTo>
                    <a:pt x="5376672" y="2712719"/>
                  </a:lnTo>
                </a:path>
                <a:path w="7260590" h="3377565">
                  <a:moveTo>
                    <a:pt x="5513831" y="2712719"/>
                  </a:moveTo>
                  <a:lnTo>
                    <a:pt x="5522976" y="2712719"/>
                  </a:lnTo>
                </a:path>
                <a:path w="7260590" h="3377565">
                  <a:moveTo>
                    <a:pt x="6126479" y="2712719"/>
                  </a:moveTo>
                  <a:lnTo>
                    <a:pt x="6153912" y="2712719"/>
                  </a:lnTo>
                </a:path>
                <a:path w="7260590" h="3377565">
                  <a:moveTo>
                    <a:pt x="6336792" y="2712719"/>
                  </a:moveTo>
                  <a:lnTo>
                    <a:pt x="6345936" y="2712719"/>
                  </a:lnTo>
                </a:path>
                <a:path w="7260590" h="3377565">
                  <a:moveTo>
                    <a:pt x="6940296" y="2712719"/>
                  </a:moveTo>
                  <a:lnTo>
                    <a:pt x="6958584" y="2712719"/>
                  </a:lnTo>
                </a:path>
                <a:path w="7260590" h="3377565">
                  <a:moveTo>
                    <a:pt x="7141463" y="2712719"/>
                  </a:moveTo>
                  <a:lnTo>
                    <a:pt x="7159752" y="2712719"/>
                  </a:lnTo>
                </a:path>
                <a:path w="7260590" h="3377565">
                  <a:moveTo>
                    <a:pt x="502919" y="2718816"/>
                  </a:moveTo>
                  <a:lnTo>
                    <a:pt x="530352" y="2718816"/>
                  </a:lnTo>
                </a:path>
                <a:path w="7260590" h="3377565">
                  <a:moveTo>
                    <a:pt x="704088" y="2718816"/>
                  </a:moveTo>
                  <a:lnTo>
                    <a:pt x="731520" y="2718816"/>
                  </a:lnTo>
                </a:path>
                <a:path w="7260590" h="3377565">
                  <a:moveTo>
                    <a:pt x="1307592" y="2718816"/>
                  </a:moveTo>
                  <a:lnTo>
                    <a:pt x="1325880" y="2718816"/>
                  </a:lnTo>
                </a:path>
                <a:path w="7260590" h="3377565">
                  <a:moveTo>
                    <a:pt x="1517904" y="2718816"/>
                  </a:moveTo>
                  <a:lnTo>
                    <a:pt x="1536192" y="2718816"/>
                  </a:lnTo>
                </a:path>
                <a:path w="7260590" h="3377565">
                  <a:moveTo>
                    <a:pt x="2130552" y="2718816"/>
                  </a:moveTo>
                  <a:lnTo>
                    <a:pt x="2139696" y="2718816"/>
                  </a:lnTo>
                </a:path>
                <a:path w="7260590" h="3377565">
                  <a:moveTo>
                    <a:pt x="2313432" y="2718816"/>
                  </a:moveTo>
                  <a:lnTo>
                    <a:pt x="2331720" y="2718816"/>
                  </a:lnTo>
                </a:path>
                <a:path w="7260590" h="3377565">
                  <a:moveTo>
                    <a:pt x="4517136" y="2718815"/>
                  </a:moveTo>
                  <a:lnTo>
                    <a:pt x="4526280" y="2718815"/>
                  </a:lnTo>
                </a:path>
                <a:path w="7260590" h="3377565">
                  <a:moveTo>
                    <a:pt x="4754879" y="2718815"/>
                  </a:moveTo>
                  <a:lnTo>
                    <a:pt x="4782312" y="2718815"/>
                  </a:lnTo>
                </a:path>
                <a:path w="7260590" h="3377565">
                  <a:moveTo>
                    <a:pt x="5358383" y="2718815"/>
                  </a:moveTo>
                  <a:lnTo>
                    <a:pt x="5376672" y="2718815"/>
                  </a:lnTo>
                </a:path>
                <a:path w="7260590" h="3377565">
                  <a:moveTo>
                    <a:pt x="5513831" y="2718815"/>
                  </a:moveTo>
                  <a:lnTo>
                    <a:pt x="5522976" y="2718815"/>
                  </a:lnTo>
                </a:path>
                <a:path w="7260590" h="3377565">
                  <a:moveTo>
                    <a:pt x="6135623" y="2718815"/>
                  </a:moveTo>
                  <a:lnTo>
                    <a:pt x="6163056" y="2718815"/>
                  </a:lnTo>
                </a:path>
                <a:path w="7260590" h="3377565">
                  <a:moveTo>
                    <a:pt x="6336792" y="2718815"/>
                  </a:moveTo>
                  <a:lnTo>
                    <a:pt x="6345936" y="2718815"/>
                  </a:lnTo>
                </a:path>
                <a:path w="7260590" h="3377565">
                  <a:moveTo>
                    <a:pt x="6949440" y="2718815"/>
                  </a:moveTo>
                  <a:lnTo>
                    <a:pt x="6958584" y="2718815"/>
                  </a:lnTo>
                </a:path>
                <a:path w="7260590" h="3377565">
                  <a:moveTo>
                    <a:pt x="7141463" y="2718815"/>
                  </a:moveTo>
                  <a:lnTo>
                    <a:pt x="7159752" y="2718815"/>
                  </a:lnTo>
                </a:path>
                <a:path w="7260590" h="3377565">
                  <a:moveTo>
                    <a:pt x="502919" y="2724911"/>
                  </a:moveTo>
                  <a:lnTo>
                    <a:pt x="530352" y="2724911"/>
                  </a:lnTo>
                </a:path>
                <a:path w="7260590" h="3377565">
                  <a:moveTo>
                    <a:pt x="704088" y="2724911"/>
                  </a:moveTo>
                  <a:lnTo>
                    <a:pt x="731520" y="2724911"/>
                  </a:lnTo>
                </a:path>
                <a:path w="7260590" h="3377565">
                  <a:moveTo>
                    <a:pt x="1307592" y="2724911"/>
                  </a:moveTo>
                  <a:lnTo>
                    <a:pt x="1325880" y="2724911"/>
                  </a:lnTo>
                </a:path>
                <a:path w="7260590" h="3377565">
                  <a:moveTo>
                    <a:pt x="1517904" y="2724911"/>
                  </a:moveTo>
                  <a:lnTo>
                    <a:pt x="1536192" y="2724911"/>
                  </a:lnTo>
                </a:path>
                <a:path w="7260590" h="3377565">
                  <a:moveTo>
                    <a:pt x="2130552" y="2724911"/>
                  </a:moveTo>
                  <a:lnTo>
                    <a:pt x="2139696" y="2724911"/>
                  </a:lnTo>
                </a:path>
                <a:path w="7260590" h="3377565">
                  <a:moveTo>
                    <a:pt x="2304288" y="2724911"/>
                  </a:moveTo>
                  <a:lnTo>
                    <a:pt x="2331720" y="2724911"/>
                  </a:lnTo>
                </a:path>
                <a:path w="7260590" h="3377565">
                  <a:moveTo>
                    <a:pt x="4517136" y="2724911"/>
                  </a:moveTo>
                  <a:lnTo>
                    <a:pt x="4526280" y="2724911"/>
                  </a:lnTo>
                </a:path>
                <a:path w="7260590" h="3377565">
                  <a:moveTo>
                    <a:pt x="4754879" y="2724911"/>
                  </a:moveTo>
                  <a:lnTo>
                    <a:pt x="4782312" y="2724911"/>
                  </a:lnTo>
                </a:path>
                <a:path w="7260590" h="3377565">
                  <a:moveTo>
                    <a:pt x="5358383" y="2724911"/>
                  </a:moveTo>
                  <a:lnTo>
                    <a:pt x="5376672" y="2724911"/>
                  </a:lnTo>
                </a:path>
                <a:path w="7260590" h="3377565">
                  <a:moveTo>
                    <a:pt x="5513831" y="2724911"/>
                  </a:moveTo>
                  <a:lnTo>
                    <a:pt x="5522976" y="2724911"/>
                  </a:lnTo>
                </a:path>
                <a:path w="7260590" h="3377565">
                  <a:moveTo>
                    <a:pt x="6135623" y="2724911"/>
                  </a:moveTo>
                  <a:lnTo>
                    <a:pt x="6163056" y="2724911"/>
                  </a:lnTo>
                </a:path>
                <a:path w="7260590" h="3377565">
                  <a:moveTo>
                    <a:pt x="6336792" y="2724911"/>
                  </a:moveTo>
                  <a:lnTo>
                    <a:pt x="6345936" y="2724911"/>
                  </a:lnTo>
                </a:path>
                <a:path w="7260590" h="3377565">
                  <a:moveTo>
                    <a:pt x="6949440" y="2724911"/>
                  </a:moveTo>
                  <a:lnTo>
                    <a:pt x="6958584" y="2724911"/>
                  </a:lnTo>
                </a:path>
                <a:path w="7260590" h="3377565">
                  <a:moveTo>
                    <a:pt x="7132319" y="2724911"/>
                  </a:moveTo>
                  <a:lnTo>
                    <a:pt x="7159752" y="2724911"/>
                  </a:lnTo>
                </a:path>
                <a:path w="7260590" h="3377565">
                  <a:moveTo>
                    <a:pt x="512063" y="2731007"/>
                  </a:moveTo>
                  <a:lnTo>
                    <a:pt x="530352" y="2731007"/>
                  </a:lnTo>
                </a:path>
                <a:path w="7260590" h="3377565">
                  <a:moveTo>
                    <a:pt x="704088" y="2731007"/>
                  </a:moveTo>
                  <a:lnTo>
                    <a:pt x="731520" y="2731007"/>
                  </a:lnTo>
                </a:path>
                <a:path w="7260590" h="3377565">
                  <a:moveTo>
                    <a:pt x="1316736" y="2731007"/>
                  </a:moveTo>
                  <a:lnTo>
                    <a:pt x="1335024" y="2731007"/>
                  </a:lnTo>
                </a:path>
                <a:path w="7260590" h="3377565">
                  <a:moveTo>
                    <a:pt x="1517904" y="2731007"/>
                  </a:moveTo>
                  <a:lnTo>
                    <a:pt x="1536192" y="2731007"/>
                  </a:lnTo>
                </a:path>
                <a:path w="7260590" h="3377565">
                  <a:moveTo>
                    <a:pt x="2130552" y="2731007"/>
                  </a:moveTo>
                  <a:lnTo>
                    <a:pt x="2139696" y="2731007"/>
                  </a:lnTo>
                </a:path>
                <a:path w="7260590" h="3377565">
                  <a:moveTo>
                    <a:pt x="2304288" y="2731007"/>
                  </a:moveTo>
                  <a:lnTo>
                    <a:pt x="2331720" y="2731007"/>
                  </a:lnTo>
                </a:path>
                <a:path w="7260590" h="3377565">
                  <a:moveTo>
                    <a:pt x="4517136" y="2731007"/>
                  </a:moveTo>
                  <a:lnTo>
                    <a:pt x="4526280" y="2731007"/>
                  </a:lnTo>
                </a:path>
                <a:path w="7260590" h="3377565">
                  <a:moveTo>
                    <a:pt x="4754879" y="2731007"/>
                  </a:moveTo>
                  <a:lnTo>
                    <a:pt x="4782312" y="2731007"/>
                  </a:lnTo>
                </a:path>
                <a:path w="7260590" h="3377565">
                  <a:moveTo>
                    <a:pt x="5358383" y="2731007"/>
                  </a:moveTo>
                  <a:lnTo>
                    <a:pt x="5376672" y="2731007"/>
                  </a:lnTo>
                </a:path>
                <a:path w="7260590" h="3377565">
                  <a:moveTo>
                    <a:pt x="5513831" y="2731007"/>
                  </a:moveTo>
                  <a:lnTo>
                    <a:pt x="5522976" y="2731007"/>
                  </a:lnTo>
                </a:path>
                <a:path w="7260590" h="3377565">
                  <a:moveTo>
                    <a:pt x="6135623" y="2731007"/>
                  </a:moveTo>
                  <a:lnTo>
                    <a:pt x="6163056" y="2731007"/>
                  </a:lnTo>
                </a:path>
                <a:path w="7260590" h="3377565">
                  <a:moveTo>
                    <a:pt x="6336792" y="2731007"/>
                  </a:moveTo>
                  <a:lnTo>
                    <a:pt x="6345936" y="2731007"/>
                  </a:lnTo>
                </a:path>
                <a:path w="7260590" h="3377565">
                  <a:moveTo>
                    <a:pt x="6949440" y="2731007"/>
                  </a:moveTo>
                  <a:lnTo>
                    <a:pt x="6958584" y="2731007"/>
                  </a:lnTo>
                </a:path>
                <a:path w="7260590" h="3377565">
                  <a:moveTo>
                    <a:pt x="7132319" y="2731007"/>
                  </a:moveTo>
                  <a:lnTo>
                    <a:pt x="7150608" y="2731007"/>
                  </a:lnTo>
                </a:path>
                <a:path w="7260590" h="3377565">
                  <a:moveTo>
                    <a:pt x="512063" y="2737104"/>
                  </a:moveTo>
                  <a:lnTo>
                    <a:pt x="530352" y="2737104"/>
                  </a:lnTo>
                </a:path>
                <a:path w="7260590" h="3377565">
                  <a:moveTo>
                    <a:pt x="694944" y="2737104"/>
                  </a:moveTo>
                  <a:lnTo>
                    <a:pt x="731520" y="2737104"/>
                  </a:lnTo>
                </a:path>
                <a:path w="7260590" h="3377565">
                  <a:moveTo>
                    <a:pt x="1316736" y="2737104"/>
                  </a:moveTo>
                  <a:lnTo>
                    <a:pt x="1335024" y="2737104"/>
                  </a:lnTo>
                </a:path>
                <a:path w="7260590" h="3377565">
                  <a:moveTo>
                    <a:pt x="1517904" y="2737104"/>
                  </a:moveTo>
                  <a:lnTo>
                    <a:pt x="1536192" y="2737104"/>
                  </a:lnTo>
                </a:path>
                <a:path w="7260590" h="3377565">
                  <a:moveTo>
                    <a:pt x="2130552" y="2737104"/>
                  </a:moveTo>
                  <a:lnTo>
                    <a:pt x="2139696" y="2737104"/>
                  </a:lnTo>
                </a:path>
                <a:path w="7260590" h="3377565">
                  <a:moveTo>
                    <a:pt x="2304288" y="2737104"/>
                  </a:moveTo>
                  <a:lnTo>
                    <a:pt x="2331720" y="2737104"/>
                  </a:lnTo>
                </a:path>
                <a:path w="7260590" h="3377565">
                  <a:moveTo>
                    <a:pt x="4517136" y="2737103"/>
                  </a:moveTo>
                  <a:lnTo>
                    <a:pt x="4526280" y="2737103"/>
                  </a:lnTo>
                </a:path>
                <a:path w="7260590" h="3377565">
                  <a:moveTo>
                    <a:pt x="4754879" y="2737103"/>
                  </a:moveTo>
                  <a:lnTo>
                    <a:pt x="4782312" y="2737103"/>
                  </a:lnTo>
                </a:path>
                <a:path w="7260590" h="3377565">
                  <a:moveTo>
                    <a:pt x="5358383" y="2737103"/>
                  </a:moveTo>
                  <a:lnTo>
                    <a:pt x="5376672" y="2737103"/>
                  </a:lnTo>
                </a:path>
                <a:path w="7260590" h="3377565">
                  <a:moveTo>
                    <a:pt x="5513831" y="2737103"/>
                  </a:moveTo>
                  <a:lnTo>
                    <a:pt x="5522976" y="2737103"/>
                  </a:lnTo>
                </a:path>
                <a:path w="7260590" h="3377565">
                  <a:moveTo>
                    <a:pt x="6135623" y="2737103"/>
                  </a:moveTo>
                  <a:lnTo>
                    <a:pt x="6163056" y="2737103"/>
                  </a:lnTo>
                </a:path>
                <a:path w="7260590" h="3377565">
                  <a:moveTo>
                    <a:pt x="6336792" y="2737103"/>
                  </a:moveTo>
                  <a:lnTo>
                    <a:pt x="6345936" y="2737103"/>
                  </a:lnTo>
                </a:path>
                <a:path w="7260590" h="3377565">
                  <a:moveTo>
                    <a:pt x="6949440" y="2737103"/>
                  </a:moveTo>
                  <a:lnTo>
                    <a:pt x="6958584" y="2737103"/>
                  </a:lnTo>
                </a:path>
                <a:path w="7260590" h="3377565">
                  <a:moveTo>
                    <a:pt x="7132319" y="2737103"/>
                  </a:moveTo>
                  <a:lnTo>
                    <a:pt x="7150608" y="2737103"/>
                  </a:lnTo>
                </a:path>
                <a:path w="7260590" h="3377565">
                  <a:moveTo>
                    <a:pt x="512063" y="2743199"/>
                  </a:moveTo>
                  <a:lnTo>
                    <a:pt x="530352" y="2743199"/>
                  </a:lnTo>
                </a:path>
                <a:path w="7260590" h="3377565">
                  <a:moveTo>
                    <a:pt x="694944" y="2743199"/>
                  </a:moveTo>
                  <a:lnTo>
                    <a:pt x="731520" y="2743199"/>
                  </a:lnTo>
                </a:path>
                <a:path w="7260590" h="3377565">
                  <a:moveTo>
                    <a:pt x="1316736" y="2743199"/>
                  </a:moveTo>
                  <a:lnTo>
                    <a:pt x="1335024" y="2743199"/>
                  </a:lnTo>
                </a:path>
                <a:path w="7260590" h="3377565">
                  <a:moveTo>
                    <a:pt x="1517904" y="2743199"/>
                  </a:moveTo>
                  <a:lnTo>
                    <a:pt x="1536192" y="2743199"/>
                  </a:lnTo>
                </a:path>
                <a:path w="7260590" h="3377565">
                  <a:moveTo>
                    <a:pt x="2130552" y="2743199"/>
                  </a:moveTo>
                  <a:lnTo>
                    <a:pt x="2139696" y="2743199"/>
                  </a:lnTo>
                </a:path>
                <a:path w="7260590" h="3377565">
                  <a:moveTo>
                    <a:pt x="2304288" y="2743199"/>
                  </a:moveTo>
                  <a:lnTo>
                    <a:pt x="2331720" y="2743199"/>
                  </a:lnTo>
                </a:path>
                <a:path w="7260590" h="3377565">
                  <a:moveTo>
                    <a:pt x="4517136" y="2743199"/>
                  </a:moveTo>
                  <a:lnTo>
                    <a:pt x="4526280" y="2743199"/>
                  </a:lnTo>
                </a:path>
                <a:path w="7260590" h="3377565">
                  <a:moveTo>
                    <a:pt x="4754879" y="2743199"/>
                  </a:moveTo>
                  <a:lnTo>
                    <a:pt x="4782312" y="2743199"/>
                  </a:lnTo>
                </a:path>
                <a:path w="7260590" h="3377565">
                  <a:moveTo>
                    <a:pt x="5358383" y="2743199"/>
                  </a:moveTo>
                  <a:lnTo>
                    <a:pt x="5376672" y="2743199"/>
                  </a:lnTo>
                </a:path>
                <a:path w="7260590" h="3377565">
                  <a:moveTo>
                    <a:pt x="5513831" y="2743199"/>
                  </a:moveTo>
                  <a:lnTo>
                    <a:pt x="5522976" y="2743199"/>
                  </a:lnTo>
                </a:path>
                <a:path w="7260590" h="3377565">
                  <a:moveTo>
                    <a:pt x="6135623" y="2743199"/>
                  </a:moveTo>
                  <a:lnTo>
                    <a:pt x="6163056" y="2743199"/>
                  </a:lnTo>
                </a:path>
                <a:path w="7260590" h="3377565">
                  <a:moveTo>
                    <a:pt x="6336792" y="2743199"/>
                  </a:moveTo>
                  <a:lnTo>
                    <a:pt x="6345936" y="2743199"/>
                  </a:lnTo>
                </a:path>
                <a:path w="7260590" h="3377565">
                  <a:moveTo>
                    <a:pt x="6949440" y="2743199"/>
                  </a:moveTo>
                  <a:lnTo>
                    <a:pt x="6958584" y="2743199"/>
                  </a:lnTo>
                </a:path>
                <a:path w="7260590" h="3377565">
                  <a:moveTo>
                    <a:pt x="7132319" y="2743199"/>
                  </a:moveTo>
                  <a:lnTo>
                    <a:pt x="7150608" y="2743199"/>
                  </a:lnTo>
                </a:path>
                <a:path w="7260590" h="3377565">
                  <a:moveTo>
                    <a:pt x="512063" y="2749295"/>
                  </a:moveTo>
                  <a:lnTo>
                    <a:pt x="530352" y="2749295"/>
                  </a:lnTo>
                </a:path>
                <a:path w="7260590" h="3377565">
                  <a:moveTo>
                    <a:pt x="694944" y="2749295"/>
                  </a:moveTo>
                  <a:lnTo>
                    <a:pt x="722376" y="2749295"/>
                  </a:lnTo>
                </a:path>
                <a:path w="7260590" h="3377565">
                  <a:moveTo>
                    <a:pt x="1316736" y="2749295"/>
                  </a:moveTo>
                  <a:lnTo>
                    <a:pt x="1335024" y="2749295"/>
                  </a:lnTo>
                </a:path>
                <a:path w="7260590" h="3377565">
                  <a:moveTo>
                    <a:pt x="1508760" y="2749295"/>
                  </a:moveTo>
                  <a:lnTo>
                    <a:pt x="1527048" y="2749295"/>
                  </a:lnTo>
                </a:path>
                <a:path w="7260590" h="3377565">
                  <a:moveTo>
                    <a:pt x="2130552" y="2749295"/>
                  </a:moveTo>
                  <a:lnTo>
                    <a:pt x="2139696" y="2749295"/>
                  </a:lnTo>
                </a:path>
                <a:path w="7260590" h="3377565">
                  <a:moveTo>
                    <a:pt x="2304288" y="2749295"/>
                  </a:moveTo>
                  <a:lnTo>
                    <a:pt x="2331720" y="2749295"/>
                  </a:lnTo>
                </a:path>
                <a:path w="7260590" h="3377565">
                  <a:moveTo>
                    <a:pt x="4517136" y="2749295"/>
                  </a:moveTo>
                  <a:lnTo>
                    <a:pt x="4526280" y="2749295"/>
                  </a:lnTo>
                </a:path>
                <a:path w="7260590" h="3377565">
                  <a:moveTo>
                    <a:pt x="4754879" y="2749295"/>
                  </a:moveTo>
                  <a:lnTo>
                    <a:pt x="4782312" y="2749295"/>
                  </a:lnTo>
                </a:path>
                <a:path w="7260590" h="3377565">
                  <a:moveTo>
                    <a:pt x="5358383" y="2749295"/>
                  </a:moveTo>
                  <a:lnTo>
                    <a:pt x="5376672" y="2749295"/>
                  </a:lnTo>
                </a:path>
                <a:path w="7260590" h="3377565">
                  <a:moveTo>
                    <a:pt x="5513831" y="2749295"/>
                  </a:moveTo>
                  <a:lnTo>
                    <a:pt x="5522976" y="2749295"/>
                  </a:lnTo>
                </a:path>
                <a:path w="7260590" h="3377565">
                  <a:moveTo>
                    <a:pt x="6135623" y="2749295"/>
                  </a:moveTo>
                  <a:lnTo>
                    <a:pt x="6163056" y="2749295"/>
                  </a:lnTo>
                </a:path>
                <a:path w="7260590" h="3377565">
                  <a:moveTo>
                    <a:pt x="6336792" y="2749295"/>
                  </a:moveTo>
                  <a:lnTo>
                    <a:pt x="6345936" y="2749295"/>
                  </a:lnTo>
                </a:path>
                <a:path w="7260590" h="3377565">
                  <a:moveTo>
                    <a:pt x="6949440" y="2749295"/>
                  </a:moveTo>
                  <a:lnTo>
                    <a:pt x="6958584" y="2749295"/>
                  </a:lnTo>
                </a:path>
                <a:path w="7260590" h="3377565">
                  <a:moveTo>
                    <a:pt x="7132319" y="2749295"/>
                  </a:moveTo>
                  <a:lnTo>
                    <a:pt x="7150608" y="2749295"/>
                  </a:lnTo>
                </a:path>
                <a:path w="7260590" h="3377565">
                  <a:moveTo>
                    <a:pt x="512063" y="2755391"/>
                  </a:moveTo>
                  <a:lnTo>
                    <a:pt x="530352" y="2755391"/>
                  </a:lnTo>
                </a:path>
                <a:path w="7260590" h="3377565">
                  <a:moveTo>
                    <a:pt x="694944" y="2755391"/>
                  </a:moveTo>
                  <a:lnTo>
                    <a:pt x="722376" y="2755391"/>
                  </a:lnTo>
                </a:path>
                <a:path w="7260590" h="3377565">
                  <a:moveTo>
                    <a:pt x="1316736" y="2755391"/>
                  </a:moveTo>
                  <a:lnTo>
                    <a:pt x="1335024" y="2755391"/>
                  </a:lnTo>
                </a:path>
                <a:path w="7260590" h="3377565">
                  <a:moveTo>
                    <a:pt x="1508760" y="2755391"/>
                  </a:moveTo>
                  <a:lnTo>
                    <a:pt x="1527048" y="2755391"/>
                  </a:lnTo>
                </a:path>
                <a:path w="7260590" h="3377565">
                  <a:moveTo>
                    <a:pt x="2139696" y="2755391"/>
                  </a:moveTo>
                  <a:lnTo>
                    <a:pt x="2148840" y="2755391"/>
                  </a:lnTo>
                </a:path>
                <a:path w="7260590" h="3377565">
                  <a:moveTo>
                    <a:pt x="2304288" y="2755391"/>
                  </a:moveTo>
                  <a:lnTo>
                    <a:pt x="2331720" y="2755391"/>
                  </a:lnTo>
                </a:path>
                <a:path w="7260590" h="3377565">
                  <a:moveTo>
                    <a:pt x="4517136" y="2755391"/>
                  </a:moveTo>
                  <a:lnTo>
                    <a:pt x="4526280" y="2755391"/>
                  </a:lnTo>
                </a:path>
                <a:path w="7260590" h="3377565">
                  <a:moveTo>
                    <a:pt x="4754879" y="2755391"/>
                  </a:moveTo>
                  <a:lnTo>
                    <a:pt x="4782312" y="2755391"/>
                  </a:lnTo>
                </a:path>
                <a:path w="7260590" h="3377565">
                  <a:moveTo>
                    <a:pt x="5367527" y="2755391"/>
                  </a:moveTo>
                  <a:lnTo>
                    <a:pt x="5376672" y="2755391"/>
                  </a:lnTo>
                </a:path>
                <a:path w="7260590" h="3377565">
                  <a:moveTo>
                    <a:pt x="5504688" y="2755391"/>
                  </a:moveTo>
                  <a:lnTo>
                    <a:pt x="5522976" y="2755391"/>
                  </a:lnTo>
                </a:path>
                <a:path w="7260590" h="3377565">
                  <a:moveTo>
                    <a:pt x="6135623" y="2755391"/>
                  </a:moveTo>
                  <a:lnTo>
                    <a:pt x="6163056" y="2755391"/>
                  </a:lnTo>
                </a:path>
                <a:path w="7260590" h="3377565">
                  <a:moveTo>
                    <a:pt x="6336792" y="2755391"/>
                  </a:moveTo>
                  <a:lnTo>
                    <a:pt x="6345936" y="2755391"/>
                  </a:lnTo>
                </a:path>
                <a:path w="7260590" h="3377565">
                  <a:moveTo>
                    <a:pt x="6949440" y="2755391"/>
                  </a:moveTo>
                  <a:lnTo>
                    <a:pt x="6958584" y="2755391"/>
                  </a:lnTo>
                </a:path>
                <a:path w="7260590" h="3377565">
                  <a:moveTo>
                    <a:pt x="7132319" y="2755391"/>
                  </a:moveTo>
                  <a:lnTo>
                    <a:pt x="7150608" y="2755391"/>
                  </a:lnTo>
                </a:path>
                <a:path w="7260590" h="3377565">
                  <a:moveTo>
                    <a:pt x="512063" y="2761487"/>
                  </a:moveTo>
                  <a:lnTo>
                    <a:pt x="530352" y="2761487"/>
                  </a:lnTo>
                </a:path>
                <a:path w="7260590" h="3377565">
                  <a:moveTo>
                    <a:pt x="694944" y="2761487"/>
                  </a:moveTo>
                  <a:lnTo>
                    <a:pt x="722376" y="2761487"/>
                  </a:lnTo>
                </a:path>
                <a:path w="7260590" h="3377565">
                  <a:moveTo>
                    <a:pt x="1316736" y="2761487"/>
                  </a:moveTo>
                  <a:lnTo>
                    <a:pt x="1335024" y="2761487"/>
                  </a:lnTo>
                </a:path>
                <a:path w="7260590" h="3377565">
                  <a:moveTo>
                    <a:pt x="1508760" y="2761487"/>
                  </a:moveTo>
                  <a:lnTo>
                    <a:pt x="1527048" y="2761487"/>
                  </a:lnTo>
                </a:path>
                <a:path w="7260590" h="3377565">
                  <a:moveTo>
                    <a:pt x="2139696" y="2761487"/>
                  </a:moveTo>
                  <a:lnTo>
                    <a:pt x="2148840" y="2761487"/>
                  </a:lnTo>
                </a:path>
                <a:path w="7260590" h="3377565">
                  <a:moveTo>
                    <a:pt x="2304288" y="2761487"/>
                  </a:moveTo>
                  <a:lnTo>
                    <a:pt x="2331720" y="2761487"/>
                  </a:lnTo>
                </a:path>
                <a:path w="7260590" h="3377565">
                  <a:moveTo>
                    <a:pt x="4517136" y="2761487"/>
                  </a:moveTo>
                  <a:lnTo>
                    <a:pt x="4526280" y="2761487"/>
                  </a:lnTo>
                </a:path>
                <a:path w="7260590" h="3377565">
                  <a:moveTo>
                    <a:pt x="4754879" y="2761487"/>
                  </a:moveTo>
                  <a:lnTo>
                    <a:pt x="4782312" y="2761487"/>
                  </a:lnTo>
                </a:path>
                <a:path w="7260590" h="3377565">
                  <a:moveTo>
                    <a:pt x="5367527" y="2761487"/>
                  </a:moveTo>
                  <a:lnTo>
                    <a:pt x="5376672" y="2761487"/>
                  </a:lnTo>
                </a:path>
                <a:path w="7260590" h="3377565">
                  <a:moveTo>
                    <a:pt x="5504688" y="2761487"/>
                  </a:moveTo>
                  <a:lnTo>
                    <a:pt x="5522976" y="2761487"/>
                  </a:lnTo>
                </a:path>
                <a:path w="7260590" h="3377565">
                  <a:moveTo>
                    <a:pt x="6135623" y="2761487"/>
                  </a:moveTo>
                  <a:lnTo>
                    <a:pt x="6163056" y="2761487"/>
                  </a:lnTo>
                </a:path>
                <a:path w="7260590" h="3377565">
                  <a:moveTo>
                    <a:pt x="6336792" y="2761487"/>
                  </a:moveTo>
                  <a:lnTo>
                    <a:pt x="6345936" y="2761487"/>
                  </a:lnTo>
                </a:path>
                <a:path w="7260590" h="3377565">
                  <a:moveTo>
                    <a:pt x="6949440" y="2761487"/>
                  </a:moveTo>
                  <a:lnTo>
                    <a:pt x="6958584" y="2761487"/>
                  </a:lnTo>
                </a:path>
                <a:path w="7260590" h="3377565">
                  <a:moveTo>
                    <a:pt x="7132319" y="2761487"/>
                  </a:moveTo>
                  <a:lnTo>
                    <a:pt x="7150608" y="2761487"/>
                  </a:lnTo>
                </a:path>
                <a:path w="7260590" h="3377565">
                  <a:moveTo>
                    <a:pt x="512063" y="2767583"/>
                  </a:moveTo>
                  <a:lnTo>
                    <a:pt x="530352" y="2767583"/>
                  </a:lnTo>
                </a:path>
                <a:path w="7260590" h="3377565">
                  <a:moveTo>
                    <a:pt x="694944" y="2767583"/>
                  </a:moveTo>
                  <a:lnTo>
                    <a:pt x="722376" y="2767583"/>
                  </a:lnTo>
                </a:path>
                <a:path w="7260590" h="3377565">
                  <a:moveTo>
                    <a:pt x="1316736" y="2767583"/>
                  </a:moveTo>
                  <a:lnTo>
                    <a:pt x="1335024" y="2767583"/>
                  </a:lnTo>
                </a:path>
                <a:path w="7260590" h="3377565">
                  <a:moveTo>
                    <a:pt x="1508760" y="2767583"/>
                  </a:moveTo>
                  <a:lnTo>
                    <a:pt x="1527048" y="2767583"/>
                  </a:lnTo>
                </a:path>
                <a:path w="7260590" h="3377565">
                  <a:moveTo>
                    <a:pt x="2139696" y="2767583"/>
                  </a:moveTo>
                  <a:lnTo>
                    <a:pt x="2148840" y="2767583"/>
                  </a:lnTo>
                </a:path>
                <a:path w="7260590" h="3377565">
                  <a:moveTo>
                    <a:pt x="2295144" y="2767583"/>
                  </a:moveTo>
                  <a:lnTo>
                    <a:pt x="2322576" y="2767583"/>
                  </a:lnTo>
                </a:path>
                <a:path w="7260590" h="3377565">
                  <a:moveTo>
                    <a:pt x="4517136" y="2767583"/>
                  </a:moveTo>
                  <a:lnTo>
                    <a:pt x="4526280" y="2767583"/>
                  </a:lnTo>
                </a:path>
                <a:path w="7260590" h="3377565">
                  <a:moveTo>
                    <a:pt x="4754879" y="2767583"/>
                  </a:moveTo>
                  <a:lnTo>
                    <a:pt x="4782312" y="2767583"/>
                  </a:lnTo>
                </a:path>
                <a:path w="7260590" h="3377565">
                  <a:moveTo>
                    <a:pt x="5367527" y="2767583"/>
                  </a:moveTo>
                  <a:lnTo>
                    <a:pt x="5376672" y="2767583"/>
                  </a:lnTo>
                </a:path>
                <a:path w="7260590" h="3377565">
                  <a:moveTo>
                    <a:pt x="5504688" y="2767583"/>
                  </a:moveTo>
                  <a:lnTo>
                    <a:pt x="5522976" y="2767583"/>
                  </a:lnTo>
                </a:path>
                <a:path w="7260590" h="3377565">
                  <a:moveTo>
                    <a:pt x="6144768" y="2767583"/>
                  </a:moveTo>
                  <a:lnTo>
                    <a:pt x="6172200" y="2767583"/>
                  </a:lnTo>
                </a:path>
                <a:path w="7260590" h="3377565">
                  <a:moveTo>
                    <a:pt x="6336792" y="2767583"/>
                  </a:moveTo>
                  <a:lnTo>
                    <a:pt x="6345936" y="2767583"/>
                  </a:lnTo>
                </a:path>
                <a:path w="7260590" h="3377565">
                  <a:moveTo>
                    <a:pt x="6958583" y="2767583"/>
                  </a:moveTo>
                  <a:lnTo>
                    <a:pt x="6967728" y="2767583"/>
                  </a:lnTo>
                </a:path>
                <a:path w="7260590" h="3377565">
                  <a:moveTo>
                    <a:pt x="7123175" y="2767583"/>
                  </a:moveTo>
                  <a:lnTo>
                    <a:pt x="7150608" y="2767583"/>
                  </a:lnTo>
                </a:path>
                <a:path w="7260590" h="3377565">
                  <a:moveTo>
                    <a:pt x="512063" y="2773679"/>
                  </a:moveTo>
                  <a:lnTo>
                    <a:pt x="530352" y="2773679"/>
                  </a:lnTo>
                </a:path>
                <a:path w="7260590" h="3377565">
                  <a:moveTo>
                    <a:pt x="694944" y="2773679"/>
                  </a:moveTo>
                  <a:lnTo>
                    <a:pt x="722376" y="2773679"/>
                  </a:lnTo>
                </a:path>
                <a:path w="7260590" h="3377565">
                  <a:moveTo>
                    <a:pt x="1316736" y="2773679"/>
                  </a:moveTo>
                  <a:lnTo>
                    <a:pt x="1335024" y="2773679"/>
                  </a:lnTo>
                </a:path>
                <a:path w="7260590" h="3377565">
                  <a:moveTo>
                    <a:pt x="1508760" y="2773679"/>
                  </a:moveTo>
                  <a:lnTo>
                    <a:pt x="1527048" y="2773679"/>
                  </a:lnTo>
                </a:path>
                <a:path w="7260590" h="3377565">
                  <a:moveTo>
                    <a:pt x="2139696" y="2773679"/>
                  </a:moveTo>
                  <a:lnTo>
                    <a:pt x="2148840" y="2773679"/>
                  </a:lnTo>
                </a:path>
                <a:path w="7260590" h="3377565">
                  <a:moveTo>
                    <a:pt x="2295144" y="2773679"/>
                  </a:moveTo>
                  <a:lnTo>
                    <a:pt x="2322576" y="2773679"/>
                  </a:lnTo>
                </a:path>
                <a:path w="7260590" h="3377565">
                  <a:moveTo>
                    <a:pt x="4517136" y="2773679"/>
                  </a:moveTo>
                  <a:lnTo>
                    <a:pt x="4526280" y="2773679"/>
                  </a:lnTo>
                </a:path>
                <a:path w="7260590" h="3377565">
                  <a:moveTo>
                    <a:pt x="4754879" y="2773679"/>
                  </a:moveTo>
                  <a:lnTo>
                    <a:pt x="4782312" y="2773679"/>
                  </a:lnTo>
                </a:path>
                <a:path w="7260590" h="3377565">
                  <a:moveTo>
                    <a:pt x="5367527" y="2773679"/>
                  </a:moveTo>
                  <a:lnTo>
                    <a:pt x="5376672" y="2773679"/>
                  </a:lnTo>
                </a:path>
                <a:path w="7260590" h="3377565">
                  <a:moveTo>
                    <a:pt x="5504688" y="2773679"/>
                  </a:moveTo>
                  <a:lnTo>
                    <a:pt x="5522976" y="2773679"/>
                  </a:lnTo>
                </a:path>
                <a:path w="7260590" h="3377565">
                  <a:moveTo>
                    <a:pt x="6144768" y="2773679"/>
                  </a:moveTo>
                  <a:lnTo>
                    <a:pt x="6172200" y="2773679"/>
                  </a:lnTo>
                </a:path>
                <a:path w="7260590" h="3377565">
                  <a:moveTo>
                    <a:pt x="6327647" y="2773679"/>
                  </a:moveTo>
                  <a:lnTo>
                    <a:pt x="6336792" y="2773679"/>
                  </a:lnTo>
                </a:path>
                <a:path w="7260590" h="3377565">
                  <a:moveTo>
                    <a:pt x="6958583" y="2773679"/>
                  </a:moveTo>
                  <a:lnTo>
                    <a:pt x="6967728" y="2773679"/>
                  </a:lnTo>
                </a:path>
                <a:path w="7260590" h="3377565">
                  <a:moveTo>
                    <a:pt x="7123175" y="2773679"/>
                  </a:moveTo>
                  <a:lnTo>
                    <a:pt x="7150608" y="2773679"/>
                  </a:lnTo>
                </a:path>
                <a:path w="7260590" h="3377565">
                  <a:moveTo>
                    <a:pt x="521207" y="2779776"/>
                  </a:moveTo>
                  <a:lnTo>
                    <a:pt x="539496" y="2779776"/>
                  </a:lnTo>
                </a:path>
                <a:path w="7260590" h="3377565">
                  <a:moveTo>
                    <a:pt x="694944" y="2779776"/>
                  </a:moveTo>
                  <a:lnTo>
                    <a:pt x="713232" y="2779776"/>
                  </a:lnTo>
                </a:path>
                <a:path w="7260590" h="3377565">
                  <a:moveTo>
                    <a:pt x="1325880" y="2779776"/>
                  </a:moveTo>
                  <a:lnTo>
                    <a:pt x="1344168" y="2779776"/>
                  </a:lnTo>
                </a:path>
                <a:path w="7260590" h="3377565">
                  <a:moveTo>
                    <a:pt x="1508760" y="2779776"/>
                  </a:moveTo>
                  <a:lnTo>
                    <a:pt x="1527048" y="2779776"/>
                  </a:lnTo>
                </a:path>
                <a:path w="7260590" h="3377565">
                  <a:moveTo>
                    <a:pt x="2139696" y="2779776"/>
                  </a:moveTo>
                  <a:lnTo>
                    <a:pt x="2148840" y="2779776"/>
                  </a:lnTo>
                </a:path>
                <a:path w="7260590" h="3377565">
                  <a:moveTo>
                    <a:pt x="2295144" y="2779776"/>
                  </a:moveTo>
                  <a:lnTo>
                    <a:pt x="2322576" y="2779776"/>
                  </a:lnTo>
                </a:path>
                <a:path w="7260590" h="3377565">
                  <a:moveTo>
                    <a:pt x="4517136" y="2779775"/>
                  </a:moveTo>
                  <a:lnTo>
                    <a:pt x="4526280" y="2779775"/>
                  </a:lnTo>
                </a:path>
                <a:path w="7260590" h="3377565">
                  <a:moveTo>
                    <a:pt x="4754879" y="2779775"/>
                  </a:moveTo>
                  <a:lnTo>
                    <a:pt x="4782312" y="2779775"/>
                  </a:lnTo>
                </a:path>
                <a:path w="7260590" h="3377565">
                  <a:moveTo>
                    <a:pt x="5367527" y="2779775"/>
                  </a:moveTo>
                  <a:lnTo>
                    <a:pt x="5376672" y="2779775"/>
                  </a:lnTo>
                </a:path>
                <a:path w="7260590" h="3377565">
                  <a:moveTo>
                    <a:pt x="5504688" y="2779775"/>
                  </a:moveTo>
                  <a:lnTo>
                    <a:pt x="5522976" y="2779775"/>
                  </a:lnTo>
                </a:path>
                <a:path w="7260590" h="3377565">
                  <a:moveTo>
                    <a:pt x="6144768" y="2779775"/>
                  </a:moveTo>
                  <a:lnTo>
                    <a:pt x="6172200" y="2779775"/>
                  </a:lnTo>
                </a:path>
                <a:path w="7260590" h="3377565">
                  <a:moveTo>
                    <a:pt x="6327647" y="2779775"/>
                  </a:moveTo>
                  <a:lnTo>
                    <a:pt x="6336792" y="2779775"/>
                  </a:lnTo>
                </a:path>
                <a:path w="7260590" h="3377565">
                  <a:moveTo>
                    <a:pt x="6958583" y="2779775"/>
                  </a:moveTo>
                  <a:lnTo>
                    <a:pt x="6967728" y="2779775"/>
                  </a:lnTo>
                </a:path>
                <a:path w="7260590" h="3377565">
                  <a:moveTo>
                    <a:pt x="7123175" y="2779775"/>
                  </a:moveTo>
                  <a:lnTo>
                    <a:pt x="7141464" y="2779775"/>
                  </a:lnTo>
                </a:path>
                <a:path w="7260590" h="3377565">
                  <a:moveTo>
                    <a:pt x="521207" y="2785871"/>
                  </a:moveTo>
                  <a:lnTo>
                    <a:pt x="539496" y="2785871"/>
                  </a:lnTo>
                </a:path>
                <a:path w="7260590" h="3377565">
                  <a:moveTo>
                    <a:pt x="694944" y="2785871"/>
                  </a:moveTo>
                  <a:lnTo>
                    <a:pt x="713232" y="2785871"/>
                  </a:lnTo>
                </a:path>
                <a:path w="7260590" h="3377565">
                  <a:moveTo>
                    <a:pt x="1325880" y="2785871"/>
                  </a:moveTo>
                  <a:lnTo>
                    <a:pt x="1344168" y="2785871"/>
                  </a:lnTo>
                </a:path>
                <a:path w="7260590" h="3377565">
                  <a:moveTo>
                    <a:pt x="1508760" y="2785871"/>
                  </a:moveTo>
                  <a:lnTo>
                    <a:pt x="1527048" y="2785871"/>
                  </a:lnTo>
                </a:path>
                <a:path w="7260590" h="3377565">
                  <a:moveTo>
                    <a:pt x="2139696" y="2785871"/>
                  </a:moveTo>
                  <a:lnTo>
                    <a:pt x="2148840" y="2785871"/>
                  </a:lnTo>
                </a:path>
                <a:path w="7260590" h="3377565">
                  <a:moveTo>
                    <a:pt x="2295144" y="2785871"/>
                  </a:moveTo>
                  <a:lnTo>
                    <a:pt x="2322576" y="2785871"/>
                  </a:lnTo>
                </a:path>
                <a:path w="7260590" h="3377565">
                  <a:moveTo>
                    <a:pt x="4517136" y="2785871"/>
                  </a:moveTo>
                  <a:lnTo>
                    <a:pt x="4535424" y="2785871"/>
                  </a:lnTo>
                </a:path>
                <a:path w="7260590" h="3377565">
                  <a:moveTo>
                    <a:pt x="4745736" y="2785871"/>
                  </a:moveTo>
                  <a:lnTo>
                    <a:pt x="4782312" y="2785871"/>
                  </a:lnTo>
                </a:path>
                <a:path w="7260590" h="3377565">
                  <a:moveTo>
                    <a:pt x="5367527" y="2785871"/>
                  </a:moveTo>
                  <a:lnTo>
                    <a:pt x="5376672" y="2785871"/>
                  </a:lnTo>
                </a:path>
                <a:path w="7260590" h="3377565">
                  <a:moveTo>
                    <a:pt x="5504688" y="2785871"/>
                  </a:moveTo>
                  <a:lnTo>
                    <a:pt x="5522976" y="2785871"/>
                  </a:lnTo>
                </a:path>
                <a:path w="7260590" h="3377565">
                  <a:moveTo>
                    <a:pt x="6144768" y="2785871"/>
                  </a:moveTo>
                  <a:lnTo>
                    <a:pt x="6172200" y="2785871"/>
                  </a:lnTo>
                </a:path>
                <a:path w="7260590" h="3377565">
                  <a:moveTo>
                    <a:pt x="6327647" y="2785871"/>
                  </a:moveTo>
                  <a:lnTo>
                    <a:pt x="6336792" y="2785871"/>
                  </a:lnTo>
                </a:path>
                <a:path w="7260590" h="3377565">
                  <a:moveTo>
                    <a:pt x="6958583" y="2785871"/>
                  </a:moveTo>
                  <a:lnTo>
                    <a:pt x="6967728" y="2785871"/>
                  </a:lnTo>
                </a:path>
                <a:path w="7260590" h="3377565">
                  <a:moveTo>
                    <a:pt x="7123175" y="2785871"/>
                  </a:moveTo>
                  <a:lnTo>
                    <a:pt x="7141464" y="2785871"/>
                  </a:lnTo>
                </a:path>
                <a:path w="7260590" h="3377565">
                  <a:moveTo>
                    <a:pt x="521207" y="2791967"/>
                  </a:moveTo>
                  <a:lnTo>
                    <a:pt x="539496" y="2791967"/>
                  </a:lnTo>
                </a:path>
                <a:path w="7260590" h="3377565">
                  <a:moveTo>
                    <a:pt x="685800" y="2791967"/>
                  </a:moveTo>
                  <a:lnTo>
                    <a:pt x="713232" y="2791967"/>
                  </a:lnTo>
                </a:path>
                <a:path w="7260590" h="3377565">
                  <a:moveTo>
                    <a:pt x="1325880" y="2791967"/>
                  </a:moveTo>
                  <a:lnTo>
                    <a:pt x="1344168" y="2791967"/>
                  </a:lnTo>
                </a:path>
                <a:path w="7260590" h="3377565">
                  <a:moveTo>
                    <a:pt x="1499616" y="2791967"/>
                  </a:moveTo>
                  <a:lnTo>
                    <a:pt x="1527048" y="2791967"/>
                  </a:lnTo>
                </a:path>
                <a:path w="7260590" h="3377565">
                  <a:moveTo>
                    <a:pt x="2139696" y="2791967"/>
                  </a:moveTo>
                  <a:lnTo>
                    <a:pt x="2148840" y="2791967"/>
                  </a:lnTo>
                </a:path>
                <a:path w="7260590" h="3377565">
                  <a:moveTo>
                    <a:pt x="2295144" y="2791967"/>
                  </a:moveTo>
                  <a:lnTo>
                    <a:pt x="2322576" y="2791967"/>
                  </a:lnTo>
                </a:path>
                <a:path w="7260590" h="3377565">
                  <a:moveTo>
                    <a:pt x="4517136" y="2791967"/>
                  </a:moveTo>
                  <a:lnTo>
                    <a:pt x="4535424" y="2791967"/>
                  </a:lnTo>
                </a:path>
                <a:path w="7260590" h="3377565">
                  <a:moveTo>
                    <a:pt x="4745736" y="2791967"/>
                  </a:moveTo>
                  <a:lnTo>
                    <a:pt x="4773168" y="2791967"/>
                  </a:lnTo>
                </a:path>
                <a:path w="7260590" h="3377565">
                  <a:moveTo>
                    <a:pt x="5367527" y="2791967"/>
                  </a:moveTo>
                  <a:lnTo>
                    <a:pt x="5376672" y="2791967"/>
                  </a:lnTo>
                </a:path>
                <a:path w="7260590" h="3377565">
                  <a:moveTo>
                    <a:pt x="5504688" y="2791967"/>
                  </a:moveTo>
                  <a:lnTo>
                    <a:pt x="5522976" y="2791967"/>
                  </a:lnTo>
                </a:path>
                <a:path w="7260590" h="3377565">
                  <a:moveTo>
                    <a:pt x="6144768" y="2791967"/>
                  </a:moveTo>
                  <a:lnTo>
                    <a:pt x="6172200" y="2791967"/>
                  </a:lnTo>
                </a:path>
                <a:path w="7260590" h="3377565">
                  <a:moveTo>
                    <a:pt x="6327647" y="2791967"/>
                  </a:moveTo>
                  <a:lnTo>
                    <a:pt x="6336792" y="2791967"/>
                  </a:lnTo>
                </a:path>
                <a:path w="7260590" h="3377565">
                  <a:moveTo>
                    <a:pt x="6958583" y="2791967"/>
                  </a:moveTo>
                  <a:lnTo>
                    <a:pt x="6967728" y="2791967"/>
                  </a:lnTo>
                </a:path>
                <a:path w="7260590" h="3377565">
                  <a:moveTo>
                    <a:pt x="7123175" y="2791967"/>
                  </a:moveTo>
                  <a:lnTo>
                    <a:pt x="7141464" y="2791967"/>
                  </a:lnTo>
                </a:path>
                <a:path w="7260590" h="3377565">
                  <a:moveTo>
                    <a:pt x="521207" y="2798064"/>
                  </a:moveTo>
                  <a:lnTo>
                    <a:pt x="539496" y="2798064"/>
                  </a:lnTo>
                </a:path>
                <a:path w="7260590" h="3377565">
                  <a:moveTo>
                    <a:pt x="685800" y="2798064"/>
                  </a:moveTo>
                  <a:lnTo>
                    <a:pt x="704088" y="2798064"/>
                  </a:lnTo>
                </a:path>
                <a:path w="7260590" h="3377565">
                  <a:moveTo>
                    <a:pt x="1325880" y="2798064"/>
                  </a:moveTo>
                  <a:lnTo>
                    <a:pt x="1344168" y="2798064"/>
                  </a:lnTo>
                </a:path>
                <a:path w="7260590" h="3377565">
                  <a:moveTo>
                    <a:pt x="1499616" y="2798064"/>
                  </a:moveTo>
                  <a:lnTo>
                    <a:pt x="1527048" y="2798064"/>
                  </a:lnTo>
                </a:path>
                <a:path w="7260590" h="3377565">
                  <a:moveTo>
                    <a:pt x="2139696" y="2798064"/>
                  </a:moveTo>
                  <a:lnTo>
                    <a:pt x="2157984" y="2798064"/>
                  </a:lnTo>
                </a:path>
                <a:path w="7260590" h="3377565">
                  <a:moveTo>
                    <a:pt x="2295144" y="2798064"/>
                  </a:moveTo>
                  <a:lnTo>
                    <a:pt x="2313432" y="2798064"/>
                  </a:lnTo>
                </a:path>
                <a:path w="7260590" h="3377565">
                  <a:moveTo>
                    <a:pt x="4517136" y="2798063"/>
                  </a:moveTo>
                  <a:lnTo>
                    <a:pt x="4535424" y="2798063"/>
                  </a:lnTo>
                </a:path>
                <a:path w="7260590" h="3377565">
                  <a:moveTo>
                    <a:pt x="4745736" y="2798063"/>
                  </a:moveTo>
                  <a:lnTo>
                    <a:pt x="4773168" y="2798063"/>
                  </a:lnTo>
                </a:path>
                <a:path w="7260590" h="3377565">
                  <a:moveTo>
                    <a:pt x="5367527" y="2798063"/>
                  </a:moveTo>
                  <a:lnTo>
                    <a:pt x="5376672" y="2798063"/>
                  </a:lnTo>
                </a:path>
                <a:path w="7260590" h="3377565">
                  <a:moveTo>
                    <a:pt x="5504688" y="2798063"/>
                  </a:moveTo>
                  <a:lnTo>
                    <a:pt x="5522976" y="2798063"/>
                  </a:lnTo>
                </a:path>
                <a:path w="7260590" h="3377565">
                  <a:moveTo>
                    <a:pt x="6144768" y="2798063"/>
                  </a:moveTo>
                  <a:lnTo>
                    <a:pt x="6172200" y="2798063"/>
                  </a:lnTo>
                </a:path>
                <a:path w="7260590" h="3377565">
                  <a:moveTo>
                    <a:pt x="6327647" y="2798063"/>
                  </a:moveTo>
                  <a:lnTo>
                    <a:pt x="6336792" y="2798063"/>
                  </a:lnTo>
                </a:path>
                <a:path w="7260590" h="3377565">
                  <a:moveTo>
                    <a:pt x="6958583" y="2798063"/>
                  </a:moveTo>
                  <a:lnTo>
                    <a:pt x="6976872" y="2798063"/>
                  </a:lnTo>
                </a:path>
                <a:path w="7260590" h="3377565">
                  <a:moveTo>
                    <a:pt x="7123175" y="2798063"/>
                  </a:moveTo>
                  <a:lnTo>
                    <a:pt x="7141464" y="2798063"/>
                  </a:lnTo>
                </a:path>
                <a:path w="7260590" h="3377565">
                  <a:moveTo>
                    <a:pt x="521207" y="2804159"/>
                  </a:moveTo>
                  <a:lnTo>
                    <a:pt x="539496" y="2804159"/>
                  </a:lnTo>
                </a:path>
                <a:path w="7260590" h="3377565">
                  <a:moveTo>
                    <a:pt x="685800" y="2804159"/>
                  </a:moveTo>
                  <a:lnTo>
                    <a:pt x="704088" y="2804159"/>
                  </a:lnTo>
                </a:path>
                <a:path w="7260590" h="3377565">
                  <a:moveTo>
                    <a:pt x="1325880" y="2804159"/>
                  </a:moveTo>
                  <a:lnTo>
                    <a:pt x="1344168" y="2804159"/>
                  </a:lnTo>
                </a:path>
                <a:path w="7260590" h="3377565">
                  <a:moveTo>
                    <a:pt x="1499616" y="2804159"/>
                  </a:moveTo>
                  <a:lnTo>
                    <a:pt x="1527048" y="2804159"/>
                  </a:lnTo>
                </a:path>
                <a:path w="7260590" h="3377565">
                  <a:moveTo>
                    <a:pt x="2139696" y="2804159"/>
                  </a:moveTo>
                  <a:lnTo>
                    <a:pt x="2157984" y="2804159"/>
                  </a:lnTo>
                </a:path>
                <a:path w="7260590" h="3377565">
                  <a:moveTo>
                    <a:pt x="2295144" y="2804159"/>
                  </a:moveTo>
                  <a:lnTo>
                    <a:pt x="2313432" y="2804159"/>
                  </a:lnTo>
                </a:path>
                <a:path w="7260590" h="3377565">
                  <a:moveTo>
                    <a:pt x="4517136" y="2804159"/>
                  </a:moveTo>
                  <a:lnTo>
                    <a:pt x="4535424" y="2804159"/>
                  </a:lnTo>
                </a:path>
                <a:path w="7260590" h="3377565">
                  <a:moveTo>
                    <a:pt x="4745736" y="2804159"/>
                  </a:moveTo>
                  <a:lnTo>
                    <a:pt x="4773168" y="2804159"/>
                  </a:lnTo>
                </a:path>
                <a:path w="7260590" h="3377565">
                  <a:moveTo>
                    <a:pt x="5367527" y="2804159"/>
                  </a:moveTo>
                  <a:lnTo>
                    <a:pt x="5376672" y="2804159"/>
                  </a:lnTo>
                </a:path>
                <a:path w="7260590" h="3377565">
                  <a:moveTo>
                    <a:pt x="5504688" y="2804159"/>
                  </a:moveTo>
                  <a:lnTo>
                    <a:pt x="5522976" y="2804159"/>
                  </a:lnTo>
                </a:path>
                <a:path w="7260590" h="3377565">
                  <a:moveTo>
                    <a:pt x="6144768" y="2804159"/>
                  </a:moveTo>
                  <a:lnTo>
                    <a:pt x="6172200" y="2804159"/>
                  </a:lnTo>
                </a:path>
                <a:path w="7260590" h="3377565">
                  <a:moveTo>
                    <a:pt x="6327647" y="2804159"/>
                  </a:moveTo>
                  <a:lnTo>
                    <a:pt x="6336792" y="2804159"/>
                  </a:lnTo>
                </a:path>
                <a:path w="7260590" h="3377565">
                  <a:moveTo>
                    <a:pt x="6958583" y="2804159"/>
                  </a:moveTo>
                  <a:lnTo>
                    <a:pt x="6976872" y="2804159"/>
                  </a:lnTo>
                </a:path>
                <a:path w="7260590" h="3377565">
                  <a:moveTo>
                    <a:pt x="7123175" y="2804159"/>
                  </a:moveTo>
                  <a:lnTo>
                    <a:pt x="7141464" y="2804159"/>
                  </a:lnTo>
                </a:path>
                <a:path w="7260590" h="3377565">
                  <a:moveTo>
                    <a:pt x="521207" y="2810255"/>
                  </a:moveTo>
                  <a:lnTo>
                    <a:pt x="539496" y="2810255"/>
                  </a:lnTo>
                </a:path>
                <a:path w="7260590" h="3377565">
                  <a:moveTo>
                    <a:pt x="685800" y="2810255"/>
                  </a:moveTo>
                  <a:lnTo>
                    <a:pt x="704088" y="2810255"/>
                  </a:lnTo>
                </a:path>
                <a:path w="7260590" h="3377565">
                  <a:moveTo>
                    <a:pt x="1325880" y="2810255"/>
                  </a:moveTo>
                  <a:lnTo>
                    <a:pt x="1344168" y="2810255"/>
                  </a:lnTo>
                </a:path>
                <a:path w="7260590" h="3377565">
                  <a:moveTo>
                    <a:pt x="1499616" y="2810255"/>
                  </a:moveTo>
                  <a:lnTo>
                    <a:pt x="1527048" y="2810255"/>
                  </a:lnTo>
                </a:path>
                <a:path w="7260590" h="3377565">
                  <a:moveTo>
                    <a:pt x="2139696" y="2810255"/>
                  </a:moveTo>
                  <a:lnTo>
                    <a:pt x="2157984" y="2810255"/>
                  </a:lnTo>
                </a:path>
                <a:path w="7260590" h="3377565">
                  <a:moveTo>
                    <a:pt x="2295144" y="2810255"/>
                  </a:moveTo>
                  <a:lnTo>
                    <a:pt x="2313432" y="2810255"/>
                  </a:lnTo>
                </a:path>
                <a:path w="7260590" h="3377565">
                  <a:moveTo>
                    <a:pt x="4517136" y="2810255"/>
                  </a:moveTo>
                  <a:lnTo>
                    <a:pt x="4535424" y="2810255"/>
                  </a:lnTo>
                </a:path>
                <a:path w="7260590" h="3377565">
                  <a:moveTo>
                    <a:pt x="4745736" y="2810255"/>
                  </a:moveTo>
                  <a:lnTo>
                    <a:pt x="4773168" y="2810255"/>
                  </a:lnTo>
                </a:path>
                <a:path w="7260590" h="3377565">
                  <a:moveTo>
                    <a:pt x="5367527" y="2810255"/>
                  </a:moveTo>
                  <a:lnTo>
                    <a:pt x="5385816" y="2810255"/>
                  </a:lnTo>
                </a:path>
                <a:path w="7260590" h="3377565">
                  <a:moveTo>
                    <a:pt x="5504688" y="2810255"/>
                  </a:moveTo>
                  <a:lnTo>
                    <a:pt x="5522976" y="2810255"/>
                  </a:lnTo>
                </a:path>
                <a:path w="7260590" h="3377565">
                  <a:moveTo>
                    <a:pt x="6153912" y="2810255"/>
                  </a:moveTo>
                  <a:lnTo>
                    <a:pt x="6172200" y="2810255"/>
                  </a:lnTo>
                </a:path>
                <a:path w="7260590" h="3377565">
                  <a:moveTo>
                    <a:pt x="6318503" y="2810255"/>
                  </a:moveTo>
                  <a:lnTo>
                    <a:pt x="6336792" y="2810255"/>
                  </a:lnTo>
                </a:path>
                <a:path w="7260590" h="3377565">
                  <a:moveTo>
                    <a:pt x="6958583" y="2810255"/>
                  </a:moveTo>
                  <a:lnTo>
                    <a:pt x="6976872" y="2810255"/>
                  </a:lnTo>
                </a:path>
                <a:path w="7260590" h="3377565">
                  <a:moveTo>
                    <a:pt x="7123175" y="2810255"/>
                  </a:moveTo>
                  <a:lnTo>
                    <a:pt x="7141464" y="2810255"/>
                  </a:lnTo>
                </a:path>
                <a:path w="7260590" h="3377565">
                  <a:moveTo>
                    <a:pt x="530351" y="2816352"/>
                  </a:moveTo>
                  <a:lnTo>
                    <a:pt x="539496" y="2816352"/>
                  </a:lnTo>
                </a:path>
                <a:path w="7260590" h="3377565">
                  <a:moveTo>
                    <a:pt x="685800" y="2816352"/>
                  </a:moveTo>
                  <a:lnTo>
                    <a:pt x="704088" y="2816352"/>
                  </a:lnTo>
                </a:path>
                <a:path w="7260590" h="3377565">
                  <a:moveTo>
                    <a:pt x="1325880" y="2816352"/>
                  </a:moveTo>
                  <a:lnTo>
                    <a:pt x="1344168" y="2816352"/>
                  </a:lnTo>
                </a:path>
                <a:path w="7260590" h="3377565">
                  <a:moveTo>
                    <a:pt x="1499616" y="2816352"/>
                  </a:moveTo>
                  <a:lnTo>
                    <a:pt x="1527048" y="2816352"/>
                  </a:lnTo>
                </a:path>
                <a:path w="7260590" h="3377565">
                  <a:moveTo>
                    <a:pt x="2139696" y="2816352"/>
                  </a:moveTo>
                  <a:lnTo>
                    <a:pt x="2157984" y="2816352"/>
                  </a:lnTo>
                </a:path>
                <a:path w="7260590" h="3377565">
                  <a:moveTo>
                    <a:pt x="2295144" y="2816352"/>
                  </a:moveTo>
                  <a:lnTo>
                    <a:pt x="2313432" y="2816352"/>
                  </a:lnTo>
                </a:path>
                <a:path w="7260590" h="3377565">
                  <a:moveTo>
                    <a:pt x="4517136" y="2816351"/>
                  </a:moveTo>
                  <a:lnTo>
                    <a:pt x="4535424" y="2816351"/>
                  </a:lnTo>
                </a:path>
                <a:path w="7260590" h="3377565">
                  <a:moveTo>
                    <a:pt x="4745736" y="2816351"/>
                  </a:moveTo>
                  <a:lnTo>
                    <a:pt x="4773168" y="2816351"/>
                  </a:lnTo>
                </a:path>
                <a:path w="7260590" h="3377565">
                  <a:moveTo>
                    <a:pt x="5367527" y="2816351"/>
                  </a:moveTo>
                  <a:lnTo>
                    <a:pt x="5385816" y="2816351"/>
                  </a:lnTo>
                </a:path>
                <a:path w="7260590" h="3377565">
                  <a:moveTo>
                    <a:pt x="5504688" y="2816351"/>
                  </a:moveTo>
                  <a:lnTo>
                    <a:pt x="5522976" y="2816351"/>
                  </a:lnTo>
                </a:path>
                <a:path w="7260590" h="3377565">
                  <a:moveTo>
                    <a:pt x="6153912" y="2816351"/>
                  </a:moveTo>
                  <a:lnTo>
                    <a:pt x="6172200" y="2816351"/>
                  </a:lnTo>
                </a:path>
                <a:path w="7260590" h="3377565">
                  <a:moveTo>
                    <a:pt x="6318503" y="2816351"/>
                  </a:moveTo>
                  <a:lnTo>
                    <a:pt x="6336792" y="2816351"/>
                  </a:lnTo>
                </a:path>
                <a:path w="7260590" h="3377565">
                  <a:moveTo>
                    <a:pt x="6958583" y="2816351"/>
                  </a:moveTo>
                  <a:lnTo>
                    <a:pt x="6976872" y="2816351"/>
                  </a:lnTo>
                </a:path>
                <a:path w="7260590" h="3377565">
                  <a:moveTo>
                    <a:pt x="7123175" y="2816351"/>
                  </a:moveTo>
                  <a:lnTo>
                    <a:pt x="7132320" y="2816351"/>
                  </a:lnTo>
                </a:path>
                <a:path w="7260590" h="3377565">
                  <a:moveTo>
                    <a:pt x="530351" y="2822447"/>
                  </a:moveTo>
                  <a:lnTo>
                    <a:pt x="539496" y="2822447"/>
                  </a:lnTo>
                </a:path>
                <a:path w="7260590" h="3377565">
                  <a:moveTo>
                    <a:pt x="685800" y="2822447"/>
                  </a:moveTo>
                  <a:lnTo>
                    <a:pt x="704088" y="2822447"/>
                  </a:lnTo>
                </a:path>
                <a:path w="7260590" h="3377565">
                  <a:moveTo>
                    <a:pt x="1325880" y="2822447"/>
                  </a:moveTo>
                  <a:lnTo>
                    <a:pt x="1344168" y="2822447"/>
                  </a:lnTo>
                </a:path>
                <a:path w="7260590" h="3377565">
                  <a:moveTo>
                    <a:pt x="1499616" y="2822447"/>
                  </a:moveTo>
                  <a:lnTo>
                    <a:pt x="1527048" y="2822447"/>
                  </a:lnTo>
                </a:path>
                <a:path w="7260590" h="3377565">
                  <a:moveTo>
                    <a:pt x="2139696" y="2822447"/>
                  </a:moveTo>
                  <a:lnTo>
                    <a:pt x="2157984" y="2822447"/>
                  </a:lnTo>
                </a:path>
                <a:path w="7260590" h="3377565">
                  <a:moveTo>
                    <a:pt x="2295144" y="2822447"/>
                  </a:moveTo>
                  <a:lnTo>
                    <a:pt x="2313432" y="2822447"/>
                  </a:lnTo>
                </a:path>
                <a:path w="7260590" h="3377565">
                  <a:moveTo>
                    <a:pt x="4517136" y="2822447"/>
                  </a:moveTo>
                  <a:lnTo>
                    <a:pt x="4535424" y="2822447"/>
                  </a:lnTo>
                </a:path>
                <a:path w="7260590" h="3377565">
                  <a:moveTo>
                    <a:pt x="4745736" y="2822447"/>
                  </a:moveTo>
                  <a:lnTo>
                    <a:pt x="4773168" y="2822447"/>
                  </a:lnTo>
                </a:path>
                <a:path w="7260590" h="3377565">
                  <a:moveTo>
                    <a:pt x="5367527" y="2822447"/>
                  </a:moveTo>
                  <a:lnTo>
                    <a:pt x="5385816" y="2822447"/>
                  </a:lnTo>
                </a:path>
                <a:path w="7260590" h="3377565">
                  <a:moveTo>
                    <a:pt x="5504688" y="2822447"/>
                  </a:moveTo>
                  <a:lnTo>
                    <a:pt x="5522976" y="2822447"/>
                  </a:lnTo>
                </a:path>
                <a:path w="7260590" h="3377565">
                  <a:moveTo>
                    <a:pt x="6153912" y="2822447"/>
                  </a:moveTo>
                  <a:lnTo>
                    <a:pt x="6181344" y="2822447"/>
                  </a:lnTo>
                </a:path>
                <a:path w="7260590" h="3377565">
                  <a:moveTo>
                    <a:pt x="6318503" y="2822447"/>
                  </a:moveTo>
                  <a:lnTo>
                    <a:pt x="6336792" y="2822447"/>
                  </a:lnTo>
                </a:path>
                <a:path w="7260590" h="3377565">
                  <a:moveTo>
                    <a:pt x="6958583" y="2822447"/>
                  </a:moveTo>
                  <a:lnTo>
                    <a:pt x="6976872" y="2822447"/>
                  </a:lnTo>
                </a:path>
                <a:path w="7260590" h="3377565">
                  <a:moveTo>
                    <a:pt x="7123175" y="2822447"/>
                  </a:moveTo>
                  <a:lnTo>
                    <a:pt x="7132320" y="2822447"/>
                  </a:lnTo>
                </a:path>
                <a:path w="7260590" h="3377565">
                  <a:moveTo>
                    <a:pt x="530351" y="2828543"/>
                  </a:moveTo>
                  <a:lnTo>
                    <a:pt x="548640" y="2828543"/>
                  </a:lnTo>
                </a:path>
                <a:path w="7260590" h="3377565">
                  <a:moveTo>
                    <a:pt x="685800" y="2828543"/>
                  </a:moveTo>
                  <a:lnTo>
                    <a:pt x="704088" y="2828543"/>
                  </a:lnTo>
                </a:path>
                <a:path w="7260590" h="3377565">
                  <a:moveTo>
                    <a:pt x="1335024" y="2828543"/>
                  </a:moveTo>
                  <a:lnTo>
                    <a:pt x="1353312" y="2828543"/>
                  </a:lnTo>
                </a:path>
                <a:path w="7260590" h="3377565">
                  <a:moveTo>
                    <a:pt x="1499616" y="2828543"/>
                  </a:moveTo>
                  <a:lnTo>
                    <a:pt x="1517904" y="2828543"/>
                  </a:lnTo>
                </a:path>
                <a:path w="7260590" h="3377565">
                  <a:moveTo>
                    <a:pt x="2139696" y="2828543"/>
                  </a:moveTo>
                  <a:lnTo>
                    <a:pt x="2157984" y="2828543"/>
                  </a:lnTo>
                </a:path>
                <a:path w="7260590" h="3377565">
                  <a:moveTo>
                    <a:pt x="2295144" y="2828543"/>
                  </a:moveTo>
                  <a:lnTo>
                    <a:pt x="2304288" y="2828543"/>
                  </a:lnTo>
                </a:path>
                <a:path w="7260590" h="3377565">
                  <a:moveTo>
                    <a:pt x="4517136" y="2828543"/>
                  </a:moveTo>
                  <a:lnTo>
                    <a:pt x="4535424" y="2828543"/>
                  </a:lnTo>
                </a:path>
                <a:path w="7260590" h="3377565">
                  <a:moveTo>
                    <a:pt x="4745736" y="2828543"/>
                  </a:moveTo>
                  <a:lnTo>
                    <a:pt x="4773168" y="2828543"/>
                  </a:lnTo>
                </a:path>
                <a:path w="7260590" h="3377565">
                  <a:moveTo>
                    <a:pt x="5367527" y="2828543"/>
                  </a:moveTo>
                  <a:lnTo>
                    <a:pt x="5385816" y="2828543"/>
                  </a:lnTo>
                </a:path>
                <a:path w="7260590" h="3377565">
                  <a:moveTo>
                    <a:pt x="5504688" y="2828543"/>
                  </a:moveTo>
                  <a:lnTo>
                    <a:pt x="5522976" y="2828543"/>
                  </a:lnTo>
                </a:path>
                <a:path w="7260590" h="3377565">
                  <a:moveTo>
                    <a:pt x="6153912" y="2828543"/>
                  </a:moveTo>
                  <a:lnTo>
                    <a:pt x="6181344" y="2828543"/>
                  </a:lnTo>
                </a:path>
                <a:path w="7260590" h="3377565">
                  <a:moveTo>
                    <a:pt x="6318503" y="2828543"/>
                  </a:moveTo>
                  <a:lnTo>
                    <a:pt x="6336792" y="2828543"/>
                  </a:lnTo>
                </a:path>
                <a:path w="7260590" h="3377565">
                  <a:moveTo>
                    <a:pt x="6958583" y="2828543"/>
                  </a:moveTo>
                  <a:lnTo>
                    <a:pt x="6976872" y="2828543"/>
                  </a:lnTo>
                </a:path>
                <a:path w="7260590" h="3377565">
                  <a:moveTo>
                    <a:pt x="7114031" y="2828543"/>
                  </a:moveTo>
                  <a:lnTo>
                    <a:pt x="7132320" y="2828543"/>
                  </a:lnTo>
                </a:path>
                <a:path w="7260590" h="3377565">
                  <a:moveTo>
                    <a:pt x="530351" y="2834640"/>
                  </a:moveTo>
                  <a:lnTo>
                    <a:pt x="548640" y="2834640"/>
                  </a:lnTo>
                </a:path>
                <a:path w="7260590" h="3377565">
                  <a:moveTo>
                    <a:pt x="685800" y="2834640"/>
                  </a:moveTo>
                  <a:lnTo>
                    <a:pt x="704088" y="2834640"/>
                  </a:lnTo>
                </a:path>
                <a:path w="7260590" h="3377565">
                  <a:moveTo>
                    <a:pt x="1335024" y="2834640"/>
                  </a:moveTo>
                  <a:lnTo>
                    <a:pt x="1353312" y="2834640"/>
                  </a:lnTo>
                </a:path>
                <a:path w="7260590" h="3377565">
                  <a:moveTo>
                    <a:pt x="1499616" y="2834640"/>
                  </a:moveTo>
                  <a:lnTo>
                    <a:pt x="1517904" y="2834640"/>
                  </a:lnTo>
                </a:path>
                <a:path w="7260590" h="3377565">
                  <a:moveTo>
                    <a:pt x="2139696" y="2834640"/>
                  </a:moveTo>
                  <a:lnTo>
                    <a:pt x="2167128" y="2834640"/>
                  </a:lnTo>
                </a:path>
                <a:path w="7260590" h="3377565">
                  <a:moveTo>
                    <a:pt x="2295144" y="2834640"/>
                  </a:moveTo>
                  <a:lnTo>
                    <a:pt x="2304288" y="2834640"/>
                  </a:lnTo>
                </a:path>
                <a:path w="7260590" h="3377565">
                  <a:moveTo>
                    <a:pt x="4517136" y="2834639"/>
                  </a:moveTo>
                  <a:lnTo>
                    <a:pt x="4535424" y="2834639"/>
                  </a:lnTo>
                </a:path>
                <a:path w="7260590" h="3377565">
                  <a:moveTo>
                    <a:pt x="4745736" y="2834639"/>
                  </a:moveTo>
                  <a:lnTo>
                    <a:pt x="4773168" y="2834639"/>
                  </a:lnTo>
                </a:path>
                <a:path w="7260590" h="3377565">
                  <a:moveTo>
                    <a:pt x="5367527" y="2834639"/>
                  </a:moveTo>
                  <a:lnTo>
                    <a:pt x="5385816" y="2834639"/>
                  </a:lnTo>
                </a:path>
                <a:path w="7260590" h="3377565">
                  <a:moveTo>
                    <a:pt x="5504688" y="2834639"/>
                  </a:moveTo>
                  <a:lnTo>
                    <a:pt x="5522976" y="2834639"/>
                  </a:lnTo>
                </a:path>
                <a:path w="7260590" h="3377565">
                  <a:moveTo>
                    <a:pt x="6163055" y="2834639"/>
                  </a:moveTo>
                  <a:lnTo>
                    <a:pt x="6181344" y="2834639"/>
                  </a:lnTo>
                </a:path>
                <a:path w="7260590" h="3377565">
                  <a:moveTo>
                    <a:pt x="6309359" y="2834639"/>
                  </a:moveTo>
                  <a:lnTo>
                    <a:pt x="6336792" y="2834639"/>
                  </a:lnTo>
                </a:path>
                <a:path w="7260590" h="3377565">
                  <a:moveTo>
                    <a:pt x="6958583" y="2834639"/>
                  </a:moveTo>
                  <a:lnTo>
                    <a:pt x="6976872" y="2834639"/>
                  </a:lnTo>
                </a:path>
                <a:path w="7260590" h="3377565">
                  <a:moveTo>
                    <a:pt x="7114031" y="2834639"/>
                  </a:moveTo>
                  <a:lnTo>
                    <a:pt x="7132320" y="2834639"/>
                  </a:lnTo>
                </a:path>
                <a:path w="7260590" h="3377565">
                  <a:moveTo>
                    <a:pt x="530351" y="2840735"/>
                  </a:moveTo>
                  <a:lnTo>
                    <a:pt x="548640" y="2840735"/>
                  </a:lnTo>
                </a:path>
                <a:path w="7260590" h="3377565">
                  <a:moveTo>
                    <a:pt x="685800" y="2840735"/>
                  </a:moveTo>
                  <a:lnTo>
                    <a:pt x="694944" y="2840735"/>
                  </a:lnTo>
                </a:path>
                <a:path w="7260590" h="3377565">
                  <a:moveTo>
                    <a:pt x="1335024" y="2840735"/>
                  </a:moveTo>
                  <a:lnTo>
                    <a:pt x="1353312" y="2840735"/>
                  </a:lnTo>
                </a:path>
                <a:path w="7260590" h="3377565">
                  <a:moveTo>
                    <a:pt x="1490472" y="2840735"/>
                  </a:moveTo>
                  <a:lnTo>
                    <a:pt x="1517904" y="2840735"/>
                  </a:lnTo>
                </a:path>
                <a:path w="7260590" h="3377565">
                  <a:moveTo>
                    <a:pt x="2148840" y="2840735"/>
                  </a:moveTo>
                  <a:lnTo>
                    <a:pt x="2167128" y="2840735"/>
                  </a:lnTo>
                </a:path>
                <a:path w="7260590" h="3377565">
                  <a:moveTo>
                    <a:pt x="2295144" y="2840735"/>
                  </a:moveTo>
                  <a:lnTo>
                    <a:pt x="2304288" y="2840735"/>
                  </a:lnTo>
                </a:path>
                <a:path w="7260590" h="3377565">
                  <a:moveTo>
                    <a:pt x="4517136" y="2840735"/>
                  </a:moveTo>
                  <a:lnTo>
                    <a:pt x="4535424" y="2840735"/>
                  </a:lnTo>
                </a:path>
                <a:path w="7260590" h="3377565">
                  <a:moveTo>
                    <a:pt x="4745736" y="2840735"/>
                  </a:moveTo>
                  <a:lnTo>
                    <a:pt x="4773168" y="2840735"/>
                  </a:lnTo>
                </a:path>
                <a:path w="7260590" h="3377565">
                  <a:moveTo>
                    <a:pt x="5367527" y="2840735"/>
                  </a:moveTo>
                  <a:lnTo>
                    <a:pt x="5385816" y="2840735"/>
                  </a:lnTo>
                </a:path>
                <a:path w="7260590" h="3377565">
                  <a:moveTo>
                    <a:pt x="5504688" y="2840735"/>
                  </a:moveTo>
                  <a:lnTo>
                    <a:pt x="5522976" y="2840735"/>
                  </a:lnTo>
                </a:path>
                <a:path w="7260590" h="3377565">
                  <a:moveTo>
                    <a:pt x="6163055" y="2840735"/>
                  </a:moveTo>
                  <a:lnTo>
                    <a:pt x="6181344" y="2840735"/>
                  </a:lnTo>
                </a:path>
                <a:path w="7260590" h="3377565">
                  <a:moveTo>
                    <a:pt x="6309359" y="2840735"/>
                  </a:moveTo>
                  <a:lnTo>
                    <a:pt x="6336792" y="2840735"/>
                  </a:lnTo>
                </a:path>
                <a:path w="7260590" h="3377565">
                  <a:moveTo>
                    <a:pt x="6958583" y="2840735"/>
                  </a:moveTo>
                  <a:lnTo>
                    <a:pt x="6976872" y="2840735"/>
                  </a:lnTo>
                </a:path>
                <a:path w="7260590" h="3377565">
                  <a:moveTo>
                    <a:pt x="7114031" y="2840735"/>
                  </a:moveTo>
                  <a:lnTo>
                    <a:pt x="7123176" y="2840735"/>
                  </a:lnTo>
                </a:path>
                <a:path w="7260590" h="3377565">
                  <a:moveTo>
                    <a:pt x="530351" y="2846831"/>
                  </a:moveTo>
                  <a:lnTo>
                    <a:pt x="548640" y="2846831"/>
                  </a:lnTo>
                </a:path>
                <a:path w="7260590" h="3377565">
                  <a:moveTo>
                    <a:pt x="685800" y="2846831"/>
                  </a:moveTo>
                  <a:lnTo>
                    <a:pt x="694944" y="2846831"/>
                  </a:lnTo>
                </a:path>
                <a:path w="7260590" h="3377565">
                  <a:moveTo>
                    <a:pt x="1335024" y="2846831"/>
                  </a:moveTo>
                  <a:lnTo>
                    <a:pt x="1353312" y="2846831"/>
                  </a:lnTo>
                </a:path>
                <a:path w="7260590" h="3377565">
                  <a:moveTo>
                    <a:pt x="1490472" y="2846831"/>
                  </a:moveTo>
                  <a:lnTo>
                    <a:pt x="1508760" y="2846831"/>
                  </a:lnTo>
                </a:path>
                <a:path w="7260590" h="3377565">
                  <a:moveTo>
                    <a:pt x="2148840" y="2846831"/>
                  </a:moveTo>
                  <a:lnTo>
                    <a:pt x="2167128" y="2846831"/>
                  </a:lnTo>
                </a:path>
                <a:path w="7260590" h="3377565">
                  <a:moveTo>
                    <a:pt x="2295144" y="2846831"/>
                  </a:moveTo>
                  <a:lnTo>
                    <a:pt x="2304288" y="2846831"/>
                  </a:lnTo>
                </a:path>
                <a:path w="7260590" h="3377565">
                  <a:moveTo>
                    <a:pt x="4517136" y="2846831"/>
                  </a:moveTo>
                  <a:lnTo>
                    <a:pt x="4544568" y="2846831"/>
                  </a:lnTo>
                </a:path>
                <a:path w="7260590" h="3377565">
                  <a:moveTo>
                    <a:pt x="4745736" y="2846831"/>
                  </a:moveTo>
                  <a:lnTo>
                    <a:pt x="4773168" y="2846831"/>
                  </a:lnTo>
                </a:path>
                <a:path w="7260590" h="3377565">
                  <a:moveTo>
                    <a:pt x="5367527" y="2846831"/>
                  </a:moveTo>
                  <a:lnTo>
                    <a:pt x="5385816" y="2846831"/>
                  </a:lnTo>
                </a:path>
                <a:path w="7260590" h="3377565">
                  <a:moveTo>
                    <a:pt x="5504688" y="2846831"/>
                  </a:moveTo>
                  <a:lnTo>
                    <a:pt x="5522976" y="2846831"/>
                  </a:lnTo>
                </a:path>
                <a:path w="7260590" h="3377565">
                  <a:moveTo>
                    <a:pt x="6163055" y="2846831"/>
                  </a:moveTo>
                  <a:lnTo>
                    <a:pt x="6181344" y="2846831"/>
                  </a:lnTo>
                </a:path>
                <a:path w="7260590" h="3377565">
                  <a:moveTo>
                    <a:pt x="6309359" y="2846831"/>
                  </a:moveTo>
                  <a:lnTo>
                    <a:pt x="6327648" y="2846831"/>
                  </a:lnTo>
                </a:path>
                <a:path w="7260590" h="3377565">
                  <a:moveTo>
                    <a:pt x="6958583" y="2846831"/>
                  </a:moveTo>
                  <a:lnTo>
                    <a:pt x="6976872" y="2846831"/>
                  </a:lnTo>
                </a:path>
                <a:path w="7260590" h="3377565">
                  <a:moveTo>
                    <a:pt x="7114031" y="2846831"/>
                  </a:moveTo>
                  <a:lnTo>
                    <a:pt x="7123176" y="2846831"/>
                  </a:lnTo>
                </a:path>
                <a:path w="7260590" h="3377565">
                  <a:moveTo>
                    <a:pt x="530351" y="2852928"/>
                  </a:moveTo>
                  <a:lnTo>
                    <a:pt x="548640" y="2852928"/>
                  </a:lnTo>
                </a:path>
                <a:path w="7260590" h="3377565">
                  <a:moveTo>
                    <a:pt x="685800" y="2852928"/>
                  </a:moveTo>
                  <a:lnTo>
                    <a:pt x="694944" y="2852928"/>
                  </a:lnTo>
                </a:path>
                <a:path w="7260590" h="3377565">
                  <a:moveTo>
                    <a:pt x="1335024" y="2852928"/>
                  </a:moveTo>
                  <a:lnTo>
                    <a:pt x="1353312" y="2852928"/>
                  </a:lnTo>
                </a:path>
                <a:path w="7260590" h="3377565">
                  <a:moveTo>
                    <a:pt x="1490472" y="2852928"/>
                  </a:moveTo>
                  <a:lnTo>
                    <a:pt x="1508760" y="2852928"/>
                  </a:lnTo>
                </a:path>
                <a:path w="7260590" h="3377565">
                  <a:moveTo>
                    <a:pt x="2148840" y="2852928"/>
                  </a:moveTo>
                  <a:lnTo>
                    <a:pt x="2176272" y="2852928"/>
                  </a:lnTo>
                </a:path>
                <a:path w="7260590" h="3377565">
                  <a:moveTo>
                    <a:pt x="2286000" y="2852928"/>
                  </a:moveTo>
                  <a:lnTo>
                    <a:pt x="2295144" y="2852928"/>
                  </a:lnTo>
                </a:path>
                <a:path w="7260590" h="3377565">
                  <a:moveTo>
                    <a:pt x="4517136" y="2852927"/>
                  </a:moveTo>
                  <a:lnTo>
                    <a:pt x="4544568" y="2852927"/>
                  </a:lnTo>
                </a:path>
                <a:path w="7260590" h="3377565">
                  <a:moveTo>
                    <a:pt x="4736592" y="2852927"/>
                  </a:moveTo>
                  <a:lnTo>
                    <a:pt x="4764024" y="2852927"/>
                  </a:lnTo>
                </a:path>
                <a:path w="7260590" h="3377565">
                  <a:moveTo>
                    <a:pt x="5376671" y="2852927"/>
                  </a:moveTo>
                  <a:lnTo>
                    <a:pt x="5385816" y="2852927"/>
                  </a:lnTo>
                </a:path>
                <a:path w="7260590" h="3377565">
                  <a:moveTo>
                    <a:pt x="5504688" y="2852927"/>
                  </a:moveTo>
                  <a:lnTo>
                    <a:pt x="5522976" y="2852927"/>
                  </a:lnTo>
                </a:path>
                <a:path w="7260590" h="3377565">
                  <a:moveTo>
                    <a:pt x="6163055" y="2852927"/>
                  </a:moveTo>
                  <a:lnTo>
                    <a:pt x="6181344" y="2852927"/>
                  </a:lnTo>
                </a:path>
                <a:path w="7260590" h="3377565">
                  <a:moveTo>
                    <a:pt x="6309359" y="2852927"/>
                  </a:moveTo>
                  <a:lnTo>
                    <a:pt x="6327648" y="2852927"/>
                  </a:lnTo>
                </a:path>
                <a:path w="7260590" h="3377565">
                  <a:moveTo>
                    <a:pt x="6967727" y="2852927"/>
                  </a:moveTo>
                  <a:lnTo>
                    <a:pt x="6986016" y="2852927"/>
                  </a:lnTo>
                </a:path>
                <a:path w="7260590" h="3377565">
                  <a:moveTo>
                    <a:pt x="7114031" y="2852927"/>
                  </a:moveTo>
                  <a:lnTo>
                    <a:pt x="7123176" y="2852927"/>
                  </a:lnTo>
                </a:path>
                <a:path w="7260590" h="3377565">
                  <a:moveTo>
                    <a:pt x="530351" y="2859023"/>
                  </a:moveTo>
                  <a:lnTo>
                    <a:pt x="548640" y="2859023"/>
                  </a:lnTo>
                </a:path>
                <a:path w="7260590" h="3377565">
                  <a:moveTo>
                    <a:pt x="685800" y="2859023"/>
                  </a:moveTo>
                  <a:lnTo>
                    <a:pt x="694944" y="2859023"/>
                  </a:lnTo>
                </a:path>
                <a:path w="7260590" h="3377565">
                  <a:moveTo>
                    <a:pt x="1335024" y="2859023"/>
                  </a:moveTo>
                  <a:lnTo>
                    <a:pt x="1353312" y="2859023"/>
                  </a:lnTo>
                </a:path>
                <a:path w="7260590" h="3377565">
                  <a:moveTo>
                    <a:pt x="1490472" y="2859023"/>
                  </a:moveTo>
                  <a:lnTo>
                    <a:pt x="1508760" y="2859023"/>
                  </a:lnTo>
                </a:path>
                <a:path w="7260590" h="3377565">
                  <a:moveTo>
                    <a:pt x="2148840" y="2859023"/>
                  </a:moveTo>
                  <a:lnTo>
                    <a:pt x="2176272" y="2859023"/>
                  </a:lnTo>
                </a:path>
                <a:path w="7260590" h="3377565">
                  <a:moveTo>
                    <a:pt x="2286000" y="2859023"/>
                  </a:moveTo>
                  <a:lnTo>
                    <a:pt x="2295144" y="2859023"/>
                  </a:lnTo>
                </a:path>
                <a:path w="7260590" h="3377565">
                  <a:moveTo>
                    <a:pt x="4517136" y="2859023"/>
                  </a:moveTo>
                  <a:lnTo>
                    <a:pt x="4544568" y="2859023"/>
                  </a:lnTo>
                </a:path>
                <a:path w="7260590" h="3377565">
                  <a:moveTo>
                    <a:pt x="4736592" y="2859023"/>
                  </a:moveTo>
                  <a:lnTo>
                    <a:pt x="4764024" y="2859023"/>
                  </a:lnTo>
                </a:path>
                <a:path w="7260590" h="3377565">
                  <a:moveTo>
                    <a:pt x="5376671" y="2859023"/>
                  </a:moveTo>
                  <a:lnTo>
                    <a:pt x="5385816" y="2859023"/>
                  </a:lnTo>
                </a:path>
                <a:path w="7260590" h="3377565">
                  <a:moveTo>
                    <a:pt x="5504688" y="2859023"/>
                  </a:moveTo>
                  <a:lnTo>
                    <a:pt x="5522976" y="2859023"/>
                  </a:lnTo>
                </a:path>
                <a:path w="7260590" h="3377565">
                  <a:moveTo>
                    <a:pt x="6163055" y="2859023"/>
                  </a:moveTo>
                  <a:lnTo>
                    <a:pt x="6181344" y="2859023"/>
                  </a:lnTo>
                </a:path>
                <a:path w="7260590" h="3377565">
                  <a:moveTo>
                    <a:pt x="6309359" y="2859023"/>
                  </a:moveTo>
                  <a:lnTo>
                    <a:pt x="6327648" y="2859023"/>
                  </a:lnTo>
                </a:path>
                <a:path w="7260590" h="3377565">
                  <a:moveTo>
                    <a:pt x="6967727" y="2859023"/>
                  </a:moveTo>
                  <a:lnTo>
                    <a:pt x="6986016" y="2859023"/>
                  </a:lnTo>
                </a:path>
                <a:path w="7260590" h="3377565">
                  <a:moveTo>
                    <a:pt x="7114031" y="2859023"/>
                  </a:moveTo>
                  <a:lnTo>
                    <a:pt x="7123176" y="2859023"/>
                  </a:lnTo>
                </a:path>
                <a:path w="7260590" h="3377565">
                  <a:moveTo>
                    <a:pt x="530351" y="2865119"/>
                  </a:moveTo>
                  <a:lnTo>
                    <a:pt x="548640" y="2865119"/>
                  </a:lnTo>
                </a:path>
                <a:path w="7260590" h="3377565">
                  <a:moveTo>
                    <a:pt x="685800" y="2865119"/>
                  </a:moveTo>
                  <a:lnTo>
                    <a:pt x="694944" y="2865119"/>
                  </a:lnTo>
                </a:path>
                <a:path w="7260590" h="3377565">
                  <a:moveTo>
                    <a:pt x="1335024" y="2865119"/>
                  </a:moveTo>
                  <a:lnTo>
                    <a:pt x="1353312" y="2865119"/>
                  </a:lnTo>
                </a:path>
                <a:path w="7260590" h="3377565">
                  <a:moveTo>
                    <a:pt x="1490472" y="2865119"/>
                  </a:moveTo>
                  <a:lnTo>
                    <a:pt x="1508760" y="2865119"/>
                  </a:lnTo>
                </a:path>
                <a:path w="7260590" h="3377565">
                  <a:moveTo>
                    <a:pt x="2148840" y="2865119"/>
                  </a:moveTo>
                  <a:lnTo>
                    <a:pt x="2176272" y="2865119"/>
                  </a:lnTo>
                </a:path>
                <a:path w="7260590" h="3377565">
                  <a:moveTo>
                    <a:pt x="2286000" y="2865119"/>
                  </a:moveTo>
                  <a:lnTo>
                    <a:pt x="2295144" y="2865119"/>
                  </a:lnTo>
                </a:path>
                <a:path w="7260590" h="3377565">
                  <a:moveTo>
                    <a:pt x="4517136" y="2865119"/>
                  </a:moveTo>
                  <a:lnTo>
                    <a:pt x="4544568" y="2865119"/>
                  </a:lnTo>
                </a:path>
                <a:path w="7260590" h="3377565">
                  <a:moveTo>
                    <a:pt x="4736592" y="2865119"/>
                  </a:moveTo>
                  <a:lnTo>
                    <a:pt x="4764024" y="2865119"/>
                  </a:lnTo>
                </a:path>
                <a:path w="7260590" h="3377565">
                  <a:moveTo>
                    <a:pt x="5376671" y="2865119"/>
                  </a:moveTo>
                  <a:lnTo>
                    <a:pt x="5385816" y="2865119"/>
                  </a:lnTo>
                </a:path>
                <a:path w="7260590" h="3377565">
                  <a:moveTo>
                    <a:pt x="5504688" y="2865119"/>
                  </a:moveTo>
                  <a:lnTo>
                    <a:pt x="5513832" y="2865119"/>
                  </a:lnTo>
                </a:path>
                <a:path w="7260590" h="3377565">
                  <a:moveTo>
                    <a:pt x="6163055" y="2865119"/>
                  </a:moveTo>
                  <a:lnTo>
                    <a:pt x="6181344" y="2865119"/>
                  </a:lnTo>
                </a:path>
                <a:path w="7260590" h="3377565">
                  <a:moveTo>
                    <a:pt x="6300216" y="2865119"/>
                  </a:moveTo>
                  <a:lnTo>
                    <a:pt x="6327648" y="2865119"/>
                  </a:lnTo>
                </a:path>
                <a:path w="7260590" h="3377565">
                  <a:moveTo>
                    <a:pt x="6967727" y="2865119"/>
                  </a:moveTo>
                  <a:lnTo>
                    <a:pt x="6986016" y="2865119"/>
                  </a:lnTo>
                </a:path>
                <a:path w="7260590" h="3377565">
                  <a:moveTo>
                    <a:pt x="7114031" y="2865119"/>
                  </a:moveTo>
                  <a:lnTo>
                    <a:pt x="7123176" y="2865119"/>
                  </a:lnTo>
                </a:path>
                <a:path w="7260590" h="3377565">
                  <a:moveTo>
                    <a:pt x="530351" y="2871216"/>
                  </a:moveTo>
                  <a:lnTo>
                    <a:pt x="557784" y="2871216"/>
                  </a:lnTo>
                </a:path>
                <a:path w="7260590" h="3377565">
                  <a:moveTo>
                    <a:pt x="676656" y="2871216"/>
                  </a:moveTo>
                  <a:lnTo>
                    <a:pt x="694944" y="2871216"/>
                  </a:lnTo>
                </a:path>
                <a:path w="7260590" h="3377565">
                  <a:moveTo>
                    <a:pt x="1335024" y="2871216"/>
                  </a:moveTo>
                  <a:lnTo>
                    <a:pt x="1353312" y="2871216"/>
                  </a:lnTo>
                </a:path>
                <a:path w="7260590" h="3377565">
                  <a:moveTo>
                    <a:pt x="1490472" y="2871216"/>
                  </a:moveTo>
                  <a:lnTo>
                    <a:pt x="1508760" y="2871216"/>
                  </a:lnTo>
                </a:path>
                <a:path w="7260590" h="3377565">
                  <a:moveTo>
                    <a:pt x="2148840" y="2871216"/>
                  </a:moveTo>
                  <a:lnTo>
                    <a:pt x="2176272" y="2871216"/>
                  </a:lnTo>
                </a:path>
                <a:path w="7260590" h="3377565">
                  <a:moveTo>
                    <a:pt x="2286000" y="2871216"/>
                  </a:moveTo>
                  <a:lnTo>
                    <a:pt x="2295144" y="2871216"/>
                  </a:lnTo>
                </a:path>
                <a:path w="7260590" h="3377565">
                  <a:moveTo>
                    <a:pt x="4517136" y="2871215"/>
                  </a:moveTo>
                  <a:lnTo>
                    <a:pt x="4544568" y="2871215"/>
                  </a:lnTo>
                </a:path>
                <a:path w="7260590" h="3377565">
                  <a:moveTo>
                    <a:pt x="4736592" y="2871215"/>
                  </a:moveTo>
                  <a:lnTo>
                    <a:pt x="4764024" y="2871215"/>
                  </a:lnTo>
                </a:path>
                <a:path w="7260590" h="3377565">
                  <a:moveTo>
                    <a:pt x="5376671" y="2871215"/>
                  </a:moveTo>
                  <a:lnTo>
                    <a:pt x="5385816" y="2871215"/>
                  </a:lnTo>
                </a:path>
                <a:path w="7260590" h="3377565">
                  <a:moveTo>
                    <a:pt x="5504688" y="2871215"/>
                  </a:moveTo>
                  <a:lnTo>
                    <a:pt x="5513832" y="2871215"/>
                  </a:lnTo>
                </a:path>
                <a:path w="7260590" h="3377565">
                  <a:moveTo>
                    <a:pt x="6163055" y="2871215"/>
                  </a:moveTo>
                  <a:lnTo>
                    <a:pt x="6181344" y="2871215"/>
                  </a:lnTo>
                </a:path>
                <a:path w="7260590" h="3377565">
                  <a:moveTo>
                    <a:pt x="6300216" y="2871215"/>
                  </a:moveTo>
                  <a:lnTo>
                    <a:pt x="6327648" y="2871215"/>
                  </a:lnTo>
                </a:path>
                <a:path w="7260590" h="3377565">
                  <a:moveTo>
                    <a:pt x="6967727" y="2871215"/>
                  </a:moveTo>
                  <a:lnTo>
                    <a:pt x="6986016" y="2871215"/>
                  </a:lnTo>
                </a:path>
                <a:path w="7260590" h="3377565">
                  <a:moveTo>
                    <a:pt x="7104888" y="2871215"/>
                  </a:moveTo>
                  <a:lnTo>
                    <a:pt x="7123176" y="2871215"/>
                  </a:lnTo>
                </a:path>
                <a:path w="7260590" h="3377565">
                  <a:moveTo>
                    <a:pt x="539495" y="2877311"/>
                  </a:moveTo>
                  <a:lnTo>
                    <a:pt x="557784" y="2877311"/>
                  </a:lnTo>
                </a:path>
                <a:path w="7260590" h="3377565">
                  <a:moveTo>
                    <a:pt x="676656" y="2877311"/>
                  </a:moveTo>
                  <a:lnTo>
                    <a:pt x="694944" y="2877311"/>
                  </a:lnTo>
                </a:path>
                <a:path w="7260590" h="3377565">
                  <a:moveTo>
                    <a:pt x="1344168" y="2877311"/>
                  </a:moveTo>
                  <a:lnTo>
                    <a:pt x="1353312" y="2877311"/>
                  </a:lnTo>
                </a:path>
                <a:path w="7260590" h="3377565">
                  <a:moveTo>
                    <a:pt x="1490472" y="2877311"/>
                  </a:moveTo>
                  <a:lnTo>
                    <a:pt x="1508760" y="2877311"/>
                  </a:lnTo>
                </a:path>
                <a:path w="7260590" h="3377565">
                  <a:moveTo>
                    <a:pt x="2148840" y="2877311"/>
                  </a:moveTo>
                  <a:lnTo>
                    <a:pt x="2176272" y="2877311"/>
                  </a:lnTo>
                </a:path>
                <a:path w="7260590" h="3377565">
                  <a:moveTo>
                    <a:pt x="2286000" y="2877311"/>
                  </a:moveTo>
                  <a:lnTo>
                    <a:pt x="2295144" y="2877311"/>
                  </a:lnTo>
                </a:path>
                <a:path w="7260590" h="3377565">
                  <a:moveTo>
                    <a:pt x="4517136" y="2877311"/>
                  </a:moveTo>
                  <a:lnTo>
                    <a:pt x="4544568" y="2877311"/>
                  </a:lnTo>
                </a:path>
                <a:path w="7260590" h="3377565">
                  <a:moveTo>
                    <a:pt x="4736592" y="2877311"/>
                  </a:moveTo>
                  <a:lnTo>
                    <a:pt x="4764024" y="2877311"/>
                  </a:lnTo>
                </a:path>
                <a:path w="7260590" h="3377565">
                  <a:moveTo>
                    <a:pt x="5376671" y="2877311"/>
                  </a:moveTo>
                  <a:lnTo>
                    <a:pt x="5385816" y="2877311"/>
                  </a:lnTo>
                </a:path>
                <a:path w="7260590" h="3377565">
                  <a:moveTo>
                    <a:pt x="5504688" y="2877311"/>
                  </a:moveTo>
                  <a:lnTo>
                    <a:pt x="5513832" y="2877311"/>
                  </a:lnTo>
                </a:path>
                <a:path w="7260590" h="3377565">
                  <a:moveTo>
                    <a:pt x="6172199" y="2877311"/>
                  </a:moveTo>
                  <a:lnTo>
                    <a:pt x="6181344" y="2877311"/>
                  </a:lnTo>
                </a:path>
                <a:path w="7260590" h="3377565">
                  <a:moveTo>
                    <a:pt x="6300216" y="2877311"/>
                  </a:moveTo>
                  <a:lnTo>
                    <a:pt x="6318504" y="2877311"/>
                  </a:lnTo>
                </a:path>
                <a:path w="7260590" h="3377565">
                  <a:moveTo>
                    <a:pt x="6967727" y="2877311"/>
                  </a:moveTo>
                  <a:lnTo>
                    <a:pt x="6986016" y="2877311"/>
                  </a:lnTo>
                </a:path>
                <a:path w="7260590" h="3377565">
                  <a:moveTo>
                    <a:pt x="7104888" y="2877311"/>
                  </a:moveTo>
                  <a:lnTo>
                    <a:pt x="7123176" y="2877311"/>
                  </a:lnTo>
                </a:path>
                <a:path w="7260590" h="3377565">
                  <a:moveTo>
                    <a:pt x="539495" y="2883407"/>
                  </a:moveTo>
                  <a:lnTo>
                    <a:pt x="557784" y="2883407"/>
                  </a:lnTo>
                </a:path>
                <a:path w="7260590" h="3377565">
                  <a:moveTo>
                    <a:pt x="676656" y="2883407"/>
                  </a:moveTo>
                  <a:lnTo>
                    <a:pt x="685800" y="2883407"/>
                  </a:lnTo>
                </a:path>
                <a:path w="7260590" h="3377565">
                  <a:moveTo>
                    <a:pt x="1344168" y="2883407"/>
                  </a:moveTo>
                  <a:lnTo>
                    <a:pt x="1362456" y="2883407"/>
                  </a:lnTo>
                </a:path>
                <a:path w="7260590" h="3377565">
                  <a:moveTo>
                    <a:pt x="1481328" y="2883407"/>
                  </a:moveTo>
                  <a:lnTo>
                    <a:pt x="1499616" y="2883407"/>
                  </a:lnTo>
                </a:path>
                <a:path w="7260590" h="3377565">
                  <a:moveTo>
                    <a:pt x="2157984" y="2883407"/>
                  </a:moveTo>
                  <a:lnTo>
                    <a:pt x="2176272" y="2883407"/>
                  </a:lnTo>
                </a:path>
                <a:path w="7260590" h="3377565">
                  <a:moveTo>
                    <a:pt x="2286000" y="2883407"/>
                  </a:moveTo>
                  <a:lnTo>
                    <a:pt x="2295144" y="2883407"/>
                  </a:lnTo>
                </a:path>
                <a:path w="7260590" h="3377565">
                  <a:moveTo>
                    <a:pt x="4517136" y="2883407"/>
                  </a:moveTo>
                  <a:lnTo>
                    <a:pt x="4544568" y="2883407"/>
                  </a:lnTo>
                </a:path>
                <a:path w="7260590" h="3377565">
                  <a:moveTo>
                    <a:pt x="4736592" y="2883407"/>
                  </a:moveTo>
                  <a:lnTo>
                    <a:pt x="4764024" y="2883407"/>
                  </a:lnTo>
                </a:path>
                <a:path w="7260590" h="3377565">
                  <a:moveTo>
                    <a:pt x="5376671" y="2883407"/>
                  </a:moveTo>
                  <a:lnTo>
                    <a:pt x="5385816" y="2883407"/>
                  </a:lnTo>
                </a:path>
                <a:path w="7260590" h="3377565">
                  <a:moveTo>
                    <a:pt x="5431535" y="2883407"/>
                  </a:moveTo>
                  <a:lnTo>
                    <a:pt x="5449824" y="2883407"/>
                  </a:lnTo>
                </a:path>
                <a:path w="7260590" h="3377565">
                  <a:moveTo>
                    <a:pt x="5504688" y="2883407"/>
                  </a:moveTo>
                  <a:lnTo>
                    <a:pt x="5513832" y="2883407"/>
                  </a:lnTo>
                </a:path>
                <a:path w="7260590" h="3377565">
                  <a:moveTo>
                    <a:pt x="6172199" y="2883407"/>
                  </a:moveTo>
                  <a:lnTo>
                    <a:pt x="6190488" y="2883407"/>
                  </a:lnTo>
                </a:path>
                <a:path w="7260590" h="3377565">
                  <a:moveTo>
                    <a:pt x="6300216" y="2883407"/>
                  </a:moveTo>
                  <a:lnTo>
                    <a:pt x="6318504" y="2883407"/>
                  </a:lnTo>
                </a:path>
                <a:path w="7260590" h="3377565">
                  <a:moveTo>
                    <a:pt x="6967727" y="2883407"/>
                  </a:moveTo>
                  <a:lnTo>
                    <a:pt x="6995160" y="2883407"/>
                  </a:lnTo>
                </a:path>
                <a:path w="7260590" h="3377565">
                  <a:moveTo>
                    <a:pt x="7104888" y="2883407"/>
                  </a:moveTo>
                  <a:lnTo>
                    <a:pt x="7123176" y="2883407"/>
                  </a:lnTo>
                </a:path>
                <a:path w="7260590" h="3377565">
                  <a:moveTo>
                    <a:pt x="539495" y="2889504"/>
                  </a:moveTo>
                  <a:lnTo>
                    <a:pt x="557784" y="2889504"/>
                  </a:lnTo>
                </a:path>
                <a:path w="7260590" h="3377565">
                  <a:moveTo>
                    <a:pt x="667512" y="2889504"/>
                  </a:moveTo>
                  <a:lnTo>
                    <a:pt x="685800" y="2889504"/>
                  </a:lnTo>
                </a:path>
                <a:path w="7260590" h="3377565">
                  <a:moveTo>
                    <a:pt x="1344168" y="2889504"/>
                  </a:moveTo>
                  <a:lnTo>
                    <a:pt x="1362456" y="2889504"/>
                  </a:lnTo>
                </a:path>
                <a:path w="7260590" h="3377565">
                  <a:moveTo>
                    <a:pt x="1481328" y="2889504"/>
                  </a:moveTo>
                  <a:lnTo>
                    <a:pt x="1499616" y="2889504"/>
                  </a:lnTo>
                </a:path>
                <a:path w="7260590" h="3377565">
                  <a:moveTo>
                    <a:pt x="2157984" y="2889504"/>
                  </a:moveTo>
                  <a:lnTo>
                    <a:pt x="2176272" y="2889504"/>
                  </a:lnTo>
                </a:path>
                <a:path w="7260590" h="3377565">
                  <a:moveTo>
                    <a:pt x="2276856" y="2889504"/>
                  </a:moveTo>
                  <a:lnTo>
                    <a:pt x="2295144" y="2889504"/>
                  </a:lnTo>
                </a:path>
                <a:path w="7260590" h="3377565">
                  <a:moveTo>
                    <a:pt x="4517136" y="2889503"/>
                  </a:moveTo>
                  <a:lnTo>
                    <a:pt x="4544568" y="2889503"/>
                  </a:lnTo>
                </a:path>
                <a:path w="7260590" h="3377565">
                  <a:moveTo>
                    <a:pt x="4736592" y="2889503"/>
                  </a:moveTo>
                  <a:lnTo>
                    <a:pt x="4764024" y="2889503"/>
                  </a:lnTo>
                </a:path>
                <a:path w="7260590" h="3377565">
                  <a:moveTo>
                    <a:pt x="5376671" y="2889503"/>
                  </a:moveTo>
                  <a:lnTo>
                    <a:pt x="5385816" y="2889503"/>
                  </a:lnTo>
                </a:path>
                <a:path w="7260590" h="3377565">
                  <a:moveTo>
                    <a:pt x="5431535" y="2889503"/>
                  </a:moveTo>
                  <a:lnTo>
                    <a:pt x="5458968" y="2889503"/>
                  </a:lnTo>
                </a:path>
                <a:path w="7260590" h="3377565">
                  <a:moveTo>
                    <a:pt x="5504688" y="2889503"/>
                  </a:moveTo>
                  <a:lnTo>
                    <a:pt x="5513832" y="2889503"/>
                  </a:lnTo>
                </a:path>
                <a:path w="7260590" h="3377565">
                  <a:moveTo>
                    <a:pt x="6172199" y="2889503"/>
                  </a:moveTo>
                  <a:lnTo>
                    <a:pt x="6190488" y="2889503"/>
                  </a:lnTo>
                </a:path>
                <a:path w="7260590" h="3377565">
                  <a:moveTo>
                    <a:pt x="6300216" y="2889503"/>
                  </a:moveTo>
                  <a:lnTo>
                    <a:pt x="6318504" y="2889503"/>
                  </a:lnTo>
                </a:path>
                <a:path w="7260590" h="3377565">
                  <a:moveTo>
                    <a:pt x="6976871" y="2889503"/>
                  </a:moveTo>
                  <a:lnTo>
                    <a:pt x="6995160" y="2889503"/>
                  </a:lnTo>
                </a:path>
                <a:path w="7260590" h="3377565">
                  <a:moveTo>
                    <a:pt x="7104888" y="2889503"/>
                  </a:moveTo>
                  <a:lnTo>
                    <a:pt x="7123176" y="2889503"/>
                  </a:lnTo>
                </a:path>
                <a:path w="7260590" h="3377565">
                  <a:moveTo>
                    <a:pt x="539495" y="2895599"/>
                  </a:moveTo>
                  <a:lnTo>
                    <a:pt x="557784" y="2895599"/>
                  </a:lnTo>
                </a:path>
                <a:path w="7260590" h="3377565">
                  <a:moveTo>
                    <a:pt x="667512" y="2895599"/>
                  </a:moveTo>
                  <a:lnTo>
                    <a:pt x="685800" y="2895599"/>
                  </a:lnTo>
                </a:path>
                <a:path w="7260590" h="3377565">
                  <a:moveTo>
                    <a:pt x="1344168" y="2895599"/>
                  </a:moveTo>
                  <a:lnTo>
                    <a:pt x="1362456" y="2895599"/>
                  </a:lnTo>
                </a:path>
                <a:path w="7260590" h="3377565">
                  <a:moveTo>
                    <a:pt x="1481328" y="2895599"/>
                  </a:moveTo>
                  <a:lnTo>
                    <a:pt x="1499616" y="2895599"/>
                  </a:lnTo>
                </a:path>
                <a:path w="7260590" h="3377565">
                  <a:moveTo>
                    <a:pt x="2157984" y="2895599"/>
                  </a:moveTo>
                  <a:lnTo>
                    <a:pt x="2176272" y="2895599"/>
                  </a:lnTo>
                </a:path>
                <a:path w="7260590" h="3377565">
                  <a:moveTo>
                    <a:pt x="2276856" y="2895599"/>
                  </a:moveTo>
                  <a:lnTo>
                    <a:pt x="2295144" y="2895599"/>
                  </a:lnTo>
                </a:path>
                <a:path w="7260590" h="3377565">
                  <a:moveTo>
                    <a:pt x="4526280" y="2895599"/>
                  </a:moveTo>
                  <a:lnTo>
                    <a:pt x="4544568" y="2895599"/>
                  </a:lnTo>
                </a:path>
                <a:path w="7260590" h="3377565">
                  <a:moveTo>
                    <a:pt x="4736592" y="2895599"/>
                  </a:moveTo>
                  <a:lnTo>
                    <a:pt x="4764024" y="2895599"/>
                  </a:lnTo>
                </a:path>
                <a:path w="7260590" h="3377565">
                  <a:moveTo>
                    <a:pt x="5376671" y="2895599"/>
                  </a:moveTo>
                  <a:lnTo>
                    <a:pt x="5385816" y="2895599"/>
                  </a:lnTo>
                </a:path>
                <a:path w="7260590" h="3377565">
                  <a:moveTo>
                    <a:pt x="5422392" y="2895599"/>
                  </a:moveTo>
                  <a:lnTo>
                    <a:pt x="5458968" y="2895599"/>
                  </a:lnTo>
                </a:path>
                <a:path w="7260590" h="3377565">
                  <a:moveTo>
                    <a:pt x="5504688" y="2895599"/>
                  </a:moveTo>
                  <a:lnTo>
                    <a:pt x="5513832" y="2895599"/>
                  </a:lnTo>
                </a:path>
                <a:path w="7260590" h="3377565">
                  <a:moveTo>
                    <a:pt x="6172199" y="2895599"/>
                  </a:moveTo>
                  <a:lnTo>
                    <a:pt x="6190488" y="2895599"/>
                  </a:lnTo>
                </a:path>
                <a:path w="7260590" h="3377565">
                  <a:moveTo>
                    <a:pt x="6291071" y="2895599"/>
                  </a:moveTo>
                  <a:lnTo>
                    <a:pt x="6318504" y="2895599"/>
                  </a:lnTo>
                </a:path>
                <a:path w="7260590" h="3377565">
                  <a:moveTo>
                    <a:pt x="6976871" y="2895599"/>
                  </a:moveTo>
                  <a:lnTo>
                    <a:pt x="6995160" y="2895599"/>
                  </a:lnTo>
                </a:path>
                <a:path w="7260590" h="3377565">
                  <a:moveTo>
                    <a:pt x="7104888" y="2895599"/>
                  </a:moveTo>
                  <a:lnTo>
                    <a:pt x="7123176" y="2895599"/>
                  </a:lnTo>
                </a:path>
                <a:path w="7260590" h="3377565">
                  <a:moveTo>
                    <a:pt x="548639" y="2901695"/>
                  </a:moveTo>
                  <a:lnTo>
                    <a:pt x="566928" y="2901695"/>
                  </a:lnTo>
                </a:path>
                <a:path w="7260590" h="3377565">
                  <a:moveTo>
                    <a:pt x="667512" y="2901695"/>
                  </a:moveTo>
                  <a:lnTo>
                    <a:pt x="685800" y="2901695"/>
                  </a:lnTo>
                </a:path>
                <a:path w="7260590" h="3377565">
                  <a:moveTo>
                    <a:pt x="1353312" y="2901695"/>
                  </a:moveTo>
                  <a:lnTo>
                    <a:pt x="1371600" y="2901695"/>
                  </a:lnTo>
                </a:path>
                <a:path w="7260590" h="3377565">
                  <a:moveTo>
                    <a:pt x="1481328" y="2901695"/>
                  </a:moveTo>
                  <a:lnTo>
                    <a:pt x="1499616" y="2901695"/>
                  </a:lnTo>
                </a:path>
                <a:path w="7260590" h="3377565">
                  <a:moveTo>
                    <a:pt x="2167128" y="2901695"/>
                  </a:moveTo>
                  <a:lnTo>
                    <a:pt x="2176272" y="2901695"/>
                  </a:lnTo>
                </a:path>
                <a:path w="7260590" h="3377565">
                  <a:moveTo>
                    <a:pt x="2276856" y="2901695"/>
                  </a:moveTo>
                  <a:lnTo>
                    <a:pt x="2295144" y="2901695"/>
                  </a:lnTo>
                </a:path>
                <a:path w="7260590" h="3377565">
                  <a:moveTo>
                    <a:pt x="4526280" y="2901695"/>
                  </a:moveTo>
                  <a:lnTo>
                    <a:pt x="4544568" y="2901695"/>
                  </a:lnTo>
                </a:path>
                <a:path w="7260590" h="3377565">
                  <a:moveTo>
                    <a:pt x="4736592" y="2901695"/>
                  </a:moveTo>
                  <a:lnTo>
                    <a:pt x="4764024" y="2901695"/>
                  </a:lnTo>
                </a:path>
                <a:path w="7260590" h="3377565">
                  <a:moveTo>
                    <a:pt x="5376671" y="2901695"/>
                  </a:moveTo>
                  <a:lnTo>
                    <a:pt x="5394960" y="2901695"/>
                  </a:lnTo>
                </a:path>
                <a:path w="7260590" h="3377565">
                  <a:moveTo>
                    <a:pt x="5422392" y="2901695"/>
                  </a:moveTo>
                  <a:lnTo>
                    <a:pt x="5458968" y="2901695"/>
                  </a:lnTo>
                </a:path>
                <a:path w="7260590" h="3377565">
                  <a:moveTo>
                    <a:pt x="5495544" y="2901695"/>
                  </a:moveTo>
                  <a:lnTo>
                    <a:pt x="5513832" y="2901695"/>
                  </a:lnTo>
                </a:path>
                <a:path w="7260590" h="3377565">
                  <a:moveTo>
                    <a:pt x="6172199" y="2901695"/>
                  </a:moveTo>
                  <a:lnTo>
                    <a:pt x="6190488" y="2901695"/>
                  </a:lnTo>
                </a:path>
                <a:path w="7260590" h="3377565">
                  <a:moveTo>
                    <a:pt x="6291071" y="2901695"/>
                  </a:moveTo>
                  <a:lnTo>
                    <a:pt x="6318504" y="2901695"/>
                  </a:lnTo>
                </a:path>
                <a:path w="7260590" h="3377565">
                  <a:moveTo>
                    <a:pt x="6976871" y="2901695"/>
                  </a:moveTo>
                  <a:lnTo>
                    <a:pt x="6995160" y="2901695"/>
                  </a:lnTo>
                </a:path>
                <a:path w="7260590" h="3377565">
                  <a:moveTo>
                    <a:pt x="7095744" y="2901695"/>
                  </a:moveTo>
                  <a:lnTo>
                    <a:pt x="7114032" y="2901695"/>
                  </a:lnTo>
                </a:path>
                <a:path w="7260590" h="3377565">
                  <a:moveTo>
                    <a:pt x="548639" y="2907791"/>
                  </a:moveTo>
                  <a:lnTo>
                    <a:pt x="566928" y="2907791"/>
                  </a:lnTo>
                </a:path>
                <a:path w="7260590" h="3377565">
                  <a:moveTo>
                    <a:pt x="667512" y="2907791"/>
                  </a:moveTo>
                  <a:lnTo>
                    <a:pt x="685800" y="2907791"/>
                  </a:lnTo>
                </a:path>
                <a:path w="7260590" h="3377565">
                  <a:moveTo>
                    <a:pt x="1353312" y="2907791"/>
                  </a:moveTo>
                  <a:lnTo>
                    <a:pt x="1371600" y="2907791"/>
                  </a:lnTo>
                </a:path>
                <a:path w="7260590" h="3377565">
                  <a:moveTo>
                    <a:pt x="1481328" y="2907791"/>
                  </a:moveTo>
                  <a:lnTo>
                    <a:pt x="1499616" y="2907791"/>
                  </a:lnTo>
                </a:path>
                <a:path w="7260590" h="3377565">
                  <a:moveTo>
                    <a:pt x="2167128" y="2907791"/>
                  </a:moveTo>
                  <a:lnTo>
                    <a:pt x="2176272" y="2907791"/>
                  </a:lnTo>
                </a:path>
                <a:path w="7260590" h="3377565">
                  <a:moveTo>
                    <a:pt x="2276856" y="2907791"/>
                  </a:moveTo>
                  <a:lnTo>
                    <a:pt x="2295144" y="2907791"/>
                  </a:lnTo>
                </a:path>
                <a:path w="7260590" h="3377565">
                  <a:moveTo>
                    <a:pt x="4526280" y="2907791"/>
                  </a:moveTo>
                  <a:lnTo>
                    <a:pt x="4544568" y="2907791"/>
                  </a:lnTo>
                </a:path>
                <a:path w="7260590" h="3377565">
                  <a:moveTo>
                    <a:pt x="4736592" y="2907791"/>
                  </a:moveTo>
                  <a:lnTo>
                    <a:pt x="4764024" y="2907791"/>
                  </a:lnTo>
                </a:path>
                <a:path w="7260590" h="3377565">
                  <a:moveTo>
                    <a:pt x="5376671" y="2907791"/>
                  </a:moveTo>
                  <a:lnTo>
                    <a:pt x="5394960" y="2907791"/>
                  </a:lnTo>
                </a:path>
                <a:path w="7260590" h="3377565">
                  <a:moveTo>
                    <a:pt x="5422392" y="2907791"/>
                  </a:moveTo>
                  <a:lnTo>
                    <a:pt x="5458968" y="2907791"/>
                  </a:lnTo>
                </a:path>
                <a:path w="7260590" h="3377565">
                  <a:moveTo>
                    <a:pt x="5495544" y="2907791"/>
                  </a:moveTo>
                  <a:lnTo>
                    <a:pt x="5513832" y="2907791"/>
                  </a:lnTo>
                </a:path>
                <a:path w="7260590" h="3377565">
                  <a:moveTo>
                    <a:pt x="6181344" y="2907791"/>
                  </a:moveTo>
                  <a:lnTo>
                    <a:pt x="6190488" y="2907791"/>
                  </a:lnTo>
                </a:path>
                <a:path w="7260590" h="3377565">
                  <a:moveTo>
                    <a:pt x="6291071" y="2907791"/>
                  </a:moveTo>
                  <a:lnTo>
                    <a:pt x="6309360" y="2907791"/>
                  </a:lnTo>
                </a:path>
                <a:path w="7260590" h="3377565">
                  <a:moveTo>
                    <a:pt x="6976871" y="2907791"/>
                  </a:moveTo>
                  <a:lnTo>
                    <a:pt x="7004304" y="2907791"/>
                  </a:lnTo>
                </a:path>
                <a:path w="7260590" h="3377565">
                  <a:moveTo>
                    <a:pt x="7095744" y="2907791"/>
                  </a:moveTo>
                  <a:lnTo>
                    <a:pt x="7114032" y="2907791"/>
                  </a:lnTo>
                </a:path>
                <a:path w="7260590" h="3377565">
                  <a:moveTo>
                    <a:pt x="548639" y="2913887"/>
                  </a:moveTo>
                  <a:lnTo>
                    <a:pt x="566928" y="2913887"/>
                  </a:lnTo>
                </a:path>
                <a:path w="7260590" h="3377565">
                  <a:moveTo>
                    <a:pt x="667512" y="2913887"/>
                  </a:moveTo>
                  <a:lnTo>
                    <a:pt x="685800" y="2913887"/>
                  </a:lnTo>
                </a:path>
                <a:path w="7260590" h="3377565">
                  <a:moveTo>
                    <a:pt x="1353312" y="2913887"/>
                  </a:moveTo>
                  <a:lnTo>
                    <a:pt x="1371600" y="2913887"/>
                  </a:lnTo>
                </a:path>
                <a:path w="7260590" h="3377565">
                  <a:moveTo>
                    <a:pt x="1481328" y="2913887"/>
                  </a:moveTo>
                  <a:lnTo>
                    <a:pt x="1499616" y="2913887"/>
                  </a:lnTo>
                </a:path>
                <a:path w="7260590" h="3377565">
                  <a:moveTo>
                    <a:pt x="2167128" y="2913887"/>
                  </a:moveTo>
                  <a:lnTo>
                    <a:pt x="2176272" y="2913887"/>
                  </a:lnTo>
                </a:path>
                <a:path w="7260590" h="3377565">
                  <a:moveTo>
                    <a:pt x="2276856" y="2913887"/>
                  </a:moveTo>
                  <a:lnTo>
                    <a:pt x="2295144" y="2913887"/>
                  </a:lnTo>
                </a:path>
                <a:path w="7260590" h="3377565">
                  <a:moveTo>
                    <a:pt x="4526280" y="2913887"/>
                  </a:moveTo>
                  <a:lnTo>
                    <a:pt x="4544568" y="2913887"/>
                  </a:lnTo>
                </a:path>
                <a:path w="7260590" h="3377565">
                  <a:moveTo>
                    <a:pt x="4736592" y="2913887"/>
                  </a:moveTo>
                  <a:lnTo>
                    <a:pt x="4764024" y="2913887"/>
                  </a:lnTo>
                </a:path>
                <a:path w="7260590" h="3377565">
                  <a:moveTo>
                    <a:pt x="5376671" y="2913887"/>
                  </a:moveTo>
                  <a:lnTo>
                    <a:pt x="5394960" y="2913887"/>
                  </a:lnTo>
                </a:path>
                <a:path w="7260590" h="3377565">
                  <a:moveTo>
                    <a:pt x="5422392" y="2913887"/>
                  </a:moveTo>
                  <a:lnTo>
                    <a:pt x="5458968" y="2913887"/>
                  </a:lnTo>
                </a:path>
                <a:path w="7260590" h="3377565">
                  <a:moveTo>
                    <a:pt x="5495544" y="2913887"/>
                  </a:moveTo>
                  <a:lnTo>
                    <a:pt x="5513832" y="2913887"/>
                  </a:lnTo>
                </a:path>
                <a:path w="7260590" h="3377565">
                  <a:moveTo>
                    <a:pt x="6181344" y="2913887"/>
                  </a:moveTo>
                  <a:lnTo>
                    <a:pt x="6190488" y="2913887"/>
                  </a:lnTo>
                </a:path>
                <a:path w="7260590" h="3377565">
                  <a:moveTo>
                    <a:pt x="6291071" y="2913887"/>
                  </a:moveTo>
                  <a:lnTo>
                    <a:pt x="6309360" y="2913887"/>
                  </a:lnTo>
                </a:path>
                <a:path w="7260590" h="3377565">
                  <a:moveTo>
                    <a:pt x="6976871" y="2913887"/>
                  </a:moveTo>
                  <a:lnTo>
                    <a:pt x="7004304" y="2913887"/>
                  </a:lnTo>
                </a:path>
                <a:path w="7260590" h="3377565">
                  <a:moveTo>
                    <a:pt x="7095744" y="2913887"/>
                  </a:moveTo>
                  <a:lnTo>
                    <a:pt x="7114032" y="2913887"/>
                  </a:lnTo>
                </a:path>
                <a:path w="7260590" h="3377565">
                  <a:moveTo>
                    <a:pt x="548639" y="2919983"/>
                  </a:moveTo>
                  <a:lnTo>
                    <a:pt x="566928" y="2919983"/>
                  </a:lnTo>
                </a:path>
                <a:path w="7260590" h="3377565">
                  <a:moveTo>
                    <a:pt x="667512" y="2919983"/>
                  </a:moveTo>
                  <a:lnTo>
                    <a:pt x="685800" y="2919983"/>
                  </a:lnTo>
                </a:path>
                <a:path w="7260590" h="3377565">
                  <a:moveTo>
                    <a:pt x="1353312" y="2919983"/>
                  </a:moveTo>
                  <a:lnTo>
                    <a:pt x="1371600" y="2919983"/>
                  </a:lnTo>
                </a:path>
                <a:path w="7260590" h="3377565">
                  <a:moveTo>
                    <a:pt x="1472184" y="2919983"/>
                  </a:moveTo>
                  <a:lnTo>
                    <a:pt x="1499616" y="2919983"/>
                  </a:lnTo>
                </a:path>
                <a:path w="7260590" h="3377565">
                  <a:moveTo>
                    <a:pt x="2167128" y="2919983"/>
                  </a:moveTo>
                  <a:lnTo>
                    <a:pt x="2176272" y="2919983"/>
                  </a:lnTo>
                </a:path>
                <a:path w="7260590" h="3377565">
                  <a:moveTo>
                    <a:pt x="2267712" y="2919983"/>
                  </a:moveTo>
                  <a:lnTo>
                    <a:pt x="2286000" y="2919983"/>
                  </a:lnTo>
                </a:path>
                <a:path w="7260590" h="3377565">
                  <a:moveTo>
                    <a:pt x="4526280" y="2919983"/>
                  </a:moveTo>
                  <a:lnTo>
                    <a:pt x="4553712" y="2919983"/>
                  </a:lnTo>
                </a:path>
                <a:path w="7260590" h="3377565">
                  <a:moveTo>
                    <a:pt x="4736592" y="2919983"/>
                  </a:moveTo>
                  <a:lnTo>
                    <a:pt x="4764024" y="2919983"/>
                  </a:lnTo>
                </a:path>
                <a:path w="7260590" h="3377565">
                  <a:moveTo>
                    <a:pt x="5376671" y="2919983"/>
                  </a:moveTo>
                  <a:lnTo>
                    <a:pt x="5394960" y="2919983"/>
                  </a:lnTo>
                </a:path>
                <a:path w="7260590" h="3377565">
                  <a:moveTo>
                    <a:pt x="5422392" y="2919983"/>
                  </a:moveTo>
                  <a:lnTo>
                    <a:pt x="5458968" y="2919983"/>
                  </a:lnTo>
                </a:path>
                <a:path w="7260590" h="3377565">
                  <a:moveTo>
                    <a:pt x="5495544" y="2919983"/>
                  </a:moveTo>
                  <a:lnTo>
                    <a:pt x="5513832" y="2919983"/>
                  </a:lnTo>
                </a:path>
                <a:path w="7260590" h="3377565">
                  <a:moveTo>
                    <a:pt x="6181344" y="2919983"/>
                  </a:moveTo>
                  <a:lnTo>
                    <a:pt x="6190488" y="2919983"/>
                  </a:lnTo>
                </a:path>
                <a:path w="7260590" h="3377565">
                  <a:moveTo>
                    <a:pt x="6291071" y="2919983"/>
                  </a:moveTo>
                  <a:lnTo>
                    <a:pt x="6309360" y="2919983"/>
                  </a:lnTo>
                </a:path>
                <a:path w="7260590" h="3377565">
                  <a:moveTo>
                    <a:pt x="6976871" y="2919983"/>
                  </a:moveTo>
                  <a:lnTo>
                    <a:pt x="7004304" y="2919983"/>
                  </a:lnTo>
                </a:path>
                <a:path w="7260590" h="3377565">
                  <a:moveTo>
                    <a:pt x="7095744" y="2919983"/>
                  </a:moveTo>
                  <a:lnTo>
                    <a:pt x="7114032" y="2919983"/>
                  </a:lnTo>
                </a:path>
                <a:path w="7260590" h="3377565">
                  <a:moveTo>
                    <a:pt x="548639" y="2926079"/>
                  </a:moveTo>
                  <a:lnTo>
                    <a:pt x="566928" y="2926079"/>
                  </a:lnTo>
                </a:path>
                <a:path w="7260590" h="3377565">
                  <a:moveTo>
                    <a:pt x="667512" y="2926079"/>
                  </a:moveTo>
                  <a:lnTo>
                    <a:pt x="685800" y="2926079"/>
                  </a:lnTo>
                </a:path>
                <a:path w="7260590" h="3377565">
                  <a:moveTo>
                    <a:pt x="1353312" y="2926079"/>
                  </a:moveTo>
                  <a:lnTo>
                    <a:pt x="1371600" y="2926079"/>
                  </a:lnTo>
                </a:path>
                <a:path w="7260590" h="3377565">
                  <a:moveTo>
                    <a:pt x="1472184" y="2926079"/>
                  </a:moveTo>
                  <a:lnTo>
                    <a:pt x="1490472" y="2926079"/>
                  </a:lnTo>
                </a:path>
                <a:path w="7260590" h="3377565">
                  <a:moveTo>
                    <a:pt x="2167128" y="2926079"/>
                  </a:moveTo>
                  <a:lnTo>
                    <a:pt x="2185416" y="2926079"/>
                  </a:lnTo>
                </a:path>
                <a:path w="7260590" h="3377565">
                  <a:moveTo>
                    <a:pt x="2267712" y="2926079"/>
                  </a:moveTo>
                  <a:lnTo>
                    <a:pt x="2286000" y="2926079"/>
                  </a:lnTo>
                </a:path>
                <a:path w="7260590" h="3377565">
                  <a:moveTo>
                    <a:pt x="4526280" y="2926079"/>
                  </a:moveTo>
                  <a:lnTo>
                    <a:pt x="4553712" y="2926079"/>
                  </a:lnTo>
                </a:path>
                <a:path w="7260590" h="3377565">
                  <a:moveTo>
                    <a:pt x="4736592" y="2926079"/>
                  </a:moveTo>
                  <a:lnTo>
                    <a:pt x="4754880" y="2926079"/>
                  </a:lnTo>
                </a:path>
                <a:path w="7260590" h="3377565">
                  <a:moveTo>
                    <a:pt x="5376671" y="2926079"/>
                  </a:moveTo>
                  <a:lnTo>
                    <a:pt x="5394960" y="2926079"/>
                  </a:lnTo>
                </a:path>
                <a:path w="7260590" h="3377565">
                  <a:moveTo>
                    <a:pt x="5422392" y="2926079"/>
                  </a:moveTo>
                  <a:lnTo>
                    <a:pt x="5458968" y="2926079"/>
                  </a:lnTo>
                </a:path>
                <a:path w="7260590" h="3377565">
                  <a:moveTo>
                    <a:pt x="5495544" y="2926079"/>
                  </a:moveTo>
                  <a:lnTo>
                    <a:pt x="5513832" y="2926079"/>
                  </a:lnTo>
                </a:path>
                <a:path w="7260590" h="3377565">
                  <a:moveTo>
                    <a:pt x="6181344" y="2926079"/>
                  </a:moveTo>
                  <a:lnTo>
                    <a:pt x="6199632" y="2926079"/>
                  </a:lnTo>
                </a:path>
                <a:path w="7260590" h="3377565">
                  <a:moveTo>
                    <a:pt x="6291071" y="2926079"/>
                  </a:moveTo>
                  <a:lnTo>
                    <a:pt x="6309360" y="2926079"/>
                  </a:lnTo>
                </a:path>
                <a:path w="7260590" h="3377565">
                  <a:moveTo>
                    <a:pt x="6976871" y="2926079"/>
                  </a:moveTo>
                  <a:lnTo>
                    <a:pt x="7004304" y="2926079"/>
                  </a:lnTo>
                </a:path>
                <a:path w="7260590" h="3377565">
                  <a:moveTo>
                    <a:pt x="7095744" y="2926079"/>
                  </a:moveTo>
                  <a:lnTo>
                    <a:pt x="7114032" y="2926079"/>
                  </a:lnTo>
                </a:path>
                <a:path w="7260590" h="3377565">
                  <a:moveTo>
                    <a:pt x="557783" y="2932176"/>
                  </a:moveTo>
                  <a:lnTo>
                    <a:pt x="576072" y="2932176"/>
                  </a:lnTo>
                </a:path>
                <a:path w="7260590" h="3377565">
                  <a:moveTo>
                    <a:pt x="658368" y="2932176"/>
                  </a:moveTo>
                  <a:lnTo>
                    <a:pt x="685800" y="2932176"/>
                  </a:lnTo>
                </a:path>
                <a:path w="7260590" h="3377565">
                  <a:moveTo>
                    <a:pt x="1353312" y="2932176"/>
                  </a:moveTo>
                  <a:lnTo>
                    <a:pt x="1380744" y="2932176"/>
                  </a:lnTo>
                </a:path>
                <a:path w="7260590" h="3377565">
                  <a:moveTo>
                    <a:pt x="1472184" y="2932176"/>
                  </a:moveTo>
                  <a:lnTo>
                    <a:pt x="1490472" y="2932176"/>
                  </a:lnTo>
                </a:path>
                <a:path w="7260590" h="3377565">
                  <a:moveTo>
                    <a:pt x="2176272" y="2932176"/>
                  </a:moveTo>
                  <a:lnTo>
                    <a:pt x="2185416" y="2932176"/>
                  </a:lnTo>
                </a:path>
                <a:path w="7260590" h="3377565">
                  <a:moveTo>
                    <a:pt x="2258568" y="2932176"/>
                  </a:moveTo>
                  <a:lnTo>
                    <a:pt x="2286000" y="2932176"/>
                  </a:lnTo>
                </a:path>
                <a:path w="7260590" h="3377565">
                  <a:moveTo>
                    <a:pt x="4535423" y="2932175"/>
                  </a:moveTo>
                  <a:lnTo>
                    <a:pt x="4553712" y="2932175"/>
                  </a:lnTo>
                </a:path>
                <a:path w="7260590" h="3377565">
                  <a:moveTo>
                    <a:pt x="4736592" y="2932175"/>
                  </a:moveTo>
                  <a:lnTo>
                    <a:pt x="4754880" y="2932175"/>
                  </a:lnTo>
                </a:path>
                <a:path w="7260590" h="3377565">
                  <a:moveTo>
                    <a:pt x="5376671" y="2932175"/>
                  </a:moveTo>
                  <a:lnTo>
                    <a:pt x="5394960" y="2932175"/>
                  </a:lnTo>
                </a:path>
                <a:path w="7260590" h="3377565">
                  <a:moveTo>
                    <a:pt x="5413247" y="2932175"/>
                  </a:moveTo>
                  <a:lnTo>
                    <a:pt x="5431536" y="2932175"/>
                  </a:lnTo>
                </a:path>
                <a:path w="7260590" h="3377565">
                  <a:moveTo>
                    <a:pt x="5449823" y="2932175"/>
                  </a:moveTo>
                  <a:lnTo>
                    <a:pt x="5468112" y="2932175"/>
                  </a:lnTo>
                </a:path>
                <a:path w="7260590" h="3377565">
                  <a:moveTo>
                    <a:pt x="5495544" y="2932175"/>
                  </a:moveTo>
                  <a:lnTo>
                    <a:pt x="5513832" y="2932175"/>
                  </a:lnTo>
                </a:path>
                <a:path w="7260590" h="3377565">
                  <a:moveTo>
                    <a:pt x="6181344" y="2932175"/>
                  </a:moveTo>
                  <a:lnTo>
                    <a:pt x="6199632" y="2932175"/>
                  </a:lnTo>
                </a:path>
                <a:path w="7260590" h="3377565">
                  <a:moveTo>
                    <a:pt x="6291071" y="2932175"/>
                  </a:moveTo>
                  <a:lnTo>
                    <a:pt x="6309360" y="2932175"/>
                  </a:lnTo>
                </a:path>
                <a:path w="7260590" h="3377565">
                  <a:moveTo>
                    <a:pt x="6976871" y="2932175"/>
                  </a:moveTo>
                  <a:lnTo>
                    <a:pt x="7004304" y="2932175"/>
                  </a:lnTo>
                </a:path>
                <a:path w="7260590" h="3377565">
                  <a:moveTo>
                    <a:pt x="7086600" y="2932175"/>
                  </a:moveTo>
                  <a:lnTo>
                    <a:pt x="7104888" y="2932175"/>
                  </a:lnTo>
                </a:path>
                <a:path w="7260590" h="3377565">
                  <a:moveTo>
                    <a:pt x="557783" y="2938271"/>
                  </a:moveTo>
                  <a:lnTo>
                    <a:pt x="576072" y="2938271"/>
                  </a:lnTo>
                </a:path>
                <a:path w="7260590" h="3377565">
                  <a:moveTo>
                    <a:pt x="658368" y="2938271"/>
                  </a:moveTo>
                  <a:lnTo>
                    <a:pt x="685800" y="2938271"/>
                  </a:lnTo>
                </a:path>
                <a:path w="7260590" h="3377565">
                  <a:moveTo>
                    <a:pt x="1353312" y="2938271"/>
                  </a:moveTo>
                  <a:lnTo>
                    <a:pt x="1380744" y="2938271"/>
                  </a:lnTo>
                </a:path>
                <a:path w="7260590" h="3377565">
                  <a:moveTo>
                    <a:pt x="1472184" y="2938271"/>
                  </a:moveTo>
                  <a:lnTo>
                    <a:pt x="1490472" y="2938271"/>
                  </a:lnTo>
                </a:path>
                <a:path w="7260590" h="3377565">
                  <a:moveTo>
                    <a:pt x="2176272" y="2938271"/>
                  </a:moveTo>
                  <a:lnTo>
                    <a:pt x="2185416" y="2938271"/>
                  </a:lnTo>
                </a:path>
                <a:path w="7260590" h="3377565">
                  <a:moveTo>
                    <a:pt x="2258568" y="2938271"/>
                  </a:moveTo>
                  <a:lnTo>
                    <a:pt x="2276856" y="2938271"/>
                  </a:lnTo>
                </a:path>
                <a:path w="7260590" h="3377565">
                  <a:moveTo>
                    <a:pt x="4535423" y="2938271"/>
                  </a:moveTo>
                  <a:lnTo>
                    <a:pt x="4553712" y="2938271"/>
                  </a:lnTo>
                </a:path>
                <a:path w="7260590" h="3377565">
                  <a:moveTo>
                    <a:pt x="4736592" y="2938271"/>
                  </a:moveTo>
                  <a:lnTo>
                    <a:pt x="4754880" y="2938271"/>
                  </a:lnTo>
                </a:path>
                <a:path w="7260590" h="3377565">
                  <a:moveTo>
                    <a:pt x="5376671" y="2938271"/>
                  </a:moveTo>
                  <a:lnTo>
                    <a:pt x="5394960" y="2938271"/>
                  </a:lnTo>
                </a:path>
                <a:path w="7260590" h="3377565">
                  <a:moveTo>
                    <a:pt x="5413247" y="2938271"/>
                  </a:moveTo>
                  <a:lnTo>
                    <a:pt x="5431536" y="2938271"/>
                  </a:lnTo>
                </a:path>
                <a:path w="7260590" h="3377565">
                  <a:moveTo>
                    <a:pt x="5449823" y="2938271"/>
                  </a:moveTo>
                  <a:lnTo>
                    <a:pt x="5468112" y="2938271"/>
                  </a:lnTo>
                </a:path>
                <a:path w="7260590" h="3377565">
                  <a:moveTo>
                    <a:pt x="5495544" y="2938271"/>
                  </a:moveTo>
                  <a:lnTo>
                    <a:pt x="5513832" y="2938271"/>
                  </a:lnTo>
                </a:path>
                <a:path w="7260590" h="3377565">
                  <a:moveTo>
                    <a:pt x="6181344" y="2938271"/>
                  </a:moveTo>
                  <a:lnTo>
                    <a:pt x="6199632" y="2938271"/>
                  </a:lnTo>
                </a:path>
                <a:path w="7260590" h="3377565">
                  <a:moveTo>
                    <a:pt x="6281927" y="2938271"/>
                  </a:moveTo>
                  <a:lnTo>
                    <a:pt x="6309360" y="2938271"/>
                  </a:lnTo>
                </a:path>
                <a:path w="7260590" h="3377565">
                  <a:moveTo>
                    <a:pt x="6986015" y="2938271"/>
                  </a:moveTo>
                  <a:lnTo>
                    <a:pt x="7004304" y="2938271"/>
                  </a:lnTo>
                </a:path>
                <a:path w="7260590" h="3377565">
                  <a:moveTo>
                    <a:pt x="7086600" y="2938271"/>
                  </a:moveTo>
                  <a:lnTo>
                    <a:pt x="7104888" y="2938271"/>
                  </a:lnTo>
                </a:path>
                <a:path w="7260590" h="3377565">
                  <a:moveTo>
                    <a:pt x="557783" y="2944367"/>
                  </a:moveTo>
                  <a:lnTo>
                    <a:pt x="576072" y="2944367"/>
                  </a:lnTo>
                </a:path>
                <a:path w="7260590" h="3377565">
                  <a:moveTo>
                    <a:pt x="658368" y="2944367"/>
                  </a:moveTo>
                  <a:lnTo>
                    <a:pt x="676656" y="2944367"/>
                  </a:lnTo>
                </a:path>
                <a:path w="7260590" h="3377565">
                  <a:moveTo>
                    <a:pt x="1353312" y="2944367"/>
                  </a:moveTo>
                  <a:lnTo>
                    <a:pt x="1380744" y="2944367"/>
                  </a:lnTo>
                </a:path>
                <a:path w="7260590" h="3377565">
                  <a:moveTo>
                    <a:pt x="1472184" y="2944367"/>
                  </a:moveTo>
                  <a:lnTo>
                    <a:pt x="1481328" y="2944367"/>
                  </a:lnTo>
                </a:path>
                <a:path w="7260590" h="3377565">
                  <a:moveTo>
                    <a:pt x="2176272" y="2944367"/>
                  </a:moveTo>
                  <a:lnTo>
                    <a:pt x="2185416" y="2944367"/>
                  </a:lnTo>
                </a:path>
                <a:path w="7260590" h="3377565">
                  <a:moveTo>
                    <a:pt x="2258568" y="2944367"/>
                  </a:moveTo>
                  <a:lnTo>
                    <a:pt x="2276856" y="2944367"/>
                  </a:lnTo>
                </a:path>
                <a:path w="7260590" h="3377565">
                  <a:moveTo>
                    <a:pt x="4535423" y="2944367"/>
                  </a:moveTo>
                  <a:lnTo>
                    <a:pt x="4553712" y="2944367"/>
                  </a:lnTo>
                </a:path>
                <a:path w="7260590" h="3377565">
                  <a:moveTo>
                    <a:pt x="4736592" y="2944367"/>
                  </a:moveTo>
                  <a:lnTo>
                    <a:pt x="4754880" y="2944367"/>
                  </a:lnTo>
                </a:path>
                <a:path w="7260590" h="3377565">
                  <a:moveTo>
                    <a:pt x="5376671" y="2944367"/>
                  </a:moveTo>
                  <a:lnTo>
                    <a:pt x="5394960" y="2944367"/>
                  </a:lnTo>
                </a:path>
                <a:path w="7260590" h="3377565">
                  <a:moveTo>
                    <a:pt x="5413247" y="2944367"/>
                  </a:moveTo>
                  <a:lnTo>
                    <a:pt x="5431536" y="2944367"/>
                  </a:lnTo>
                </a:path>
                <a:path w="7260590" h="3377565">
                  <a:moveTo>
                    <a:pt x="5449823" y="2944367"/>
                  </a:moveTo>
                  <a:lnTo>
                    <a:pt x="5468112" y="2944367"/>
                  </a:lnTo>
                </a:path>
                <a:path w="7260590" h="3377565">
                  <a:moveTo>
                    <a:pt x="5486399" y="2944367"/>
                  </a:moveTo>
                  <a:lnTo>
                    <a:pt x="5513832" y="2944367"/>
                  </a:lnTo>
                </a:path>
                <a:path w="7260590" h="3377565">
                  <a:moveTo>
                    <a:pt x="6181344" y="2944367"/>
                  </a:moveTo>
                  <a:lnTo>
                    <a:pt x="6199632" y="2944367"/>
                  </a:lnTo>
                </a:path>
                <a:path w="7260590" h="3377565">
                  <a:moveTo>
                    <a:pt x="6281927" y="2944367"/>
                  </a:moveTo>
                  <a:lnTo>
                    <a:pt x="6300216" y="2944367"/>
                  </a:lnTo>
                </a:path>
                <a:path w="7260590" h="3377565">
                  <a:moveTo>
                    <a:pt x="6986015" y="2944367"/>
                  </a:moveTo>
                  <a:lnTo>
                    <a:pt x="7004304" y="2944367"/>
                  </a:lnTo>
                </a:path>
                <a:path w="7260590" h="3377565">
                  <a:moveTo>
                    <a:pt x="7077456" y="2944367"/>
                  </a:moveTo>
                  <a:lnTo>
                    <a:pt x="7104888" y="2944367"/>
                  </a:lnTo>
                </a:path>
                <a:path w="7260590" h="3377565">
                  <a:moveTo>
                    <a:pt x="566927" y="2950464"/>
                  </a:moveTo>
                  <a:lnTo>
                    <a:pt x="576072" y="2950464"/>
                  </a:lnTo>
                </a:path>
                <a:path w="7260590" h="3377565">
                  <a:moveTo>
                    <a:pt x="658368" y="2950464"/>
                  </a:moveTo>
                  <a:lnTo>
                    <a:pt x="676656" y="2950464"/>
                  </a:lnTo>
                </a:path>
                <a:path w="7260590" h="3377565">
                  <a:moveTo>
                    <a:pt x="1362456" y="2950464"/>
                  </a:moveTo>
                  <a:lnTo>
                    <a:pt x="1380744" y="2950464"/>
                  </a:lnTo>
                </a:path>
                <a:path w="7260590" h="3377565">
                  <a:moveTo>
                    <a:pt x="1472184" y="2950464"/>
                  </a:moveTo>
                  <a:lnTo>
                    <a:pt x="1481328" y="2950464"/>
                  </a:lnTo>
                </a:path>
                <a:path w="7260590" h="3377565">
                  <a:moveTo>
                    <a:pt x="2176272" y="2950464"/>
                  </a:moveTo>
                  <a:lnTo>
                    <a:pt x="2194560" y="2950464"/>
                  </a:lnTo>
                </a:path>
                <a:path w="7260590" h="3377565">
                  <a:moveTo>
                    <a:pt x="2258568" y="2950464"/>
                  </a:moveTo>
                  <a:lnTo>
                    <a:pt x="2276856" y="2950464"/>
                  </a:lnTo>
                </a:path>
                <a:path w="7260590" h="3377565">
                  <a:moveTo>
                    <a:pt x="4535423" y="2950463"/>
                  </a:moveTo>
                  <a:lnTo>
                    <a:pt x="4553712" y="2950463"/>
                  </a:lnTo>
                </a:path>
                <a:path w="7260590" h="3377565">
                  <a:moveTo>
                    <a:pt x="4736592" y="2950463"/>
                  </a:moveTo>
                  <a:lnTo>
                    <a:pt x="4754880" y="2950463"/>
                  </a:lnTo>
                </a:path>
                <a:path w="7260590" h="3377565">
                  <a:moveTo>
                    <a:pt x="5376671" y="2950463"/>
                  </a:moveTo>
                  <a:lnTo>
                    <a:pt x="5394960" y="2950463"/>
                  </a:lnTo>
                </a:path>
                <a:path w="7260590" h="3377565">
                  <a:moveTo>
                    <a:pt x="5413247" y="2950463"/>
                  </a:moveTo>
                  <a:lnTo>
                    <a:pt x="5431536" y="2950463"/>
                  </a:lnTo>
                </a:path>
                <a:path w="7260590" h="3377565">
                  <a:moveTo>
                    <a:pt x="5449823" y="2950463"/>
                  </a:moveTo>
                  <a:lnTo>
                    <a:pt x="5468112" y="2950463"/>
                  </a:lnTo>
                </a:path>
                <a:path w="7260590" h="3377565">
                  <a:moveTo>
                    <a:pt x="5486399" y="2950463"/>
                  </a:moveTo>
                  <a:lnTo>
                    <a:pt x="5513832" y="2950463"/>
                  </a:lnTo>
                </a:path>
                <a:path w="7260590" h="3377565">
                  <a:moveTo>
                    <a:pt x="6181344" y="2950463"/>
                  </a:moveTo>
                  <a:lnTo>
                    <a:pt x="6208776" y="2950463"/>
                  </a:lnTo>
                </a:path>
                <a:path w="7260590" h="3377565">
                  <a:moveTo>
                    <a:pt x="6281927" y="2950463"/>
                  </a:moveTo>
                  <a:lnTo>
                    <a:pt x="6300216" y="2950463"/>
                  </a:lnTo>
                </a:path>
                <a:path w="7260590" h="3377565">
                  <a:moveTo>
                    <a:pt x="6986015" y="2950463"/>
                  </a:moveTo>
                  <a:lnTo>
                    <a:pt x="7004304" y="2950463"/>
                  </a:lnTo>
                </a:path>
                <a:path w="7260590" h="3377565">
                  <a:moveTo>
                    <a:pt x="7077456" y="2950463"/>
                  </a:moveTo>
                  <a:lnTo>
                    <a:pt x="7095744" y="2950463"/>
                  </a:lnTo>
                </a:path>
                <a:path w="7260590" h="3377565">
                  <a:moveTo>
                    <a:pt x="566927" y="2956559"/>
                  </a:moveTo>
                  <a:lnTo>
                    <a:pt x="576072" y="2956559"/>
                  </a:lnTo>
                </a:path>
                <a:path w="7260590" h="3377565">
                  <a:moveTo>
                    <a:pt x="649224" y="2956559"/>
                  </a:moveTo>
                  <a:lnTo>
                    <a:pt x="676656" y="2956559"/>
                  </a:lnTo>
                </a:path>
                <a:path w="7260590" h="3377565">
                  <a:moveTo>
                    <a:pt x="1362456" y="2956559"/>
                  </a:moveTo>
                  <a:lnTo>
                    <a:pt x="1380744" y="2956559"/>
                  </a:lnTo>
                </a:path>
                <a:path w="7260590" h="3377565">
                  <a:moveTo>
                    <a:pt x="1463040" y="2956559"/>
                  </a:moveTo>
                  <a:lnTo>
                    <a:pt x="1481328" y="2956559"/>
                  </a:lnTo>
                </a:path>
                <a:path w="7260590" h="3377565">
                  <a:moveTo>
                    <a:pt x="2176272" y="2956559"/>
                  </a:moveTo>
                  <a:lnTo>
                    <a:pt x="2194560" y="2956559"/>
                  </a:lnTo>
                </a:path>
                <a:path w="7260590" h="3377565">
                  <a:moveTo>
                    <a:pt x="2249424" y="2956559"/>
                  </a:moveTo>
                  <a:lnTo>
                    <a:pt x="2276856" y="2956559"/>
                  </a:lnTo>
                </a:path>
                <a:path w="7260590" h="3377565">
                  <a:moveTo>
                    <a:pt x="4535423" y="2956559"/>
                  </a:moveTo>
                  <a:lnTo>
                    <a:pt x="4553712" y="2956559"/>
                  </a:lnTo>
                </a:path>
                <a:path w="7260590" h="3377565">
                  <a:moveTo>
                    <a:pt x="4736592" y="2956559"/>
                  </a:moveTo>
                  <a:lnTo>
                    <a:pt x="4754880" y="2956559"/>
                  </a:lnTo>
                </a:path>
                <a:path w="7260590" h="3377565">
                  <a:moveTo>
                    <a:pt x="5376671" y="2956559"/>
                  </a:moveTo>
                  <a:lnTo>
                    <a:pt x="5394960" y="2956559"/>
                  </a:lnTo>
                </a:path>
                <a:path w="7260590" h="3377565">
                  <a:moveTo>
                    <a:pt x="5413247" y="2956559"/>
                  </a:moveTo>
                  <a:lnTo>
                    <a:pt x="5431536" y="2956559"/>
                  </a:lnTo>
                </a:path>
                <a:path w="7260590" h="3377565">
                  <a:moveTo>
                    <a:pt x="5449823" y="2956559"/>
                  </a:moveTo>
                  <a:lnTo>
                    <a:pt x="5468112" y="2956559"/>
                  </a:lnTo>
                </a:path>
                <a:path w="7260590" h="3377565">
                  <a:moveTo>
                    <a:pt x="5486399" y="2956559"/>
                  </a:moveTo>
                  <a:lnTo>
                    <a:pt x="5513832" y="2956559"/>
                  </a:lnTo>
                </a:path>
                <a:path w="7260590" h="3377565">
                  <a:moveTo>
                    <a:pt x="6190488" y="2956559"/>
                  </a:moveTo>
                  <a:lnTo>
                    <a:pt x="6208776" y="2956559"/>
                  </a:lnTo>
                </a:path>
                <a:path w="7260590" h="3377565">
                  <a:moveTo>
                    <a:pt x="6281927" y="2956559"/>
                  </a:moveTo>
                  <a:lnTo>
                    <a:pt x="6291072" y="2956559"/>
                  </a:lnTo>
                </a:path>
                <a:path w="7260590" h="3377565">
                  <a:moveTo>
                    <a:pt x="6986015" y="2956559"/>
                  </a:moveTo>
                  <a:lnTo>
                    <a:pt x="7013448" y="2956559"/>
                  </a:lnTo>
                </a:path>
                <a:path w="7260590" h="3377565">
                  <a:moveTo>
                    <a:pt x="7077456" y="2956559"/>
                  </a:moveTo>
                  <a:lnTo>
                    <a:pt x="7095744" y="2956559"/>
                  </a:lnTo>
                </a:path>
                <a:path w="7260590" h="3377565">
                  <a:moveTo>
                    <a:pt x="566927" y="2962655"/>
                  </a:moveTo>
                  <a:lnTo>
                    <a:pt x="576072" y="2962655"/>
                  </a:lnTo>
                </a:path>
                <a:path w="7260590" h="3377565">
                  <a:moveTo>
                    <a:pt x="649224" y="2962655"/>
                  </a:moveTo>
                  <a:lnTo>
                    <a:pt x="667512" y="2962655"/>
                  </a:lnTo>
                </a:path>
                <a:path w="7260590" h="3377565">
                  <a:moveTo>
                    <a:pt x="1362456" y="2962655"/>
                  </a:moveTo>
                  <a:lnTo>
                    <a:pt x="1389888" y="2962655"/>
                  </a:lnTo>
                </a:path>
                <a:path w="7260590" h="3377565">
                  <a:moveTo>
                    <a:pt x="1463040" y="2962655"/>
                  </a:moveTo>
                  <a:lnTo>
                    <a:pt x="1472184" y="2962655"/>
                  </a:lnTo>
                </a:path>
                <a:path w="7260590" h="3377565">
                  <a:moveTo>
                    <a:pt x="2176272" y="2962655"/>
                  </a:moveTo>
                  <a:lnTo>
                    <a:pt x="2194560" y="2962655"/>
                  </a:lnTo>
                </a:path>
                <a:path w="7260590" h="3377565">
                  <a:moveTo>
                    <a:pt x="2249424" y="2962655"/>
                  </a:moveTo>
                  <a:lnTo>
                    <a:pt x="2267712" y="2962655"/>
                  </a:lnTo>
                </a:path>
                <a:path w="7260590" h="3377565">
                  <a:moveTo>
                    <a:pt x="4535423" y="2962655"/>
                  </a:moveTo>
                  <a:lnTo>
                    <a:pt x="4553712" y="2962655"/>
                  </a:lnTo>
                </a:path>
                <a:path w="7260590" h="3377565">
                  <a:moveTo>
                    <a:pt x="4736592" y="2962655"/>
                  </a:moveTo>
                  <a:lnTo>
                    <a:pt x="4754880" y="2962655"/>
                  </a:lnTo>
                </a:path>
                <a:path w="7260590" h="3377565">
                  <a:moveTo>
                    <a:pt x="5376671" y="2962655"/>
                  </a:moveTo>
                  <a:lnTo>
                    <a:pt x="5394960" y="2962655"/>
                  </a:lnTo>
                </a:path>
                <a:path w="7260590" h="3377565">
                  <a:moveTo>
                    <a:pt x="5413247" y="2962655"/>
                  </a:moveTo>
                  <a:lnTo>
                    <a:pt x="5431536" y="2962655"/>
                  </a:lnTo>
                </a:path>
                <a:path w="7260590" h="3377565">
                  <a:moveTo>
                    <a:pt x="5449823" y="2962655"/>
                  </a:moveTo>
                  <a:lnTo>
                    <a:pt x="5468112" y="2962655"/>
                  </a:lnTo>
                </a:path>
                <a:path w="7260590" h="3377565">
                  <a:moveTo>
                    <a:pt x="5486399" y="2962655"/>
                  </a:moveTo>
                  <a:lnTo>
                    <a:pt x="5513832" y="2962655"/>
                  </a:lnTo>
                </a:path>
                <a:path w="7260590" h="3377565">
                  <a:moveTo>
                    <a:pt x="6190488" y="2962655"/>
                  </a:moveTo>
                  <a:lnTo>
                    <a:pt x="6208776" y="2962655"/>
                  </a:lnTo>
                </a:path>
                <a:path w="7260590" h="3377565">
                  <a:moveTo>
                    <a:pt x="6272783" y="2962655"/>
                  </a:moveTo>
                  <a:lnTo>
                    <a:pt x="6291072" y="2962655"/>
                  </a:lnTo>
                </a:path>
                <a:path w="7260590" h="3377565">
                  <a:moveTo>
                    <a:pt x="6995159" y="2962655"/>
                  </a:moveTo>
                  <a:lnTo>
                    <a:pt x="7013448" y="2962655"/>
                  </a:lnTo>
                </a:path>
                <a:path w="7260590" h="3377565">
                  <a:moveTo>
                    <a:pt x="7077456" y="2962655"/>
                  </a:moveTo>
                  <a:lnTo>
                    <a:pt x="7095744" y="2962655"/>
                  </a:lnTo>
                </a:path>
                <a:path w="7260590" h="3377565">
                  <a:moveTo>
                    <a:pt x="640079" y="2968752"/>
                  </a:moveTo>
                  <a:lnTo>
                    <a:pt x="667512" y="2968752"/>
                  </a:lnTo>
                </a:path>
                <a:path w="7260590" h="3377565">
                  <a:moveTo>
                    <a:pt x="1371600" y="2968752"/>
                  </a:moveTo>
                  <a:lnTo>
                    <a:pt x="1389888" y="2968752"/>
                  </a:lnTo>
                </a:path>
                <a:path w="7260590" h="3377565">
                  <a:moveTo>
                    <a:pt x="1463040" y="2968752"/>
                  </a:moveTo>
                  <a:lnTo>
                    <a:pt x="1472184" y="2968752"/>
                  </a:lnTo>
                </a:path>
                <a:path w="7260590" h="3377565">
                  <a:moveTo>
                    <a:pt x="2185416" y="2968752"/>
                  </a:moveTo>
                  <a:lnTo>
                    <a:pt x="2203704" y="2968752"/>
                  </a:lnTo>
                </a:path>
                <a:path w="7260590" h="3377565">
                  <a:moveTo>
                    <a:pt x="2240280" y="2968752"/>
                  </a:moveTo>
                  <a:lnTo>
                    <a:pt x="2267712" y="2968752"/>
                  </a:lnTo>
                </a:path>
                <a:path w="7260590" h="3377565">
                  <a:moveTo>
                    <a:pt x="4535423" y="2968751"/>
                  </a:moveTo>
                  <a:lnTo>
                    <a:pt x="4553712" y="2968751"/>
                  </a:lnTo>
                </a:path>
                <a:path w="7260590" h="3377565">
                  <a:moveTo>
                    <a:pt x="4736592" y="2968751"/>
                  </a:moveTo>
                  <a:lnTo>
                    <a:pt x="4754880" y="2968751"/>
                  </a:lnTo>
                </a:path>
                <a:path w="7260590" h="3377565">
                  <a:moveTo>
                    <a:pt x="5376671" y="2968751"/>
                  </a:moveTo>
                  <a:lnTo>
                    <a:pt x="5404104" y="2968751"/>
                  </a:lnTo>
                </a:path>
                <a:path w="7260590" h="3377565">
                  <a:moveTo>
                    <a:pt x="5413247" y="2968751"/>
                  </a:moveTo>
                  <a:lnTo>
                    <a:pt x="5431536" y="2968751"/>
                  </a:lnTo>
                </a:path>
                <a:path w="7260590" h="3377565">
                  <a:moveTo>
                    <a:pt x="5458968" y="2968751"/>
                  </a:moveTo>
                  <a:lnTo>
                    <a:pt x="5468112" y="2968751"/>
                  </a:lnTo>
                </a:path>
                <a:path w="7260590" h="3377565">
                  <a:moveTo>
                    <a:pt x="5486399" y="2968751"/>
                  </a:moveTo>
                  <a:lnTo>
                    <a:pt x="5513832" y="2968751"/>
                  </a:lnTo>
                </a:path>
                <a:path w="7260590" h="3377565">
                  <a:moveTo>
                    <a:pt x="6199631" y="2968751"/>
                  </a:moveTo>
                  <a:lnTo>
                    <a:pt x="6217920" y="2968751"/>
                  </a:lnTo>
                </a:path>
                <a:path w="7260590" h="3377565">
                  <a:moveTo>
                    <a:pt x="6272783" y="2968751"/>
                  </a:moveTo>
                  <a:lnTo>
                    <a:pt x="6291072" y="2968751"/>
                  </a:lnTo>
                </a:path>
                <a:path w="7260590" h="3377565">
                  <a:moveTo>
                    <a:pt x="6995159" y="2968751"/>
                  </a:moveTo>
                  <a:lnTo>
                    <a:pt x="7013448" y="2968751"/>
                  </a:lnTo>
                </a:path>
                <a:path w="7260590" h="3377565">
                  <a:moveTo>
                    <a:pt x="7068311" y="2968751"/>
                  </a:moveTo>
                  <a:lnTo>
                    <a:pt x="7086600" y="2968751"/>
                  </a:lnTo>
                </a:path>
                <a:path w="7260590" h="3377565">
                  <a:moveTo>
                    <a:pt x="640079" y="2974847"/>
                  </a:moveTo>
                  <a:lnTo>
                    <a:pt x="667512" y="2974847"/>
                  </a:lnTo>
                </a:path>
                <a:path w="7260590" h="3377565">
                  <a:moveTo>
                    <a:pt x="1371600" y="2974847"/>
                  </a:moveTo>
                  <a:lnTo>
                    <a:pt x="1389888" y="2974847"/>
                  </a:lnTo>
                </a:path>
                <a:path w="7260590" h="3377565">
                  <a:moveTo>
                    <a:pt x="1463040" y="2974847"/>
                  </a:moveTo>
                  <a:lnTo>
                    <a:pt x="1472184" y="2974847"/>
                  </a:lnTo>
                </a:path>
                <a:path w="7260590" h="3377565">
                  <a:moveTo>
                    <a:pt x="2185416" y="2974847"/>
                  </a:moveTo>
                  <a:lnTo>
                    <a:pt x="2203704" y="2974847"/>
                  </a:lnTo>
                </a:path>
                <a:path w="7260590" h="3377565">
                  <a:moveTo>
                    <a:pt x="2240280" y="2974847"/>
                  </a:moveTo>
                  <a:lnTo>
                    <a:pt x="2267712" y="2974847"/>
                  </a:lnTo>
                </a:path>
                <a:path w="7260590" h="3377565">
                  <a:moveTo>
                    <a:pt x="4535423" y="2974847"/>
                  </a:moveTo>
                  <a:lnTo>
                    <a:pt x="4553712" y="2974847"/>
                  </a:lnTo>
                </a:path>
                <a:path w="7260590" h="3377565">
                  <a:moveTo>
                    <a:pt x="4736592" y="2974847"/>
                  </a:moveTo>
                  <a:lnTo>
                    <a:pt x="4754880" y="2974847"/>
                  </a:lnTo>
                </a:path>
                <a:path w="7260590" h="3377565">
                  <a:moveTo>
                    <a:pt x="5376671" y="2974847"/>
                  </a:moveTo>
                  <a:lnTo>
                    <a:pt x="5404104" y="2974847"/>
                  </a:lnTo>
                </a:path>
                <a:path w="7260590" h="3377565">
                  <a:moveTo>
                    <a:pt x="5413247" y="2974847"/>
                  </a:moveTo>
                  <a:lnTo>
                    <a:pt x="5431536" y="2974847"/>
                  </a:lnTo>
                </a:path>
                <a:path w="7260590" h="3377565">
                  <a:moveTo>
                    <a:pt x="5458968" y="2974847"/>
                  </a:moveTo>
                  <a:lnTo>
                    <a:pt x="5468112" y="2974847"/>
                  </a:lnTo>
                </a:path>
                <a:path w="7260590" h="3377565">
                  <a:moveTo>
                    <a:pt x="5486399" y="2974847"/>
                  </a:moveTo>
                  <a:lnTo>
                    <a:pt x="5513832" y="2974847"/>
                  </a:lnTo>
                </a:path>
                <a:path w="7260590" h="3377565">
                  <a:moveTo>
                    <a:pt x="6199631" y="2974847"/>
                  </a:moveTo>
                  <a:lnTo>
                    <a:pt x="6217920" y="2974847"/>
                  </a:lnTo>
                </a:path>
                <a:path w="7260590" h="3377565">
                  <a:moveTo>
                    <a:pt x="6272783" y="2974847"/>
                  </a:moveTo>
                  <a:lnTo>
                    <a:pt x="6291072" y="2974847"/>
                  </a:lnTo>
                </a:path>
                <a:path w="7260590" h="3377565">
                  <a:moveTo>
                    <a:pt x="6995159" y="2974847"/>
                  </a:moveTo>
                  <a:lnTo>
                    <a:pt x="7013448" y="2974847"/>
                  </a:lnTo>
                </a:path>
                <a:path w="7260590" h="3377565">
                  <a:moveTo>
                    <a:pt x="7068311" y="2974847"/>
                  </a:moveTo>
                  <a:lnTo>
                    <a:pt x="7086600" y="2974847"/>
                  </a:lnTo>
                </a:path>
                <a:path w="7260590" h="3377565">
                  <a:moveTo>
                    <a:pt x="630935" y="2980943"/>
                  </a:moveTo>
                  <a:lnTo>
                    <a:pt x="667512" y="2980943"/>
                  </a:lnTo>
                </a:path>
                <a:path w="7260590" h="3377565">
                  <a:moveTo>
                    <a:pt x="1371600" y="2980943"/>
                  </a:moveTo>
                  <a:lnTo>
                    <a:pt x="1389888" y="2980943"/>
                  </a:lnTo>
                </a:path>
                <a:path w="7260590" h="3377565">
                  <a:moveTo>
                    <a:pt x="1453896" y="2980943"/>
                  </a:moveTo>
                  <a:lnTo>
                    <a:pt x="1472184" y="2980943"/>
                  </a:lnTo>
                </a:path>
                <a:path w="7260590" h="3377565">
                  <a:moveTo>
                    <a:pt x="2185416" y="2980943"/>
                  </a:moveTo>
                  <a:lnTo>
                    <a:pt x="2203704" y="2980943"/>
                  </a:lnTo>
                </a:path>
                <a:path w="7260590" h="3377565">
                  <a:moveTo>
                    <a:pt x="2240280" y="2980943"/>
                  </a:moveTo>
                  <a:lnTo>
                    <a:pt x="2258568" y="2980943"/>
                  </a:lnTo>
                </a:path>
                <a:path w="7260590" h="3377565">
                  <a:moveTo>
                    <a:pt x="4544568" y="2980943"/>
                  </a:moveTo>
                  <a:lnTo>
                    <a:pt x="4562856" y="2980943"/>
                  </a:lnTo>
                </a:path>
                <a:path w="7260590" h="3377565">
                  <a:moveTo>
                    <a:pt x="4736592" y="2980943"/>
                  </a:moveTo>
                  <a:lnTo>
                    <a:pt x="4754880" y="2980943"/>
                  </a:lnTo>
                </a:path>
                <a:path w="7260590" h="3377565">
                  <a:moveTo>
                    <a:pt x="5376671" y="2980943"/>
                  </a:moveTo>
                  <a:lnTo>
                    <a:pt x="5431536" y="2980943"/>
                  </a:lnTo>
                </a:path>
                <a:path w="7260590" h="3377565">
                  <a:moveTo>
                    <a:pt x="5458968" y="2980943"/>
                  </a:moveTo>
                  <a:lnTo>
                    <a:pt x="5468112" y="2980943"/>
                  </a:lnTo>
                </a:path>
                <a:path w="7260590" h="3377565">
                  <a:moveTo>
                    <a:pt x="5486399" y="2980943"/>
                  </a:moveTo>
                  <a:lnTo>
                    <a:pt x="5504688" y="2980943"/>
                  </a:lnTo>
                </a:path>
                <a:path w="7260590" h="3377565">
                  <a:moveTo>
                    <a:pt x="6199631" y="2980943"/>
                  </a:moveTo>
                  <a:lnTo>
                    <a:pt x="6227064" y="2980943"/>
                  </a:lnTo>
                </a:path>
                <a:path w="7260590" h="3377565">
                  <a:moveTo>
                    <a:pt x="6263640" y="2980943"/>
                  </a:moveTo>
                  <a:lnTo>
                    <a:pt x="6291072" y="2980943"/>
                  </a:lnTo>
                </a:path>
                <a:path w="7260590" h="3377565">
                  <a:moveTo>
                    <a:pt x="7004304" y="2980943"/>
                  </a:moveTo>
                  <a:lnTo>
                    <a:pt x="7022592" y="2980943"/>
                  </a:lnTo>
                </a:path>
                <a:path w="7260590" h="3377565">
                  <a:moveTo>
                    <a:pt x="7068311" y="2980943"/>
                  </a:moveTo>
                  <a:lnTo>
                    <a:pt x="7086600" y="2980943"/>
                  </a:lnTo>
                </a:path>
                <a:path w="7260590" h="3377565">
                  <a:moveTo>
                    <a:pt x="630935" y="2987040"/>
                  </a:moveTo>
                  <a:lnTo>
                    <a:pt x="658368" y="2987040"/>
                  </a:lnTo>
                </a:path>
                <a:path w="7260590" h="3377565">
                  <a:moveTo>
                    <a:pt x="1371600" y="2987040"/>
                  </a:moveTo>
                  <a:lnTo>
                    <a:pt x="1399032" y="2987040"/>
                  </a:lnTo>
                </a:path>
                <a:path w="7260590" h="3377565">
                  <a:moveTo>
                    <a:pt x="1453896" y="2987040"/>
                  </a:moveTo>
                  <a:lnTo>
                    <a:pt x="1472184" y="2987040"/>
                  </a:lnTo>
                </a:path>
                <a:path w="7260590" h="3377565">
                  <a:moveTo>
                    <a:pt x="2185416" y="2987040"/>
                  </a:moveTo>
                  <a:lnTo>
                    <a:pt x="2212848" y="2987040"/>
                  </a:lnTo>
                </a:path>
                <a:path w="7260590" h="3377565">
                  <a:moveTo>
                    <a:pt x="2240280" y="2987040"/>
                  </a:moveTo>
                  <a:lnTo>
                    <a:pt x="2258568" y="2987040"/>
                  </a:lnTo>
                </a:path>
                <a:path w="7260590" h="3377565">
                  <a:moveTo>
                    <a:pt x="4544568" y="2987039"/>
                  </a:moveTo>
                  <a:lnTo>
                    <a:pt x="4562856" y="2987039"/>
                  </a:lnTo>
                </a:path>
                <a:path w="7260590" h="3377565">
                  <a:moveTo>
                    <a:pt x="4736592" y="2987039"/>
                  </a:moveTo>
                  <a:lnTo>
                    <a:pt x="4745736" y="2987039"/>
                  </a:lnTo>
                </a:path>
                <a:path w="7260590" h="3377565">
                  <a:moveTo>
                    <a:pt x="5385816" y="2987039"/>
                  </a:moveTo>
                  <a:lnTo>
                    <a:pt x="5431535" y="2987039"/>
                  </a:lnTo>
                </a:path>
                <a:path w="7260590" h="3377565">
                  <a:moveTo>
                    <a:pt x="5458968" y="2987039"/>
                  </a:moveTo>
                  <a:lnTo>
                    <a:pt x="5468112" y="2987039"/>
                  </a:lnTo>
                </a:path>
                <a:path w="7260590" h="3377565">
                  <a:moveTo>
                    <a:pt x="5477255" y="2987039"/>
                  </a:moveTo>
                  <a:lnTo>
                    <a:pt x="5504688" y="2987039"/>
                  </a:lnTo>
                </a:path>
                <a:path w="7260590" h="3377565">
                  <a:moveTo>
                    <a:pt x="6199631" y="2987039"/>
                  </a:moveTo>
                  <a:lnTo>
                    <a:pt x="6227064" y="2987039"/>
                  </a:lnTo>
                </a:path>
                <a:path w="7260590" h="3377565">
                  <a:moveTo>
                    <a:pt x="6263640" y="2987039"/>
                  </a:moveTo>
                  <a:lnTo>
                    <a:pt x="6281928" y="2987039"/>
                  </a:lnTo>
                </a:path>
                <a:path w="7260590" h="3377565">
                  <a:moveTo>
                    <a:pt x="7004304" y="2987039"/>
                  </a:moveTo>
                  <a:lnTo>
                    <a:pt x="7022592" y="2987039"/>
                  </a:lnTo>
                </a:path>
                <a:path w="7260590" h="3377565">
                  <a:moveTo>
                    <a:pt x="7068311" y="2987039"/>
                  </a:moveTo>
                  <a:lnTo>
                    <a:pt x="7086600" y="2987039"/>
                  </a:lnTo>
                </a:path>
                <a:path w="7260590" h="3377565">
                  <a:moveTo>
                    <a:pt x="576071" y="2993135"/>
                  </a:moveTo>
                  <a:lnTo>
                    <a:pt x="585216" y="2993135"/>
                  </a:lnTo>
                </a:path>
                <a:path w="7260590" h="3377565">
                  <a:moveTo>
                    <a:pt x="630935" y="2993135"/>
                  </a:moveTo>
                  <a:lnTo>
                    <a:pt x="658368" y="2993135"/>
                  </a:lnTo>
                </a:path>
                <a:path w="7260590" h="3377565">
                  <a:moveTo>
                    <a:pt x="1380744" y="2993135"/>
                  </a:moveTo>
                  <a:lnTo>
                    <a:pt x="1399032" y="2993135"/>
                  </a:lnTo>
                </a:path>
                <a:path w="7260590" h="3377565">
                  <a:moveTo>
                    <a:pt x="1453896" y="2993135"/>
                  </a:moveTo>
                  <a:lnTo>
                    <a:pt x="1472184" y="2993135"/>
                  </a:lnTo>
                </a:path>
                <a:path w="7260590" h="3377565">
                  <a:moveTo>
                    <a:pt x="2194560" y="2993135"/>
                  </a:moveTo>
                  <a:lnTo>
                    <a:pt x="2212848" y="2993135"/>
                  </a:lnTo>
                </a:path>
                <a:path w="7260590" h="3377565">
                  <a:moveTo>
                    <a:pt x="2240280" y="2993135"/>
                  </a:moveTo>
                  <a:lnTo>
                    <a:pt x="2249424" y="2993135"/>
                  </a:lnTo>
                </a:path>
                <a:path w="7260590" h="3377565">
                  <a:moveTo>
                    <a:pt x="4544568" y="2993135"/>
                  </a:moveTo>
                  <a:lnTo>
                    <a:pt x="4562856" y="2993135"/>
                  </a:lnTo>
                </a:path>
                <a:path w="7260590" h="3377565">
                  <a:moveTo>
                    <a:pt x="4736592" y="2993135"/>
                  </a:moveTo>
                  <a:lnTo>
                    <a:pt x="4745736" y="2993135"/>
                  </a:lnTo>
                </a:path>
                <a:path w="7260590" h="3377565">
                  <a:moveTo>
                    <a:pt x="5385816" y="2993135"/>
                  </a:moveTo>
                  <a:lnTo>
                    <a:pt x="5431535" y="2993135"/>
                  </a:lnTo>
                </a:path>
                <a:path w="7260590" h="3377565">
                  <a:moveTo>
                    <a:pt x="5458968" y="2993135"/>
                  </a:moveTo>
                  <a:lnTo>
                    <a:pt x="5468112" y="2993135"/>
                  </a:lnTo>
                </a:path>
                <a:path w="7260590" h="3377565">
                  <a:moveTo>
                    <a:pt x="5477255" y="2993135"/>
                  </a:moveTo>
                  <a:lnTo>
                    <a:pt x="5504688" y="2993135"/>
                  </a:lnTo>
                </a:path>
                <a:path w="7260590" h="3377565">
                  <a:moveTo>
                    <a:pt x="6208775" y="2993135"/>
                  </a:moveTo>
                  <a:lnTo>
                    <a:pt x="6236208" y="2993135"/>
                  </a:lnTo>
                </a:path>
                <a:path w="7260590" h="3377565">
                  <a:moveTo>
                    <a:pt x="6254495" y="2993135"/>
                  </a:moveTo>
                  <a:lnTo>
                    <a:pt x="6281928" y="2993135"/>
                  </a:lnTo>
                </a:path>
                <a:path w="7260590" h="3377565">
                  <a:moveTo>
                    <a:pt x="7004304" y="2993135"/>
                  </a:moveTo>
                  <a:lnTo>
                    <a:pt x="7022592" y="2993135"/>
                  </a:lnTo>
                </a:path>
                <a:path w="7260590" h="3377565">
                  <a:moveTo>
                    <a:pt x="7068311" y="2993135"/>
                  </a:moveTo>
                  <a:lnTo>
                    <a:pt x="7077456" y="2993135"/>
                  </a:lnTo>
                </a:path>
                <a:path w="7260590" h="3377565">
                  <a:moveTo>
                    <a:pt x="576071" y="2999231"/>
                  </a:moveTo>
                  <a:lnTo>
                    <a:pt x="585216" y="2999231"/>
                  </a:lnTo>
                </a:path>
                <a:path w="7260590" h="3377565">
                  <a:moveTo>
                    <a:pt x="630935" y="2999231"/>
                  </a:moveTo>
                  <a:lnTo>
                    <a:pt x="649224" y="2999231"/>
                  </a:lnTo>
                </a:path>
                <a:path w="7260590" h="3377565">
                  <a:moveTo>
                    <a:pt x="1380744" y="2999231"/>
                  </a:moveTo>
                  <a:lnTo>
                    <a:pt x="1408176" y="2999231"/>
                  </a:lnTo>
                </a:path>
                <a:path w="7260590" h="3377565">
                  <a:moveTo>
                    <a:pt x="1444752" y="2999231"/>
                  </a:moveTo>
                  <a:lnTo>
                    <a:pt x="1472184" y="2999231"/>
                  </a:lnTo>
                </a:path>
                <a:path w="7260590" h="3377565">
                  <a:moveTo>
                    <a:pt x="2194560" y="2999231"/>
                  </a:moveTo>
                  <a:lnTo>
                    <a:pt x="2249424" y="2999231"/>
                  </a:lnTo>
                </a:path>
                <a:path w="7260590" h="3377565">
                  <a:moveTo>
                    <a:pt x="4544568" y="2999231"/>
                  </a:moveTo>
                  <a:lnTo>
                    <a:pt x="4562856" y="2999231"/>
                  </a:lnTo>
                </a:path>
                <a:path w="7260590" h="3377565">
                  <a:moveTo>
                    <a:pt x="4736592" y="2999231"/>
                  </a:moveTo>
                  <a:lnTo>
                    <a:pt x="4745736" y="2999231"/>
                  </a:lnTo>
                </a:path>
                <a:path w="7260590" h="3377565">
                  <a:moveTo>
                    <a:pt x="5385816" y="2999231"/>
                  </a:moveTo>
                  <a:lnTo>
                    <a:pt x="5431535" y="2999231"/>
                  </a:lnTo>
                </a:path>
                <a:path w="7260590" h="3377565">
                  <a:moveTo>
                    <a:pt x="5458968" y="2999231"/>
                  </a:moveTo>
                  <a:lnTo>
                    <a:pt x="5468112" y="2999231"/>
                  </a:lnTo>
                </a:path>
                <a:path w="7260590" h="3377565">
                  <a:moveTo>
                    <a:pt x="5477255" y="2999231"/>
                  </a:moveTo>
                  <a:lnTo>
                    <a:pt x="5495544" y="2999231"/>
                  </a:lnTo>
                </a:path>
                <a:path w="7260590" h="3377565">
                  <a:moveTo>
                    <a:pt x="6208775" y="2999231"/>
                  </a:moveTo>
                  <a:lnTo>
                    <a:pt x="6236208" y="2999231"/>
                  </a:lnTo>
                </a:path>
                <a:path w="7260590" h="3377565">
                  <a:moveTo>
                    <a:pt x="6254495" y="2999231"/>
                  </a:moveTo>
                  <a:lnTo>
                    <a:pt x="6272784" y="2999231"/>
                  </a:lnTo>
                </a:path>
                <a:path w="7260590" h="3377565">
                  <a:moveTo>
                    <a:pt x="7004304" y="2999231"/>
                  </a:moveTo>
                  <a:lnTo>
                    <a:pt x="7031736" y="2999231"/>
                  </a:lnTo>
                </a:path>
                <a:path w="7260590" h="3377565">
                  <a:moveTo>
                    <a:pt x="7059167" y="2999231"/>
                  </a:moveTo>
                  <a:lnTo>
                    <a:pt x="7077456" y="2999231"/>
                  </a:lnTo>
                </a:path>
                <a:path w="7260590" h="3377565">
                  <a:moveTo>
                    <a:pt x="576071" y="3005328"/>
                  </a:moveTo>
                  <a:lnTo>
                    <a:pt x="585216" y="3005328"/>
                  </a:lnTo>
                </a:path>
                <a:path w="7260590" h="3377565">
                  <a:moveTo>
                    <a:pt x="630935" y="3005328"/>
                  </a:moveTo>
                  <a:lnTo>
                    <a:pt x="649224" y="3005328"/>
                  </a:lnTo>
                </a:path>
                <a:path w="7260590" h="3377565">
                  <a:moveTo>
                    <a:pt x="1389888" y="3005328"/>
                  </a:moveTo>
                  <a:lnTo>
                    <a:pt x="1408176" y="3005328"/>
                  </a:lnTo>
                </a:path>
                <a:path w="7260590" h="3377565">
                  <a:moveTo>
                    <a:pt x="1444752" y="3005328"/>
                  </a:moveTo>
                  <a:lnTo>
                    <a:pt x="1463040" y="3005328"/>
                  </a:lnTo>
                </a:path>
                <a:path w="7260590" h="3377565">
                  <a:moveTo>
                    <a:pt x="2203704" y="3005328"/>
                  </a:moveTo>
                  <a:lnTo>
                    <a:pt x="2240280" y="3005328"/>
                  </a:lnTo>
                </a:path>
                <a:path w="7260590" h="3377565">
                  <a:moveTo>
                    <a:pt x="4544568" y="3005327"/>
                  </a:moveTo>
                  <a:lnTo>
                    <a:pt x="4562856" y="3005327"/>
                  </a:lnTo>
                </a:path>
                <a:path w="7260590" h="3377565">
                  <a:moveTo>
                    <a:pt x="4736592" y="3005327"/>
                  </a:moveTo>
                  <a:lnTo>
                    <a:pt x="4745736" y="3005327"/>
                  </a:lnTo>
                </a:path>
                <a:path w="7260590" h="3377565">
                  <a:moveTo>
                    <a:pt x="5385816" y="3005327"/>
                  </a:moveTo>
                  <a:lnTo>
                    <a:pt x="5422392" y="3005327"/>
                  </a:lnTo>
                </a:path>
                <a:path w="7260590" h="3377565">
                  <a:moveTo>
                    <a:pt x="5458968" y="3005327"/>
                  </a:moveTo>
                  <a:lnTo>
                    <a:pt x="5468112" y="3005327"/>
                  </a:lnTo>
                </a:path>
                <a:path w="7260590" h="3377565">
                  <a:moveTo>
                    <a:pt x="5477255" y="3005327"/>
                  </a:moveTo>
                  <a:lnTo>
                    <a:pt x="5495544" y="3005327"/>
                  </a:lnTo>
                </a:path>
                <a:path w="7260590" h="3377565">
                  <a:moveTo>
                    <a:pt x="6217920" y="3005327"/>
                  </a:moveTo>
                  <a:lnTo>
                    <a:pt x="6272784" y="3005327"/>
                  </a:lnTo>
                </a:path>
                <a:path w="7260590" h="3377565">
                  <a:moveTo>
                    <a:pt x="7013448" y="3005327"/>
                  </a:moveTo>
                  <a:lnTo>
                    <a:pt x="7031736" y="3005327"/>
                  </a:lnTo>
                </a:path>
                <a:path w="7260590" h="3377565">
                  <a:moveTo>
                    <a:pt x="7059167" y="3005327"/>
                  </a:moveTo>
                  <a:lnTo>
                    <a:pt x="7068312" y="3005327"/>
                  </a:lnTo>
                </a:path>
                <a:path w="7260590" h="3377565">
                  <a:moveTo>
                    <a:pt x="576071" y="3011423"/>
                  </a:moveTo>
                  <a:lnTo>
                    <a:pt x="594360" y="3011423"/>
                  </a:lnTo>
                </a:path>
                <a:path w="7260590" h="3377565">
                  <a:moveTo>
                    <a:pt x="621791" y="3011423"/>
                  </a:moveTo>
                  <a:lnTo>
                    <a:pt x="640080" y="3011423"/>
                  </a:lnTo>
                </a:path>
                <a:path w="7260590" h="3377565">
                  <a:moveTo>
                    <a:pt x="1399032" y="3011423"/>
                  </a:moveTo>
                  <a:lnTo>
                    <a:pt x="1417320" y="3011423"/>
                  </a:lnTo>
                </a:path>
                <a:path w="7260590" h="3377565">
                  <a:moveTo>
                    <a:pt x="1435608" y="3011423"/>
                  </a:moveTo>
                  <a:lnTo>
                    <a:pt x="1453896" y="3011423"/>
                  </a:lnTo>
                </a:path>
                <a:path w="7260590" h="3377565">
                  <a:moveTo>
                    <a:pt x="4544568" y="3011423"/>
                  </a:moveTo>
                  <a:lnTo>
                    <a:pt x="4562856" y="3011423"/>
                  </a:lnTo>
                </a:path>
                <a:path w="7260590" h="3377565">
                  <a:moveTo>
                    <a:pt x="4736592" y="3011423"/>
                  </a:moveTo>
                  <a:lnTo>
                    <a:pt x="4745736" y="3011423"/>
                  </a:lnTo>
                </a:path>
                <a:path w="7260590" h="3377565">
                  <a:moveTo>
                    <a:pt x="5404103" y="3011423"/>
                  </a:moveTo>
                  <a:lnTo>
                    <a:pt x="5413248" y="3011423"/>
                  </a:lnTo>
                </a:path>
                <a:path w="7260590" h="3377565">
                  <a:moveTo>
                    <a:pt x="5468112" y="3011423"/>
                  </a:moveTo>
                  <a:lnTo>
                    <a:pt x="5486400" y="3011423"/>
                  </a:lnTo>
                </a:path>
                <a:path w="7260590" h="3377565">
                  <a:moveTo>
                    <a:pt x="6236207" y="3011423"/>
                  </a:moveTo>
                  <a:lnTo>
                    <a:pt x="6245352" y="3011423"/>
                  </a:lnTo>
                </a:path>
                <a:path w="7260590" h="3377565">
                  <a:moveTo>
                    <a:pt x="7022592" y="3011423"/>
                  </a:moveTo>
                  <a:lnTo>
                    <a:pt x="7068311" y="3011423"/>
                  </a:lnTo>
                </a:path>
                <a:path w="7260590" h="3377565">
                  <a:moveTo>
                    <a:pt x="576071" y="3017519"/>
                  </a:moveTo>
                  <a:lnTo>
                    <a:pt x="630936" y="3017519"/>
                  </a:lnTo>
                </a:path>
                <a:path w="7260590" h="3377565">
                  <a:moveTo>
                    <a:pt x="1399032" y="3017519"/>
                  </a:moveTo>
                  <a:lnTo>
                    <a:pt x="1417320" y="3017519"/>
                  </a:lnTo>
                </a:path>
                <a:path w="7260590" h="3377565">
                  <a:moveTo>
                    <a:pt x="1426464" y="3017519"/>
                  </a:moveTo>
                  <a:lnTo>
                    <a:pt x="1453896" y="3017519"/>
                  </a:lnTo>
                </a:path>
                <a:path w="7260590" h="3377565">
                  <a:moveTo>
                    <a:pt x="4544568" y="3017519"/>
                  </a:moveTo>
                  <a:lnTo>
                    <a:pt x="4562856" y="3017519"/>
                  </a:lnTo>
                </a:path>
                <a:path w="7260590" h="3377565">
                  <a:moveTo>
                    <a:pt x="4736592" y="3017519"/>
                  </a:moveTo>
                  <a:lnTo>
                    <a:pt x="4745736" y="3017519"/>
                  </a:lnTo>
                </a:path>
                <a:path w="7260590" h="3377565">
                  <a:moveTo>
                    <a:pt x="5404103" y="3017519"/>
                  </a:moveTo>
                  <a:lnTo>
                    <a:pt x="5413248" y="3017519"/>
                  </a:lnTo>
                </a:path>
                <a:path w="7260590" h="3377565">
                  <a:moveTo>
                    <a:pt x="5468112" y="3017519"/>
                  </a:moveTo>
                  <a:lnTo>
                    <a:pt x="5486400" y="3017519"/>
                  </a:lnTo>
                </a:path>
                <a:path w="7260590" h="3377565">
                  <a:moveTo>
                    <a:pt x="7031735" y="3017519"/>
                  </a:moveTo>
                  <a:lnTo>
                    <a:pt x="7050024" y="3017519"/>
                  </a:lnTo>
                </a:path>
                <a:path w="7260590" h="3377565">
                  <a:moveTo>
                    <a:pt x="585215" y="3023616"/>
                  </a:moveTo>
                  <a:lnTo>
                    <a:pt x="630935" y="3023616"/>
                  </a:lnTo>
                </a:path>
                <a:path w="7260590" h="3377565">
                  <a:moveTo>
                    <a:pt x="1408176" y="3023616"/>
                  </a:moveTo>
                  <a:lnTo>
                    <a:pt x="1444752" y="3023616"/>
                  </a:lnTo>
                </a:path>
                <a:path w="7260590" h="3377565">
                  <a:moveTo>
                    <a:pt x="4544568" y="3023615"/>
                  </a:moveTo>
                  <a:lnTo>
                    <a:pt x="4562856" y="3023615"/>
                  </a:lnTo>
                </a:path>
                <a:path w="7260590" h="3377565">
                  <a:moveTo>
                    <a:pt x="4736592" y="3023615"/>
                  </a:moveTo>
                  <a:lnTo>
                    <a:pt x="4745736" y="3023615"/>
                  </a:lnTo>
                </a:path>
                <a:path w="7260590" h="3377565">
                  <a:moveTo>
                    <a:pt x="585215" y="3029711"/>
                  </a:moveTo>
                  <a:lnTo>
                    <a:pt x="630935" y="3029711"/>
                  </a:lnTo>
                </a:path>
                <a:path w="7260590" h="3377565">
                  <a:moveTo>
                    <a:pt x="1408176" y="3029711"/>
                  </a:moveTo>
                  <a:lnTo>
                    <a:pt x="1444752" y="3029711"/>
                  </a:lnTo>
                </a:path>
                <a:path w="7260590" h="3377565">
                  <a:moveTo>
                    <a:pt x="4544568" y="3029711"/>
                  </a:moveTo>
                  <a:lnTo>
                    <a:pt x="4562856" y="3029711"/>
                  </a:lnTo>
                </a:path>
                <a:path w="7260590" h="3377565">
                  <a:moveTo>
                    <a:pt x="4736592" y="3029711"/>
                  </a:moveTo>
                  <a:lnTo>
                    <a:pt x="4745736" y="3029711"/>
                  </a:lnTo>
                </a:path>
                <a:path w="7260590" h="3377565">
                  <a:moveTo>
                    <a:pt x="603503" y="3035807"/>
                  </a:moveTo>
                  <a:lnTo>
                    <a:pt x="621792" y="3035807"/>
                  </a:lnTo>
                </a:path>
                <a:path w="7260590" h="3377565">
                  <a:moveTo>
                    <a:pt x="1417320" y="3035807"/>
                  </a:moveTo>
                  <a:lnTo>
                    <a:pt x="1426464" y="3035807"/>
                  </a:lnTo>
                </a:path>
                <a:path w="7260590" h="3377565">
                  <a:moveTo>
                    <a:pt x="4544568" y="3035807"/>
                  </a:moveTo>
                  <a:lnTo>
                    <a:pt x="4562856" y="3035807"/>
                  </a:lnTo>
                </a:path>
                <a:path w="7260590" h="3377565">
                  <a:moveTo>
                    <a:pt x="4544568" y="3041903"/>
                  </a:moveTo>
                  <a:lnTo>
                    <a:pt x="4572000" y="3041903"/>
                  </a:lnTo>
                </a:path>
                <a:path w="7260590" h="3377565">
                  <a:moveTo>
                    <a:pt x="4553712" y="3047999"/>
                  </a:moveTo>
                  <a:lnTo>
                    <a:pt x="4572000" y="3047999"/>
                  </a:lnTo>
                </a:path>
                <a:path w="7260590" h="3377565">
                  <a:moveTo>
                    <a:pt x="4553712" y="3054095"/>
                  </a:moveTo>
                  <a:lnTo>
                    <a:pt x="4572000" y="3054095"/>
                  </a:lnTo>
                </a:path>
                <a:path w="7260590" h="3377565">
                  <a:moveTo>
                    <a:pt x="4727447" y="3054095"/>
                  </a:moveTo>
                  <a:lnTo>
                    <a:pt x="4736592" y="3054095"/>
                  </a:lnTo>
                </a:path>
                <a:path w="7260590" h="3377565">
                  <a:moveTo>
                    <a:pt x="4553712" y="3060191"/>
                  </a:moveTo>
                  <a:lnTo>
                    <a:pt x="4572000" y="3060191"/>
                  </a:lnTo>
                </a:path>
                <a:path w="7260590" h="3377565">
                  <a:moveTo>
                    <a:pt x="4727447" y="3060191"/>
                  </a:moveTo>
                  <a:lnTo>
                    <a:pt x="4736592" y="3060191"/>
                  </a:lnTo>
                </a:path>
                <a:path w="7260590" h="3377565">
                  <a:moveTo>
                    <a:pt x="4553712" y="3066287"/>
                  </a:moveTo>
                  <a:lnTo>
                    <a:pt x="4572000" y="3066287"/>
                  </a:lnTo>
                </a:path>
                <a:path w="7260590" h="3377565">
                  <a:moveTo>
                    <a:pt x="4727447" y="3066287"/>
                  </a:moveTo>
                  <a:lnTo>
                    <a:pt x="4736592" y="3066287"/>
                  </a:lnTo>
                </a:path>
                <a:path w="7260590" h="3377565">
                  <a:moveTo>
                    <a:pt x="4553712" y="3072383"/>
                  </a:moveTo>
                  <a:lnTo>
                    <a:pt x="4572000" y="3072383"/>
                  </a:lnTo>
                </a:path>
                <a:path w="7260590" h="3377565">
                  <a:moveTo>
                    <a:pt x="4727447" y="3072383"/>
                  </a:moveTo>
                  <a:lnTo>
                    <a:pt x="4736592" y="3072383"/>
                  </a:lnTo>
                </a:path>
                <a:path w="7260590" h="3377565">
                  <a:moveTo>
                    <a:pt x="4553712" y="3078479"/>
                  </a:moveTo>
                  <a:lnTo>
                    <a:pt x="4572000" y="3078479"/>
                  </a:lnTo>
                </a:path>
                <a:path w="7260590" h="3377565">
                  <a:moveTo>
                    <a:pt x="4727447" y="3078479"/>
                  </a:moveTo>
                  <a:lnTo>
                    <a:pt x="4736592" y="3078479"/>
                  </a:lnTo>
                </a:path>
                <a:path w="7260590" h="3377565">
                  <a:moveTo>
                    <a:pt x="4553712" y="3084575"/>
                  </a:moveTo>
                  <a:lnTo>
                    <a:pt x="4572000" y="3084575"/>
                  </a:lnTo>
                </a:path>
                <a:path w="7260590" h="3377565">
                  <a:moveTo>
                    <a:pt x="4727447" y="3084575"/>
                  </a:moveTo>
                  <a:lnTo>
                    <a:pt x="4736592" y="3084575"/>
                  </a:lnTo>
                </a:path>
                <a:path w="7260590" h="3377565">
                  <a:moveTo>
                    <a:pt x="4553712" y="3090671"/>
                  </a:moveTo>
                  <a:lnTo>
                    <a:pt x="4572000" y="3090671"/>
                  </a:lnTo>
                </a:path>
                <a:path w="7260590" h="3377565">
                  <a:moveTo>
                    <a:pt x="4727447" y="3090671"/>
                  </a:moveTo>
                  <a:lnTo>
                    <a:pt x="4736592" y="3090671"/>
                  </a:lnTo>
                </a:path>
                <a:path w="7260590" h="3377565">
                  <a:moveTo>
                    <a:pt x="4553712" y="3096767"/>
                  </a:moveTo>
                  <a:lnTo>
                    <a:pt x="4572000" y="3096767"/>
                  </a:lnTo>
                </a:path>
                <a:path w="7260590" h="3377565">
                  <a:moveTo>
                    <a:pt x="4727447" y="3096767"/>
                  </a:moveTo>
                  <a:lnTo>
                    <a:pt x="4736592" y="3096767"/>
                  </a:lnTo>
                </a:path>
                <a:path w="7260590" h="3377565">
                  <a:moveTo>
                    <a:pt x="4562855" y="3102863"/>
                  </a:moveTo>
                  <a:lnTo>
                    <a:pt x="4572000" y="3102863"/>
                  </a:lnTo>
                </a:path>
                <a:path w="7260590" h="3377565">
                  <a:moveTo>
                    <a:pt x="4727447" y="3102863"/>
                  </a:moveTo>
                  <a:lnTo>
                    <a:pt x="4736592" y="3102863"/>
                  </a:lnTo>
                </a:path>
                <a:path w="7260590" h="3377565">
                  <a:moveTo>
                    <a:pt x="4562855" y="3108959"/>
                  </a:moveTo>
                  <a:lnTo>
                    <a:pt x="4572000" y="3108959"/>
                  </a:lnTo>
                </a:path>
                <a:path w="7260590" h="3377565">
                  <a:moveTo>
                    <a:pt x="4727447" y="3108959"/>
                  </a:moveTo>
                  <a:lnTo>
                    <a:pt x="4736592" y="3108959"/>
                  </a:lnTo>
                </a:path>
                <a:path w="7260590" h="3377565">
                  <a:moveTo>
                    <a:pt x="4562855" y="3115055"/>
                  </a:moveTo>
                  <a:lnTo>
                    <a:pt x="4572000" y="3115055"/>
                  </a:lnTo>
                </a:path>
                <a:path w="7260590" h="3377565">
                  <a:moveTo>
                    <a:pt x="4718303" y="3115055"/>
                  </a:moveTo>
                  <a:lnTo>
                    <a:pt x="4736592" y="3115055"/>
                  </a:lnTo>
                </a:path>
                <a:path w="7260590" h="3377565">
                  <a:moveTo>
                    <a:pt x="4562855" y="3121151"/>
                  </a:moveTo>
                  <a:lnTo>
                    <a:pt x="4572000" y="3121151"/>
                  </a:lnTo>
                </a:path>
                <a:path w="7260590" h="3377565">
                  <a:moveTo>
                    <a:pt x="4718303" y="3121151"/>
                  </a:moveTo>
                  <a:lnTo>
                    <a:pt x="4736592" y="3121151"/>
                  </a:lnTo>
                </a:path>
                <a:path w="7260590" h="3377565">
                  <a:moveTo>
                    <a:pt x="4562855" y="3127247"/>
                  </a:moveTo>
                  <a:lnTo>
                    <a:pt x="4572000" y="3127247"/>
                  </a:lnTo>
                </a:path>
                <a:path w="7260590" h="3377565">
                  <a:moveTo>
                    <a:pt x="4718303" y="3127247"/>
                  </a:moveTo>
                  <a:lnTo>
                    <a:pt x="4736592" y="3127247"/>
                  </a:lnTo>
                </a:path>
                <a:path w="7260590" h="3377565">
                  <a:moveTo>
                    <a:pt x="4562855" y="3133343"/>
                  </a:moveTo>
                  <a:lnTo>
                    <a:pt x="4572000" y="3133343"/>
                  </a:lnTo>
                </a:path>
                <a:path w="7260590" h="3377565">
                  <a:moveTo>
                    <a:pt x="4718303" y="3133343"/>
                  </a:moveTo>
                  <a:lnTo>
                    <a:pt x="4736592" y="3133343"/>
                  </a:lnTo>
                </a:path>
                <a:path w="7260590" h="3377565">
                  <a:moveTo>
                    <a:pt x="4562855" y="3139439"/>
                  </a:moveTo>
                  <a:lnTo>
                    <a:pt x="4581144" y="3139439"/>
                  </a:lnTo>
                </a:path>
                <a:path w="7260590" h="3377565">
                  <a:moveTo>
                    <a:pt x="4718303" y="3139439"/>
                  </a:moveTo>
                  <a:lnTo>
                    <a:pt x="4736592" y="3139439"/>
                  </a:lnTo>
                </a:path>
                <a:path w="7260590" h="3377565">
                  <a:moveTo>
                    <a:pt x="4562855" y="3145535"/>
                  </a:moveTo>
                  <a:lnTo>
                    <a:pt x="4581144" y="3145535"/>
                  </a:lnTo>
                </a:path>
                <a:path w="7260590" h="3377565">
                  <a:moveTo>
                    <a:pt x="4718303" y="3145535"/>
                  </a:moveTo>
                  <a:lnTo>
                    <a:pt x="4736592" y="3145535"/>
                  </a:lnTo>
                </a:path>
                <a:path w="7260590" h="3377565">
                  <a:moveTo>
                    <a:pt x="4562855" y="3151631"/>
                  </a:moveTo>
                  <a:lnTo>
                    <a:pt x="4581144" y="3151631"/>
                  </a:lnTo>
                </a:path>
                <a:path w="7260590" h="3377565">
                  <a:moveTo>
                    <a:pt x="4718303" y="3151631"/>
                  </a:moveTo>
                  <a:lnTo>
                    <a:pt x="4736592" y="3151631"/>
                  </a:lnTo>
                </a:path>
                <a:path w="7260590" h="3377565">
                  <a:moveTo>
                    <a:pt x="4562855" y="3157727"/>
                  </a:moveTo>
                  <a:lnTo>
                    <a:pt x="4581144" y="3157727"/>
                  </a:lnTo>
                </a:path>
                <a:path w="7260590" h="3377565">
                  <a:moveTo>
                    <a:pt x="4709159" y="3157727"/>
                  </a:moveTo>
                  <a:lnTo>
                    <a:pt x="4736592" y="3157727"/>
                  </a:lnTo>
                </a:path>
                <a:path w="7260590" h="3377565">
                  <a:moveTo>
                    <a:pt x="4571999" y="3163823"/>
                  </a:moveTo>
                  <a:lnTo>
                    <a:pt x="4581144" y="3163823"/>
                  </a:lnTo>
                </a:path>
                <a:path w="7260590" h="3377565">
                  <a:moveTo>
                    <a:pt x="4709159" y="3163823"/>
                  </a:moveTo>
                  <a:lnTo>
                    <a:pt x="4736592" y="3163823"/>
                  </a:lnTo>
                </a:path>
                <a:path w="7260590" h="3377565">
                  <a:moveTo>
                    <a:pt x="4571999" y="3169919"/>
                  </a:moveTo>
                  <a:lnTo>
                    <a:pt x="4581144" y="3169919"/>
                  </a:lnTo>
                </a:path>
                <a:path w="7260590" h="3377565">
                  <a:moveTo>
                    <a:pt x="4709159" y="3169919"/>
                  </a:moveTo>
                  <a:lnTo>
                    <a:pt x="4736592" y="3169919"/>
                  </a:lnTo>
                </a:path>
                <a:path w="7260590" h="3377565">
                  <a:moveTo>
                    <a:pt x="4571999" y="3176015"/>
                  </a:moveTo>
                  <a:lnTo>
                    <a:pt x="4590288" y="3176015"/>
                  </a:lnTo>
                </a:path>
                <a:path w="7260590" h="3377565">
                  <a:moveTo>
                    <a:pt x="4709159" y="3176015"/>
                  </a:moveTo>
                  <a:lnTo>
                    <a:pt x="4736592" y="3176015"/>
                  </a:lnTo>
                </a:path>
                <a:path w="7260590" h="3377565">
                  <a:moveTo>
                    <a:pt x="4571999" y="3182111"/>
                  </a:moveTo>
                  <a:lnTo>
                    <a:pt x="4590288" y="3182111"/>
                  </a:lnTo>
                </a:path>
                <a:path w="7260590" h="3377565">
                  <a:moveTo>
                    <a:pt x="4709159" y="3182111"/>
                  </a:moveTo>
                  <a:lnTo>
                    <a:pt x="4727448" y="3182111"/>
                  </a:lnTo>
                </a:path>
                <a:path w="7260590" h="3377565">
                  <a:moveTo>
                    <a:pt x="4571999" y="3188207"/>
                  </a:moveTo>
                  <a:lnTo>
                    <a:pt x="4590288" y="3188207"/>
                  </a:lnTo>
                </a:path>
                <a:path w="7260590" h="3377565">
                  <a:moveTo>
                    <a:pt x="4700016" y="3188207"/>
                  </a:moveTo>
                  <a:lnTo>
                    <a:pt x="4727448" y="3188207"/>
                  </a:lnTo>
                </a:path>
                <a:path w="7260590" h="3377565">
                  <a:moveTo>
                    <a:pt x="4571999" y="3194303"/>
                  </a:moveTo>
                  <a:lnTo>
                    <a:pt x="4590288" y="3194303"/>
                  </a:lnTo>
                </a:path>
                <a:path w="7260590" h="3377565">
                  <a:moveTo>
                    <a:pt x="4700016" y="3194303"/>
                  </a:moveTo>
                  <a:lnTo>
                    <a:pt x="4727448" y="3194303"/>
                  </a:lnTo>
                </a:path>
                <a:path w="7260590" h="3377565">
                  <a:moveTo>
                    <a:pt x="4571999" y="3200399"/>
                  </a:moveTo>
                  <a:lnTo>
                    <a:pt x="4590288" y="3200399"/>
                  </a:lnTo>
                </a:path>
                <a:path w="7260590" h="3377565">
                  <a:moveTo>
                    <a:pt x="4700016" y="3200399"/>
                  </a:moveTo>
                  <a:lnTo>
                    <a:pt x="4727448" y="3200399"/>
                  </a:lnTo>
                </a:path>
                <a:path w="7260590" h="3377565">
                  <a:moveTo>
                    <a:pt x="4571999" y="3206495"/>
                  </a:moveTo>
                  <a:lnTo>
                    <a:pt x="4599432" y="3206495"/>
                  </a:lnTo>
                </a:path>
                <a:path w="7260590" h="3377565">
                  <a:moveTo>
                    <a:pt x="4700016" y="3206495"/>
                  </a:moveTo>
                  <a:lnTo>
                    <a:pt x="4727448" y="3206495"/>
                  </a:lnTo>
                </a:path>
                <a:path w="7260590" h="3377565">
                  <a:moveTo>
                    <a:pt x="4571999" y="3212591"/>
                  </a:moveTo>
                  <a:lnTo>
                    <a:pt x="4599432" y="3212591"/>
                  </a:lnTo>
                </a:path>
                <a:path w="7260590" h="3377565">
                  <a:moveTo>
                    <a:pt x="4700016" y="3212591"/>
                  </a:moveTo>
                  <a:lnTo>
                    <a:pt x="4727448" y="3212591"/>
                  </a:lnTo>
                </a:path>
                <a:path w="7260590" h="3377565">
                  <a:moveTo>
                    <a:pt x="4571999" y="3218687"/>
                  </a:moveTo>
                  <a:lnTo>
                    <a:pt x="4599432" y="3218687"/>
                  </a:lnTo>
                </a:path>
                <a:path w="7260590" h="3377565">
                  <a:moveTo>
                    <a:pt x="4700016" y="3218687"/>
                  </a:moveTo>
                  <a:lnTo>
                    <a:pt x="4727448" y="3218687"/>
                  </a:lnTo>
                </a:path>
                <a:path w="7260590" h="3377565">
                  <a:moveTo>
                    <a:pt x="4571999" y="3224783"/>
                  </a:moveTo>
                  <a:lnTo>
                    <a:pt x="4599432" y="3224783"/>
                  </a:lnTo>
                </a:path>
                <a:path w="7260590" h="3377565">
                  <a:moveTo>
                    <a:pt x="4700016" y="3224783"/>
                  </a:moveTo>
                  <a:lnTo>
                    <a:pt x="4718304" y="3224783"/>
                  </a:lnTo>
                </a:path>
                <a:path w="7260590" h="3377565">
                  <a:moveTo>
                    <a:pt x="4571999" y="3230879"/>
                  </a:moveTo>
                  <a:lnTo>
                    <a:pt x="4599432" y="3230879"/>
                  </a:lnTo>
                </a:path>
                <a:path w="7260590" h="3377565">
                  <a:moveTo>
                    <a:pt x="4700016" y="3230879"/>
                  </a:moveTo>
                  <a:lnTo>
                    <a:pt x="4718304" y="3230879"/>
                  </a:lnTo>
                </a:path>
                <a:path w="7260590" h="3377565">
                  <a:moveTo>
                    <a:pt x="4581144" y="3236975"/>
                  </a:moveTo>
                  <a:lnTo>
                    <a:pt x="4599432" y="3236975"/>
                  </a:lnTo>
                </a:path>
                <a:path w="7260590" h="3377565">
                  <a:moveTo>
                    <a:pt x="4700016" y="3236975"/>
                  </a:moveTo>
                  <a:lnTo>
                    <a:pt x="4718304" y="3236975"/>
                  </a:lnTo>
                </a:path>
                <a:path w="7260590" h="3377565">
                  <a:moveTo>
                    <a:pt x="4581144" y="3243071"/>
                  </a:moveTo>
                  <a:lnTo>
                    <a:pt x="4599432" y="3243071"/>
                  </a:lnTo>
                </a:path>
                <a:path w="7260590" h="3377565">
                  <a:moveTo>
                    <a:pt x="4700016" y="3243071"/>
                  </a:moveTo>
                  <a:lnTo>
                    <a:pt x="4718304" y="3243071"/>
                  </a:lnTo>
                </a:path>
                <a:path w="7260590" h="3377565">
                  <a:moveTo>
                    <a:pt x="4581144" y="3249167"/>
                  </a:moveTo>
                  <a:lnTo>
                    <a:pt x="4599432" y="3249167"/>
                  </a:lnTo>
                </a:path>
                <a:path w="7260590" h="3377565">
                  <a:moveTo>
                    <a:pt x="4690871" y="3249167"/>
                  </a:moveTo>
                  <a:lnTo>
                    <a:pt x="4709160" y="3249167"/>
                  </a:lnTo>
                </a:path>
                <a:path w="7260590" h="3377565">
                  <a:moveTo>
                    <a:pt x="4581144" y="3255263"/>
                  </a:moveTo>
                  <a:lnTo>
                    <a:pt x="4599432" y="3255263"/>
                  </a:lnTo>
                </a:path>
                <a:path w="7260590" h="3377565">
                  <a:moveTo>
                    <a:pt x="4690871" y="3255263"/>
                  </a:moveTo>
                  <a:lnTo>
                    <a:pt x="4709160" y="3255263"/>
                  </a:lnTo>
                </a:path>
                <a:path w="7260590" h="3377565">
                  <a:moveTo>
                    <a:pt x="4581144" y="3261359"/>
                  </a:moveTo>
                  <a:lnTo>
                    <a:pt x="4599432" y="3261359"/>
                  </a:lnTo>
                </a:path>
                <a:path w="7260590" h="3377565">
                  <a:moveTo>
                    <a:pt x="4690871" y="3261359"/>
                  </a:moveTo>
                  <a:lnTo>
                    <a:pt x="4709160" y="3261359"/>
                  </a:lnTo>
                </a:path>
                <a:path w="7260590" h="3377565">
                  <a:moveTo>
                    <a:pt x="4581144" y="3267455"/>
                  </a:moveTo>
                  <a:lnTo>
                    <a:pt x="4599432" y="3267455"/>
                  </a:lnTo>
                </a:path>
                <a:path w="7260590" h="3377565">
                  <a:moveTo>
                    <a:pt x="4690871" y="3267455"/>
                  </a:moveTo>
                  <a:lnTo>
                    <a:pt x="4709160" y="3267455"/>
                  </a:lnTo>
                </a:path>
                <a:path w="7260590" h="3377565">
                  <a:moveTo>
                    <a:pt x="4590288" y="3273552"/>
                  </a:moveTo>
                  <a:lnTo>
                    <a:pt x="4608576" y="3273552"/>
                  </a:lnTo>
                </a:path>
                <a:path w="7260590" h="3377565">
                  <a:moveTo>
                    <a:pt x="4690871" y="3273552"/>
                  </a:moveTo>
                  <a:lnTo>
                    <a:pt x="4709160" y="3273552"/>
                  </a:lnTo>
                </a:path>
                <a:path w="7260590" h="3377565">
                  <a:moveTo>
                    <a:pt x="4590288" y="3279648"/>
                  </a:moveTo>
                  <a:lnTo>
                    <a:pt x="4608576" y="3279648"/>
                  </a:lnTo>
                </a:path>
                <a:path w="7260590" h="3377565">
                  <a:moveTo>
                    <a:pt x="4681727" y="3279648"/>
                  </a:moveTo>
                  <a:lnTo>
                    <a:pt x="4700016" y="3279648"/>
                  </a:lnTo>
                </a:path>
                <a:path w="7260590" h="3377565">
                  <a:moveTo>
                    <a:pt x="4590288" y="3285743"/>
                  </a:moveTo>
                  <a:lnTo>
                    <a:pt x="4608576" y="3285743"/>
                  </a:lnTo>
                </a:path>
                <a:path w="7260590" h="3377565">
                  <a:moveTo>
                    <a:pt x="4681727" y="3285743"/>
                  </a:moveTo>
                  <a:lnTo>
                    <a:pt x="4700016" y="3285743"/>
                  </a:lnTo>
                </a:path>
                <a:path w="7260590" h="3377565">
                  <a:moveTo>
                    <a:pt x="4590288" y="3291839"/>
                  </a:moveTo>
                  <a:lnTo>
                    <a:pt x="4617720" y="3291839"/>
                  </a:lnTo>
                </a:path>
                <a:path w="7260590" h="3377565">
                  <a:moveTo>
                    <a:pt x="4681727" y="3291839"/>
                  </a:moveTo>
                  <a:lnTo>
                    <a:pt x="4700016" y="3291839"/>
                  </a:lnTo>
                </a:path>
                <a:path w="7260590" h="3377565">
                  <a:moveTo>
                    <a:pt x="4590288" y="3297935"/>
                  </a:moveTo>
                  <a:lnTo>
                    <a:pt x="4617720" y="3297935"/>
                  </a:lnTo>
                </a:path>
                <a:path w="7260590" h="3377565">
                  <a:moveTo>
                    <a:pt x="4681727" y="3297935"/>
                  </a:moveTo>
                  <a:lnTo>
                    <a:pt x="4700016" y="3297935"/>
                  </a:lnTo>
                </a:path>
                <a:path w="7260590" h="3377565">
                  <a:moveTo>
                    <a:pt x="4599431" y="3304031"/>
                  </a:moveTo>
                  <a:lnTo>
                    <a:pt x="4626864" y="3304031"/>
                  </a:lnTo>
                </a:path>
                <a:path w="7260590" h="3377565">
                  <a:moveTo>
                    <a:pt x="4681727" y="3304031"/>
                  </a:moveTo>
                  <a:lnTo>
                    <a:pt x="4700016" y="3304031"/>
                  </a:lnTo>
                </a:path>
                <a:path w="7260590" h="3377565">
                  <a:moveTo>
                    <a:pt x="4599431" y="3310128"/>
                  </a:moveTo>
                  <a:lnTo>
                    <a:pt x="4626864" y="3310128"/>
                  </a:lnTo>
                </a:path>
                <a:path w="7260590" h="3377565">
                  <a:moveTo>
                    <a:pt x="4681727" y="3310128"/>
                  </a:moveTo>
                  <a:lnTo>
                    <a:pt x="4690872" y="3310128"/>
                  </a:lnTo>
                </a:path>
                <a:path w="7260590" h="3377565">
                  <a:moveTo>
                    <a:pt x="4599431" y="3316224"/>
                  </a:moveTo>
                  <a:lnTo>
                    <a:pt x="4626864" y="3316224"/>
                  </a:lnTo>
                </a:path>
                <a:path w="7260590" h="3377565">
                  <a:moveTo>
                    <a:pt x="4681727" y="3316224"/>
                  </a:moveTo>
                  <a:lnTo>
                    <a:pt x="4690872" y="3316224"/>
                  </a:lnTo>
                </a:path>
                <a:path w="7260590" h="3377565">
                  <a:moveTo>
                    <a:pt x="4599431" y="3322320"/>
                  </a:moveTo>
                  <a:lnTo>
                    <a:pt x="4626864" y="3322320"/>
                  </a:lnTo>
                </a:path>
                <a:path w="7260590" h="3377565">
                  <a:moveTo>
                    <a:pt x="4681727" y="3322320"/>
                  </a:moveTo>
                  <a:lnTo>
                    <a:pt x="4690872" y="3322320"/>
                  </a:lnTo>
                </a:path>
                <a:path w="7260590" h="3377565">
                  <a:moveTo>
                    <a:pt x="4608575" y="3328415"/>
                  </a:moveTo>
                  <a:lnTo>
                    <a:pt x="4626864" y="3328415"/>
                  </a:lnTo>
                </a:path>
                <a:path w="7260590" h="3377565">
                  <a:moveTo>
                    <a:pt x="4681727" y="3328415"/>
                  </a:moveTo>
                  <a:lnTo>
                    <a:pt x="4690872" y="3328415"/>
                  </a:lnTo>
                </a:path>
                <a:path w="7260590" h="3377565">
                  <a:moveTo>
                    <a:pt x="4608575" y="3334511"/>
                  </a:moveTo>
                  <a:lnTo>
                    <a:pt x="4626864" y="3334511"/>
                  </a:lnTo>
                </a:path>
                <a:path w="7260590" h="3377565">
                  <a:moveTo>
                    <a:pt x="4672583" y="3334511"/>
                  </a:moveTo>
                  <a:lnTo>
                    <a:pt x="4690872" y="3334511"/>
                  </a:lnTo>
                </a:path>
                <a:path w="7260590" h="3377565">
                  <a:moveTo>
                    <a:pt x="4608575" y="3340607"/>
                  </a:moveTo>
                  <a:lnTo>
                    <a:pt x="4626864" y="3340607"/>
                  </a:lnTo>
                </a:path>
                <a:path w="7260590" h="3377565">
                  <a:moveTo>
                    <a:pt x="4672583" y="3340607"/>
                  </a:moveTo>
                  <a:lnTo>
                    <a:pt x="4681728" y="3340607"/>
                  </a:lnTo>
                </a:path>
                <a:path w="7260590" h="3377565">
                  <a:moveTo>
                    <a:pt x="4617720" y="3346704"/>
                  </a:moveTo>
                  <a:lnTo>
                    <a:pt x="4636008" y="3346704"/>
                  </a:lnTo>
                </a:path>
                <a:path w="7260590" h="3377565">
                  <a:moveTo>
                    <a:pt x="4663440" y="3346704"/>
                  </a:moveTo>
                  <a:lnTo>
                    <a:pt x="4681728" y="3346704"/>
                  </a:lnTo>
                </a:path>
                <a:path w="7260590" h="3377565">
                  <a:moveTo>
                    <a:pt x="4617720" y="3352800"/>
                  </a:moveTo>
                  <a:lnTo>
                    <a:pt x="4636008" y="3352800"/>
                  </a:lnTo>
                </a:path>
                <a:path w="7260590" h="3377565">
                  <a:moveTo>
                    <a:pt x="4663440" y="3352800"/>
                  </a:moveTo>
                  <a:lnTo>
                    <a:pt x="4681728" y="3352800"/>
                  </a:lnTo>
                </a:path>
                <a:path w="7260590" h="3377565">
                  <a:moveTo>
                    <a:pt x="4626864" y="3358896"/>
                  </a:moveTo>
                  <a:lnTo>
                    <a:pt x="4645152" y="3358896"/>
                  </a:lnTo>
                </a:path>
                <a:path w="7260590" h="3377565">
                  <a:moveTo>
                    <a:pt x="4654295" y="3358896"/>
                  </a:moveTo>
                  <a:lnTo>
                    <a:pt x="4681728" y="3358896"/>
                  </a:lnTo>
                </a:path>
                <a:path w="7260590" h="3377565">
                  <a:moveTo>
                    <a:pt x="4626864" y="3364991"/>
                  </a:moveTo>
                  <a:lnTo>
                    <a:pt x="4672583" y="3364991"/>
                  </a:lnTo>
                </a:path>
                <a:path w="7260590" h="3377565">
                  <a:moveTo>
                    <a:pt x="4626864" y="3371087"/>
                  </a:moveTo>
                  <a:lnTo>
                    <a:pt x="4663440" y="3371087"/>
                  </a:lnTo>
                </a:path>
                <a:path w="7260590" h="3377565">
                  <a:moveTo>
                    <a:pt x="4626864" y="3377183"/>
                  </a:moveTo>
                  <a:lnTo>
                    <a:pt x="4663440" y="3377183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412112" y="1288795"/>
            <a:ext cx="2591435" cy="3308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Introducción</a:t>
            </a:r>
            <a:r>
              <a:rPr dirty="0" spc="-70"/>
              <a:t> </a:t>
            </a:r>
            <a:r>
              <a:rPr dirty="0" spc="-10"/>
              <a:t>(Cont...)</a:t>
            </a:r>
          </a:p>
        </p:txBody>
      </p:sp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50"/>
              <a:t>1</a:t>
            </a:r>
            <a:r>
              <a:rPr dirty="0" baseline="23809" sz="1050" spc="75"/>
              <a:t>ER.</a:t>
            </a:r>
            <a:r>
              <a:rPr dirty="0" baseline="23809" sz="1050" spc="165"/>
              <a:t> </a:t>
            </a:r>
            <a:r>
              <a:rPr dirty="0" sz="1100" spc="65"/>
              <a:t>EVENTO</a:t>
            </a:r>
            <a:r>
              <a:rPr dirty="0" sz="1100" spc="-10"/>
              <a:t> </a:t>
            </a:r>
            <a:r>
              <a:rPr dirty="0" sz="1100" spc="65"/>
              <a:t>DE</a:t>
            </a:r>
            <a:r>
              <a:rPr dirty="0" sz="1100" spc="-20"/>
              <a:t> </a:t>
            </a:r>
            <a:r>
              <a:rPr dirty="0" sz="1100" spc="80"/>
              <a:t>LAS</a:t>
            </a:r>
            <a:r>
              <a:rPr dirty="0" sz="1100" spc="-15"/>
              <a:t> </a:t>
            </a:r>
            <a:r>
              <a:rPr dirty="0" sz="1100" spc="95"/>
              <a:t>NORMAS</a:t>
            </a:r>
            <a:r>
              <a:rPr dirty="0" sz="1100" spc="-15"/>
              <a:t> </a:t>
            </a:r>
            <a:r>
              <a:rPr dirty="0" sz="1100" spc="70"/>
              <a:t>DE</a:t>
            </a:r>
            <a:r>
              <a:rPr dirty="0" sz="1100" spc="-5"/>
              <a:t> </a:t>
            </a:r>
            <a:r>
              <a:rPr dirty="0" sz="1100" spc="80"/>
              <a:t>CALIDAD</a:t>
            </a:r>
            <a:r>
              <a:rPr dirty="0" sz="1100" spc="-20"/>
              <a:t> </a:t>
            </a:r>
            <a:r>
              <a:rPr dirty="0" sz="1100" spc="70"/>
              <a:t>DEL</a:t>
            </a:r>
            <a:r>
              <a:rPr dirty="0" sz="1100" spc="-10"/>
              <a:t> </a:t>
            </a:r>
            <a:r>
              <a:rPr dirty="0" sz="1100" spc="80"/>
              <a:t>SERVICIO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 spc="-10"/>
              <a:t> </a:t>
            </a:r>
            <a:r>
              <a:rPr dirty="0" sz="1100" spc="90"/>
              <a:t>DISTRIBUCION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/>
              <a:t> </a:t>
            </a:r>
            <a:r>
              <a:rPr dirty="0" sz="1100" spc="75"/>
              <a:t>ELECTRICIDAD-</a:t>
            </a:r>
            <a:r>
              <a:rPr dirty="0" sz="1100" spc="-10"/>
              <a:t> </a:t>
            </a:r>
            <a:r>
              <a:rPr dirty="0" sz="1100" spc="75"/>
              <a:t>PRODUCTO</a:t>
            </a:r>
            <a:r>
              <a:rPr dirty="0" sz="1100" spc="-25"/>
              <a:t> </a:t>
            </a:r>
            <a:r>
              <a:rPr dirty="0" sz="1100" spc="60"/>
              <a:t>TECNICO</a:t>
            </a:r>
            <a:endParaRPr sz="11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86252" y="369817"/>
            <a:ext cx="9131935" cy="675005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845310" marR="5328285">
              <a:lnSpc>
                <a:spcPct val="117400"/>
              </a:lnSpc>
              <a:spcBef>
                <a:spcPts val="140"/>
              </a:spcBef>
            </a:pPr>
            <a:r>
              <a:rPr dirty="0" sz="900" b="1">
                <a:latin typeface="Arial"/>
                <a:cs typeface="Arial"/>
              </a:rPr>
              <a:t>República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Bolivariana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25" b="1">
                <a:latin typeface="Arial"/>
                <a:cs typeface="Arial"/>
              </a:rPr>
              <a:t> </a:t>
            </a:r>
            <a:r>
              <a:rPr dirty="0" sz="900" spc="-10" b="1">
                <a:latin typeface="Arial"/>
                <a:cs typeface="Arial"/>
              </a:rPr>
              <a:t>Venezuela </a:t>
            </a:r>
            <a:r>
              <a:rPr dirty="0" sz="900" b="1">
                <a:latin typeface="Arial"/>
                <a:cs typeface="Arial"/>
              </a:rPr>
              <a:t>Ministerio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Energía</a:t>
            </a:r>
            <a:r>
              <a:rPr dirty="0" sz="900" spc="-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y</a:t>
            </a:r>
            <a:r>
              <a:rPr dirty="0" sz="900" spc="-45" b="1">
                <a:latin typeface="Arial"/>
                <a:cs typeface="Arial"/>
              </a:rPr>
              <a:t> </a:t>
            </a:r>
            <a:r>
              <a:rPr dirty="0" sz="900" spc="-20" b="1">
                <a:latin typeface="Arial"/>
                <a:cs typeface="Arial"/>
              </a:rPr>
              <a:t>Minas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2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General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Energía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Electricidad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772536" y="5850064"/>
            <a:ext cx="9145905" cy="1356995"/>
            <a:chOff x="772536" y="5850064"/>
            <a:chExt cx="9145905" cy="1356995"/>
          </a:xfrm>
        </p:grpSpPr>
        <p:sp>
          <p:nvSpPr>
            <p:cNvPr id="4" name="object 4" descr=""/>
            <p:cNvSpPr/>
            <p:nvPr/>
          </p:nvSpPr>
          <p:spPr>
            <a:xfrm>
              <a:off x="772528" y="6746747"/>
              <a:ext cx="9145905" cy="460375"/>
            </a:xfrm>
            <a:custGeom>
              <a:avLst/>
              <a:gdLst/>
              <a:ahLst/>
              <a:cxnLst/>
              <a:rect l="l" t="t" r="r" b="b"/>
              <a:pathLst>
                <a:path w="9145905" h="460375">
                  <a:moveTo>
                    <a:pt x="9145524" y="228600"/>
                  </a:moveTo>
                  <a:lnTo>
                    <a:pt x="9127642" y="162496"/>
                  </a:lnTo>
                  <a:lnTo>
                    <a:pt x="9077439" y="104025"/>
                  </a:lnTo>
                  <a:lnTo>
                    <a:pt x="9041841" y="78536"/>
                  </a:lnTo>
                  <a:lnTo>
                    <a:pt x="9000096" y="55994"/>
                  </a:lnTo>
                  <a:lnTo>
                    <a:pt x="8952852" y="36779"/>
                  </a:lnTo>
                  <a:lnTo>
                    <a:pt x="8900770" y="21209"/>
                  </a:lnTo>
                  <a:lnTo>
                    <a:pt x="8844470" y="9664"/>
                  </a:lnTo>
                  <a:lnTo>
                    <a:pt x="8784615" y="2476"/>
                  </a:lnTo>
                  <a:lnTo>
                    <a:pt x="8721852" y="0"/>
                  </a:lnTo>
                  <a:lnTo>
                    <a:pt x="8659457" y="2476"/>
                  </a:lnTo>
                  <a:lnTo>
                    <a:pt x="8654720" y="3048"/>
                  </a:lnTo>
                  <a:lnTo>
                    <a:pt x="0" y="3048"/>
                  </a:lnTo>
                  <a:lnTo>
                    <a:pt x="0" y="460248"/>
                  </a:lnTo>
                  <a:lnTo>
                    <a:pt x="8695944" y="460248"/>
                  </a:lnTo>
                  <a:lnTo>
                    <a:pt x="8695944" y="456184"/>
                  </a:lnTo>
                  <a:lnTo>
                    <a:pt x="8721852" y="457200"/>
                  </a:lnTo>
                  <a:lnTo>
                    <a:pt x="8784615" y="454736"/>
                  </a:lnTo>
                  <a:lnTo>
                    <a:pt x="8844470" y="447548"/>
                  </a:lnTo>
                  <a:lnTo>
                    <a:pt x="8900770" y="436003"/>
                  </a:lnTo>
                  <a:lnTo>
                    <a:pt x="8952852" y="420433"/>
                  </a:lnTo>
                  <a:lnTo>
                    <a:pt x="9000096" y="401218"/>
                  </a:lnTo>
                  <a:lnTo>
                    <a:pt x="9041841" y="378675"/>
                  </a:lnTo>
                  <a:lnTo>
                    <a:pt x="9077439" y="353187"/>
                  </a:lnTo>
                  <a:lnTo>
                    <a:pt x="9106256" y="325081"/>
                  </a:lnTo>
                  <a:lnTo>
                    <a:pt x="9140939" y="262445"/>
                  </a:lnTo>
                  <a:lnTo>
                    <a:pt x="9145524" y="228600"/>
                  </a:lnTo>
                  <a:close/>
                </a:path>
              </a:pathLst>
            </a:custGeom>
            <a:solidFill>
              <a:srgbClr val="99CC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6518010" y="5864351"/>
              <a:ext cx="304800" cy="838200"/>
            </a:xfrm>
            <a:custGeom>
              <a:avLst/>
              <a:gdLst/>
              <a:ahLst/>
              <a:cxnLst/>
              <a:rect l="l" t="t" r="r" b="b"/>
              <a:pathLst>
                <a:path w="304800" h="838200">
                  <a:moveTo>
                    <a:pt x="304799" y="0"/>
                  </a:moveTo>
                  <a:lnTo>
                    <a:pt x="244982" y="5381"/>
                  </a:lnTo>
                  <a:lnTo>
                    <a:pt x="196595" y="20192"/>
                  </a:lnTo>
                  <a:lnTo>
                    <a:pt x="164210" y="42433"/>
                  </a:lnTo>
                  <a:lnTo>
                    <a:pt x="152399" y="70103"/>
                  </a:lnTo>
                  <a:lnTo>
                    <a:pt x="152399" y="348995"/>
                  </a:lnTo>
                  <a:lnTo>
                    <a:pt x="140374" y="376023"/>
                  </a:lnTo>
                  <a:lnTo>
                    <a:pt x="107632" y="398335"/>
                  </a:lnTo>
                  <a:lnTo>
                    <a:pt x="59174" y="413504"/>
                  </a:lnTo>
                  <a:lnTo>
                    <a:pt x="0" y="419099"/>
                  </a:lnTo>
                  <a:lnTo>
                    <a:pt x="59174" y="424481"/>
                  </a:lnTo>
                  <a:lnTo>
                    <a:pt x="107632" y="439292"/>
                  </a:lnTo>
                  <a:lnTo>
                    <a:pt x="140374" y="461533"/>
                  </a:lnTo>
                  <a:lnTo>
                    <a:pt x="152399" y="489203"/>
                  </a:lnTo>
                  <a:lnTo>
                    <a:pt x="152399" y="768095"/>
                  </a:lnTo>
                  <a:lnTo>
                    <a:pt x="164210" y="795123"/>
                  </a:lnTo>
                  <a:lnTo>
                    <a:pt x="196595" y="817435"/>
                  </a:lnTo>
                  <a:lnTo>
                    <a:pt x="244982" y="832604"/>
                  </a:lnTo>
                  <a:lnTo>
                    <a:pt x="304799" y="838199"/>
                  </a:lnTo>
                </a:path>
              </a:pathLst>
            </a:custGeom>
            <a:ln w="28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7036185" y="6187439"/>
              <a:ext cx="97790" cy="36830"/>
            </a:xfrm>
            <a:custGeom>
              <a:avLst/>
              <a:gdLst/>
              <a:ahLst/>
              <a:cxnLst/>
              <a:rect l="l" t="t" r="r" b="b"/>
              <a:pathLst>
                <a:path w="97790" h="36829">
                  <a:moveTo>
                    <a:pt x="0" y="0"/>
                  </a:moveTo>
                  <a:lnTo>
                    <a:pt x="24383" y="0"/>
                  </a:lnTo>
                </a:path>
                <a:path w="97790" h="36829">
                  <a:moveTo>
                    <a:pt x="0" y="12191"/>
                  </a:moveTo>
                  <a:lnTo>
                    <a:pt x="48767" y="12191"/>
                  </a:lnTo>
                </a:path>
                <a:path w="97790" h="36829">
                  <a:moveTo>
                    <a:pt x="0" y="24383"/>
                  </a:moveTo>
                  <a:lnTo>
                    <a:pt x="73152" y="24383"/>
                  </a:lnTo>
                </a:path>
                <a:path w="97790" h="36829">
                  <a:moveTo>
                    <a:pt x="0" y="36575"/>
                  </a:moveTo>
                  <a:lnTo>
                    <a:pt x="97535" y="36575"/>
                  </a:lnTo>
                </a:path>
              </a:pathLst>
            </a:custGeom>
            <a:ln w="12191">
              <a:solidFill>
                <a:srgbClr val="00326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7036181" y="6230124"/>
              <a:ext cx="132715" cy="24765"/>
            </a:xfrm>
            <a:custGeom>
              <a:avLst/>
              <a:gdLst/>
              <a:ahLst/>
              <a:cxnLst/>
              <a:rect l="l" t="t" r="r" b="b"/>
              <a:pathLst>
                <a:path w="132715" h="24764">
                  <a:moveTo>
                    <a:pt x="121920" y="12192"/>
                  </a:moveTo>
                  <a:lnTo>
                    <a:pt x="0" y="12192"/>
                  </a:lnTo>
                  <a:lnTo>
                    <a:pt x="0" y="24371"/>
                  </a:lnTo>
                  <a:lnTo>
                    <a:pt x="121920" y="24371"/>
                  </a:lnTo>
                  <a:lnTo>
                    <a:pt x="121920" y="12192"/>
                  </a:lnTo>
                  <a:close/>
                </a:path>
                <a:path w="132715" h="24764">
                  <a:moveTo>
                    <a:pt x="132575" y="0"/>
                  </a:moveTo>
                  <a:lnTo>
                    <a:pt x="0" y="0"/>
                  </a:lnTo>
                  <a:lnTo>
                    <a:pt x="0" y="12179"/>
                  </a:lnTo>
                  <a:lnTo>
                    <a:pt x="132575" y="12179"/>
                  </a:lnTo>
                  <a:lnTo>
                    <a:pt x="132575" y="0"/>
                  </a:lnTo>
                  <a:close/>
                </a:path>
              </a:pathLst>
            </a:custGeom>
            <a:solidFill>
              <a:srgbClr val="00326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7036185" y="6260591"/>
              <a:ext cx="97790" cy="36830"/>
            </a:xfrm>
            <a:custGeom>
              <a:avLst/>
              <a:gdLst/>
              <a:ahLst/>
              <a:cxnLst/>
              <a:rect l="l" t="t" r="r" b="b"/>
              <a:pathLst>
                <a:path w="97790" h="36829">
                  <a:moveTo>
                    <a:pt x="0" y="0"/>
                  </a:moveTo>
                  <a:lnTo>
                    <a:pt x="97535" y="0"/>
                  </a:lnTo>
                </a:path>
                <a:path w="97790" h="36829">
                  <a:moveTo>
                    <a:pt x="0" y="12191"/>
                  </a:moveTo>
                  <a:lnTo>
                    <a:pt x="73152" y="12191"/>
                  </a:lnTo>
                </a:path>
                <a:path w="97790" h="36829">
                  <a:moveTo>
                    <a:pt x="0" y="24383"/>
                  </a:moveTo>
                  <a:lnTo>
                    <a:pt x="48767" y="24383"/>
                  </a:lnTo>
                </a:path>
                <a:path w="97790" h="36829">
                  <a:moveTo>
                    <a:pt x="0" y="36575"/>
                  </a:moveTo>
                  <a:lnTo>
                    <a:pt x="24383" y="36575"/>
                  </a:lnTo>
                </a:path>
              </a:pathLst>
            </a:custGeom>
            <a:ln w="12191">
              <a:solidFill>
                <a:srgbClr val="00326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7036185" y="6305549"/>
              <a:ext cx="24765" cy="0"/>
            </a:xfrm>
            <a:custGeom>
              <a:avLst/>
              <a:gdLst/>
              <a:ahLst/>
              <a:cxnLst/>
              <a:rect l="l" t="t" r="r" b="b"/>
              <a:pathLst>
                <a:path w="24765" h="0">
                  <a:moveTo>
                    <a:pt x="0" y="0"/>
                  </a:moveTo>
                  <a:lnTo>
                    <a:pt x="24383" y="0"/>
                  </a:lnTo>
                </a:path>
              </a:pathLst>
            </a:custGeom>
            <a:ln w="4571">
              <a:solidFill>
                <a:srgbClr val="00326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0" name="object 10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93286" y="348989"/>
            <a:ext cx="3224768" cy="729996"/>
          </a:xfrm>
          <a:prstGeom prst="rect">
            <a:avLst/>
          </a:prstGeom>
        </p:spPr>
      </p:pic>
      <p:sp>
        <p:nvSpPr>
          <p:cNvPr id="11" name="object 11" descr=""/>
          <p:cNvSpPr txBox="1"/>
          <p:nvPr/>
        </p:nvSpPr>
        <p:spPr>
          <a:xfrm>
            <a:off x="1770252" y="3879594"/>
            <a:ext cx="1511300" cy="635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09245" marR="5080" indent="-297180">
              <a:lnSpc>
                <a:spcPct val="100000"/>
              </a:lnSpc>
              <a:spcBef>
                <a:spcPts val="100"/>
              </a:spcBef>
            </a:pPr>
            <a:r>
              <a:rPr dirty="0" sz="2000">
                <a:latin typeface="Arial MT"/>
                <a:cs typeface="Arial MT"/>
              </a:rPr>
              <a:t>Calidad</a:t>
            </a:r>
            <a:r>
              <a:rPr dirty="0" sz="2000" spc="-3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de</a:t>
            </a:r>
            <a:r>
              <a:rPr dirty="0" sz="2000" spc="-25">
                <a:latin typeface="Arial MT"/>
                <a:cs typeface="Arial MT"/>
              </a:rPr>
              <a:t> la </a:t>
            </a:r>
            <a:r>
              <a:rPr dirty="0" sz="2000" spc="-10">
                <a:latin typeface="Arial MT"/>
                <a:cs typeface="Arial MT"/>
              </a:rPr>
              <a:t>Energía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12" name="object 12" descr=""/>
          <p:cNvSpPr/>
          <p:nvPr/>
        </p:nvSpPr>
        <p:spPr>
          <a:xfrm>
            <a:off x="3441054" y="1720595"/>
            <a:ext cx="457200" cy="4800600"/>
          </a:xfrm>
          <a:custGeom>
            <a:avLst/>
            <a:gdLst/>
            <a:ahLst/>
            <a:cxnLst/>
            <a:rect l="l" t="t" r="r" b="b"/>
            <a:pathLst>
              <a:path w="457200" h="4800600">
                <a:moveTo>
                  <a:pt x="457199" y="0"/>
                </a:moveTo>
                <a:lnTo>
                  <a:pt x="391089" y="16991"/>
                </a:lnTo>
                <a:lnTo>
                  <a:pt x="332619" y="64596"/>
                </a:lnTo>
                <a:lnTo>
                  <a:pt x="307124" y="98298"/>
                </a:lnTo>
                <a:lnTo>
                  <a:pt x="284590" y="137757"/>
                </a:lnTo>
                <a:lnTo>
                  <a:pt x="265368" y="182341"/>
                </a:lnTo>
                <a:lnTo>
                  <a:pt x="249807" y="231418"/>
                </a:lnTo>
                <a:lnTo>
                  <a:pt x="238259" y="284357"/>
                </a:lnTo>
                <a:lnTo>
                  <a:pt x="231073" y="340524"/>
                </a:lnTo>
                <a:lnTo>
                  <a:pt x="228599" y="399287"/>
                </a:lnTo>
                <a:lnTo>
                  <a:pt x="228599" y="1999487"/>
                </a:lnTo>
                <a:lnTo>
                  <a:pt x="226126" y="2058630"/>
                </a:lnTo>
                <a:lnTo>
                  <a:pt x="218940" y="2115108"/>
                </a:lnTo>
                <a:lnTo>
                  <a:pt x="207392" y="2168294"/>
                </a:lnTo>
                <a:lnTo>
                  <a:pt x="191831" y="2217565"/>
                </a:lnTo>
                <a:lnTo>
                  <a:pt x="172609" y="2262294"/>
                </a:lnTo>
                <a:lnTo>
                  <a:pt x="150075" y="2301858"/>
                </a:lnTo>
                <a:lnTo>
                  <a:pt x="124580" y="2335630"/>
                </a:lnTo>
                <a:lnTo>
                  <a:pt x="96475" y="2362985"/>
                </a:lnTo>
                <a:lnTo>
                  <a:pt x="33834" y="2395945"/>
                </a:lnTo>
                <a:lnTo>
                  <a:pt x="0" y="2400299"/>
                </a:lnTo>
                <a:lnTo>
                  <a:pt x="33834" y="2404653"/>
                </a:lnTo>
                <a:lnTo>
                  <a:pt x="96475" y="2437583"/>
                </a:lnTo>
                <a:lnTo>
                  <a:pt x="124580" y="2464896"/>
                </a:lnTo>
                <a:lnTo>
                  <a:pt x="150075" y="2498598"/>
                </a:lnTo>
                <a:lnTo>
                  <a:pt x="172609" y="2538057"/>
                </a:lnTo>
                <a:lnTo>
                  <a:pt x="191831" y="2582641"/>
                </a:lnTo>
                <a:lnTo>
                  <a:pt x="207392" y="2631718"/>
                </a:lnTo>
                <a:lnTo>
                  <a:pt x="218940" y="2684657"/>
                </a:lnTo>
                <a:lnTo>
                  <a:pt x="226126" y="2740824"/>
                </a:lnTo>
                <a:lnTo>
                  <a:pt x="228599" y="2799587"/>
                </a:lnTo>
                <a:lnTo>
                  <a:pt x="228599" y="4399787"/>
                </a:lnTo>
                <a:lnTo>
                  <a:pt x="231073" y="4458930"/>
                </a:lnTo>
                <a:lnTo>
                  <a:pt x="238259" y="4515408"/>
                </a:lnTo>
                <a:lnTo>
                  <a:pt x="249807" y="4568594"/>
                </a:lnTo>
                <a:lnTo>
                  <a:pt x="265368" y="4617865"/>
                </a:lnTo>
                <a:lnTo>
                  <a:pt x="284590" y="4662594"/>
                </a:lnTo>
                <a:lnTo>
                  <a:pt x="307124" y="4702158"/>
                </a:lnTo>
                <a:lnTo>
                  <a:pt x="332619" y="4735930"/>
                </a:lnTo>
                <a:lnTo>
                  <a:pt x="360724" y="4763285"/>
                </a:lnTo>
                <a:lnTo>
                  <a:pt x="423365" y="4796245"/>
                </a:lnTo>
                <a:lnTo>
                  <a:pt x="457199" y="4800599"/>
                </a:lnTo>
              </a:path>
            </a:pathLst>
          </a:custGeom>
          <a:ln w="2857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3" name="object 13" descr=""/>
          <p:cNvGrpSpPr/>
          <p:nvPr/>
        </p:nvGrpSpPr>
        <p:grpSpPr>
          <a:xfrm>
            <a:off x="4183258" y="1731264"/>
            <a:ext cx="137160" cy="129539"/>
            <a:chOff x="4183258" y="1731264"/>
            <a:chExt cx="137160" cy="129539"/>
          </a:xfrm>
        </p:grpSpPr>
        <p:sp>
          <p:nvSpPr>
            <p:cNvPr id="14" name="object 14" descr=""/>
            <p:cNvSpPr/>
            <p:nvPr/>
          </p:nvSpPr>
          <p:spPr>
            <a:xfrm>
              <a:off x="4183258" y="1737360"/>
              <a:ext cx="137160" cy="109855"/>
            </a:xfrm>
            <a:custGeom>
              <a:avLst/>
              <a:gdLst/>
              <a:ahLst/>
              <a:cxnLst/>
              <a:rect l="l" t="t" r="r" b="b"/>
              <a:pathLst>
                <a:path w="137160" h="109855">
                  <a:moveTo>
                    <a:pt x="0" y="0"/>
                  </a:moveTo>
                  <a:lnTo>
                    <a:pt x="24383" y="0"/>
                  </a:lnTo>
                </a:path>
                <a:path w="137160" h="109855">
                  <a:moveTo>
                    <a:pt x="0" y="12192"/>
                  </a:moveTo>
                  <a:lnTo>
                    <a:pt x="48767" y="12192"/>
                  </a:lnTo>
                </a:path>
                <a:path w="137160" h="109855">
                  <a:moveTo>
                    <a:pt x="0" y="24383"/>
                  </a:moveTo>
                  <a:lnTo>
                    <a:pt x="73152" y="24383"/>
                  </a:lnTo>
                </a:path>
                <a:path w="137160" h="109855">
                  <a:moveTo>
                    <a:pt x="0" y="36575"/>
                  </a:moveTo>
                  <a:lnTo>
                    <a:pt x="97535" y="36575"/>
                  </a:lnTo>
                </a:path>
                <a:path w="137160" h="109855">
                  <a:moveTo>
                    <a:pt x="0" y="48768"/>
                  </a:moveTo>
                  <a:lnTo>
                    <a:pt x="121920" y="48768"/>
                  </a:lnTo>
                </a:path>
                <a:path w="137160" h="109855">
                  <a:moveTo>
                    <a:pt x="0" y="60959"/>
                  </a:moveTo>
                  <a:lnTo>
                    <a:pt x="137144" y="60959"/>
                  </a:lnTo>
                </a:path>
                <a:path w="137160" h="109855">
                  <a:moveTo>
                    <a:pt x="0" y="73151"/>
                  </a:moveTo>
                  <a:lnTo>
                    <a:pt x="121920" y="73151"/>
                  </a:lnTo>
                </a:path>
                <a:path w="137160" h="109855">
                  <a:moveTo>
                    <a:pt x="0" y="85344"/>
                  </a:moveTo>
                  <a:lnTo>
                    <a:pt x="97535" y="85344"/>
                  </a:lnTo>
                </a:path>
                <a:path w="137160" h="109855">
                  <a:moveTo>
                    <a:pt x="0" y="97536"/>
                  </a:moveTo>
                  <a:lnTo>
                    <a:pt x="73152" y="97536"/>
                  </a:lnTo>
                </a:path>
                <a:path w="137160" h="109855">
                  <a:moveTo>
                    <a:pt x="0" y="109727"/>
                  </a:moveTo>
                  <a:lnTo>
                    <a:pt x="48767" y="109727"/>
                  </a:lnTo>
                </a:path>
              </a:pathLst>
            </a:custGeom>
            <a:ln w="12191">
              <a:solidFill>
                <a:srgbClr val="00326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4183258" y="1856994"/>
              <a:ext cx="24765" cy="0"/>
            </a:xfrm>
            <a:custGeom>
              <a:avLst/>
              <a:gdLst/>
              <a:ahLst/>
              <a:cxnLst/>
              <a:rect l="l" t="t" r="r" b="b"/>
              <a:pathLst>
                <a:path w="24764" h="0">
                  <a:moveTo>
                    <a:pt x="0" y="0"/>
                  </a:moveTo>
                  <a:lnTo>
                    <a:pt x="24383" y="0"/>
                  </a:lnTo>
                </a:path>
              </a:pathLst>
            </a:custGeom>
            <a:ln w="7619">
              <a:solidFill>
                <a:srgbClr val="00326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 descr=""/>
          <p:cNvSpPr txBox="1"/>
          <p:nvPr/>
        </p:nvSpPr>
        <p:spPr>
          <a:xfrm>
            <a:off x="4377815" y="1593595"/>
            <a:ext cx="330454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>
                <a:latin typeface="Arial MT"/>
                <a:cs typeface="Arial MT"/>
              </a:rPr>
              <a:t>Calidad</a:t>
            </a:r>
            <a:r>
              <a:rPr dirty="0" sz="2000" spc="-4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del</a:t>
            </a:r>
            <a:r>
              <a:rPr dirty="0" sz="2000" spc="-5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Servicio</a:t>
            </a:r>
            <a:r>
              <a:rPr dirty="0" sz="2000" spc="-35">
                <a:latin typeface="Arial MT"/>
                <a:cs typeface="Arial MT"/>
              </a:rPr>
              <a:t> </a:t>
            </a:r>
            <a:r>
              <a:rPr dirty="0" sz="2000" spc="-10">
                <a:latin typeface="Arial MT"/>
                <a:cs typeface="Arial MT"/>
              </a:rPr>
              <a:t>Técnico.</a:t>
            </a:r>
            <a:endParaRPr sz="2000">
              <a:latin typeface="Arial MT"/>
              <a:cs typeface="Arial MT"/>
            </a:endParaRPr>
          </a:p>
        </p:txBody>
      </p:sp>
      <p:grpSp>
        <p:nvGrpSpPr>
          <p:cNvPr id="17" name="object 17" descr=""/>
          <p:cNvGrpSpPr/>
          <p:nvPr/>
        </p:nvGrpSpPr>
        <p:grpSpPr>
          <a:xfrm>
            <a:off x="4183258" y="4096511"/>
            <a:ext cx="137160" cy="127000"/>
            <a:chOff x="4183258" y="4096511"/>
            <a:chExt cx="137160" cy="127000"/>
          </a:xfrm>
        </p:grpSpPr>
        <p:sp>
          <p:nvSpPr>
            <p:cNvPr id="18" name="object 18" descr=""/>
            <p:cNvSpPr/>
            <p:nvPr/>
          </p:nvSpPr>
          <p:spPr>
            <a:xfrm>
              <a:off x="4183258" y="4102607"/>
              <a:ext cx="137160" cy="109855"/>
            </a:xfrm>
            <a:custGeom>
              <a:avLst/>
              <a:gdLst/>
              <a:ahLst/>
              <a:cxnLst/>
              <a:rect l="l" t="t" r="r" b="b"/>
              <a:pathLst>
                <a:path w="137160" h="109854">
                  <a:moveTo>
                    <a:pt x="0" y="0"/>
                  </a:moveTo>
                  <a:lnTo>
                    <a:pt x="24383" y="0"/>
                  </a:lnTo>
                </a:path>
                <a:path w="137160" h="109854">
                  <a:moveTo>
                    <a:pt x="0" y="12191"/>
                  </a:moveTo>
                  <a:lnTo>
                    <a:pt x="48767" y="12191"/>
                  </a:lnTo>
                </a:path>
                <a:path w="137160" h="109854">
                  <a:moveTo>
                    <a:pt x="0" y="24384"/>
                  </a:moveTo>
                  <a:lnTo>
                    <a:pt x="73152" y="24384"/>
                  </a:lnTo>
                </a:path>
                <a:path w="137160" h="109854">
                  <a:moveTo>
                    <a:pt x="0" y="36575"/>
                  </a:moveTo>
                  <a:lnTo>
                    <a:pt x="97535" y="36575"/>
                  </a:lnTo>
                </a:path>
                <a:path w="137160" h="109854">
                  <a:moveTo>
                    <a:pt x="0" y="48768"/>
                  </a:moveTo>
                  <a:lnTo>
                    <a:pt x="137144" y="48768"/>
                  </a:lnTo>
                </a:path>
                <a:path w="137160" h="109854">
                  <a:moveTo>
                    <a:pt x="0" y="60960"/>
                  </a:moveTo>
                  <a:lnTo>
                    <a:pt x="121920" y="60960"/>
                  </a:lnTo>
                </a:path>
                <a:path w="137160" h="109854">
                  <a:moveTo>
                    <a:pt x="0" y="73151"/>
                  </a:moveTo>
                  <a:lnTo>
                    <a:pt x="97535" y="73151"/>
                  </a:lnTo>
                </a:path>
                <a:path w="137160" h="109854">
                  <a:moveTo>
                    <a:pt x="0" y="85344"/>
                  </a:moveTo>
                  <a:lnTo>
                    <a:pt x="73152" y="85344"/>
                  </a:lnTo>
                </a:path>
                <a:path w="137160" h="109854">
                  <a:moveTo>
                    <a:pt x="0" y="97536"/>
                  </a:moveTo>
                  <a:lnTo>
                    <a:pt x="48767" y="97536"/>
                  </a:lnTo>
                </a:path>
                <a:path w="137160" h="109854">
                  <a:moveTo>
                    <a:pt x="0" y="109727"/>
                  </a:moveTo>
                  <a:lnTo>
                    <a:pt x="24383" y="109727"/>
                  </a:lnTo>
                </a:path>
              </a:pathLst>
            </a:custGeom>
            <a:ln w="12191">
              <a:solidFill>
                <a:srgbClr val="00326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4183258" y="4220717"/>
              <a:ext cx="24765" cy="0"/>
            </a:xfrm>
            <a:custGeom>
              <a:avLst/>
              <a:gdLst/>
              <a:ahLst/>
              <a:cxnLst/>
              <a:rect l="l" t="t" r="r" b="b"/>
              <a:pathLst>
                <a:path w="24764" h="0">
                  <a:moveTo>
                    <a:pt x="0" y="0"/>
                  </a:moveTo>
                  <a:lnTo>
                    <a:pt x="24383" y="0"/>
                  </a:lnTo>
                </a:path>
              </a:pathLst>
            </a:custGeom>
            <a:ln w="4571">
              <a:solidFill>
                <a:srgbClr val="00326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 descr=""/>
          <p:cNvSpPr txBox="1"/>
          <p:nvPr/>
        </p:nvSpPr>
        <p:spPr>
          <a:xfrm>
            <a:off x="4377815" y="3955794"/>
            <a:ext cx="237172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>
                <a:latin typeface="Arial MT"/>
                <a:cs typeface="Arial MT"/>
              </a:rPr>
              <a:t>Calidad</a:t>
            </a:r>
            <a:r>
              <a:rPr dirty="0" sz="2000" spc="-3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de</a:t>
            </a:r>
            <a:r>
              <a:rPr dirty="0" sz="2000" spc="-25">
                <a:latin typeface="Arial MT"/>
                <a:cs typeface="Arial MT"/>
              </a:rPr>
              <a:t> </a:t>
            </a:r>
            <a:r>
              <a:rPr dirty="0" sz="2000" spc="-10">
                <a:latin typeface="Arial MT"/>
                <a:cs typeface="Arial MT"/>
              </a:rPr>
              <a:t>Potencia.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4205596" y="2279395"/>
            <a:ext cx="1975485" cy="940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000">
                <a:latin typeface="Arial MT"/>
                <a:cs typeface="Arial MT"/>
              </a:rPr>
              <a:t>Se</a:t>
            </a:r>
            <a:r>
              <a:rPr dirty="0" sz="2000" spc="-3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refiere</a:t>
            </a:r>
            <a:r>
              <a:rPr dirty="0" sz="2000" spc="-35">
                <a:latin typeface="Arial MT"/>
                <a:cs typeface="Arial MT"/>
              </a:rPr>
              <a:t> </a:t>
            </a:r>
            <a:r>
              <a:rPr dirty="0" sz="2000" spc="-25">
                <a:latin typeface="Arial MT"/>
                <a:cs typeface="Arial MT"/>
              </a:rPr>
              <a:t>la </a:t>
            </a:r>
            <a:r>
              <a:rPr dirty="0" sz="2000">
                <a:latin typeface="Arial MT"/>
                <a:cs typeface="Arial MT"/>
              </a:rPr>
              <a:t>continuidad</a:t>
            </a:r>
            <a:r>
              <a:rPr dirty="0" sz="2000" spc="-50">
                <a:latin typeface="Arial MT"/>
                <a:cs typeface="Arial MT"/>
              </a:rPr>
              <a:t> </a:t>
            </a:r>
            <a:r>
              <a:rPr dirty="0" sz="2000" spc="-25">
                <a:latin typeface="Arial MT"/>
                <a:cs typeface="Arial MT"/>
              </a:rPr>
              <a:t>del </a:t>
            </a:r>
            <a:r>
              <a:rPr dirty="0" sz="2000">
                <a:latin typeface="Arial MT"/>
                <a:cs typeface="Arial MT"/>
              </a:rPr>
              <a:t>servicio</a:t>
            </a:r>
            <a:r>
              <a:rPr dirty="0" sz="2000" spc="-50">
                <a:latin typeface="Arial MT"/>
                <a:cs typeface="Arial MT"/>
              </a:rPr>
              <a:t> </a:t>
            </a:r>
            <a:r>
              <a:rPr dirty="0" sz="2000" spc="-10">
                <a:latin typeface="Arial MT"/>
                <a:cs typeface="Arial MT"/>
              </a:rPr>
              <a:t>eléctrico.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7223101" y="2471419"/>
            <a:ext cx="1974214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0">
                <a:latin typeface="Arial MT"/>
                <a:cs typeface="Arial MT"/>
              </a:rPr>
              <a:t>CONFIABILIDAD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23" name="object 23" descr=""/>
          <p:cNvSpPr/>
          <p:nvPr/>
        </p:nvSpPr>
        <p:spPr>
          <a:xfrm>
            <a:off x="6499722" y="2548127"/>
            <a:ext cx="381000" cy="228600"/>
          </a:xfrm>
          <a:custGeom>
            <a:avLst/>
            <a:gdLst/>
            <a:ahLst/>
            <a:cxnLst/>
            <a:rect l="l" t="t" r="r" b="b"/>
            <a:pathLst>
              <a:path w="381000" h="228600">
                <a:moveTo>
                  <a:pt x="380999" y="114299"/>
                </a:moveTo>
                <a:lnTo>
                  <a:pt x="286511" y="0"/>
                </a:lnTo>
                <a:lnTo>
                  <a:pt x="286511" y="56387"/>
                </a:lnTo>
                <a:lnTo>
                  <a:pt x="0" y="56387"/>
                </a:lnTo>
                <a:lnTo>
                  <a:pt x="0" y="170687"/>
                </a:lnTo>
                <a:lnTo>
                  <a:pt x="286511" y="170687"/>
                </a:lnTo>
                <a:lnTo>
                  <a:pt x="286511" y="228599"/>
                </a:lnTo>
                <a:lnTo>
                  <a:pt x="380999" y="114299"/>
                </a:lnTo>
                <a:close/>
              </a:path>
            </a:pathLst>
          </a:custGeom>
          <a:solidFill>
            <a:srgbClr val="000099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4" name="object 24" descr=""/>
          <p:cNvGrpSpPr/>
          <p:nvPr/>
        </p:nvGrpSpPr>
        <p:grpSpPr>
          <a:xfrm>
            <a:off x="7389754" y="4389120"/>
            <a:ext cx="131445" cy="137160"/>
            <a:chOff x="7389754" y="4389120"/>
            <a:chExt cx="131445" cy="137160"/>
          </a:xfrm>
        </p:grpSpPr>
        <p:sp>
          <p:nvSpPr>
            <p:cNvPr id="25" name="object 25" descr=""/>
            <p:cNvSpPr/>
            <p:nvPr/>
          </p:nvSpPr>
          <p:spPr>
            <a:xfrm>
              <a:off x="7389754" y="4395216"/>
              <a:ext cx="97790" cy="36830"/>
            </a:xfrm>
            <a:custGeom>
              <a:avLst/>
              <a:gdLst/>
              <a:ahLst/>
              <a:cxnLst/>
              <a:rect l="l" t="t" r="r" b="b"/>
              <a:pathLst>
                <a:path w="97790" h="36829">
                  <a:moveTo>
                    <a:pt x="0" y="0"/>
                  </a:moveTo>
                  <a:lnTo>
                    <a:pt x="24383" y="0"/>
                  </a:lnTo>
                </a:path>
                <a:path w="97790" h="36829">
                  <a:moveTo>
                    <a:pt x="0" y="12191"/>
                  </a:moveTo>
                  <a:lnTo>
                    <a:pt x="48767" y="12191"/>
                  </a:lnTo>
                </a:path>
                <a:path w="97790" h="36829">
                  <a:moveTo>
                    <a:pt x="0" y="24383"/>
                  </a:moveTo>
                  <a:lnTo>
                    <a:pt x="73152" y="24383"/>
                  </a:lnTo>
                </a:path>
                <a:path w="97790" h="36829">
                  <a:moveTo>
                    <a:pt x="0" y="36575"/>
                  </a:moveTo>
                  <a:lnTo>
                    <a:pt x="97535" y="36575"/>
                  </a:lnTo>
                </a:path>
              </a:pathLst>
            </a:custGeom>
            <a:ln w="12191">
              <a:solidFill>
                <a:srgbClr val="00326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7389749" y="4437900"/>
              <a:ext cx="131445" cy="36830"/>
            </a:xfrm>
            <a:custGeom>
              <a:avLst/>
              <a:gdLst/>
              <a:ahLst/>
              <a:cxnLst/>
              <a:rect l="l" t="t" r="r" b="b"/>
              <a:pathLst>
                <a:path w="131445" h="36829">
                  <a:moveTo>
                    <a:pt x="121920" y="24384"/>
                  </a:moveTo>
                  <a:lnTo>
                    <a:pt x="0" y="24384"/>
                  </a:lnTo>
                  <a:lnTo>
                    <a:pt x="0" y="36563"/>
                  </a:lnTo>
                  <a:lnTo>
                    <a:pt x="121920" y="36563"/>
                  </a:lnTo>
                  <a:lnTo>
                    <a:pt x="121920" y="24384"/>
                  </a:lnTo>
                  <a:close/>
                </a:path>
                <a:path w="131445" h="36829">
                  <a:moveTo>
                    <a:pt x="121920" y="0"/>
                  </a:moveTo>
                  <a:lnTo>
                    <a:pt x="0" y="0"/>
                  </a:lnTo>
                  <a:lnTo>
                    <a:pt x="0" y="12179"/>
                  </a:lnTo>
                  <a:lnTo>
                    <a:pt x="121920" y="12179"/>
                  </a:lnTo>
                  <a:lnTo>
                    <a:pt x="121920" y="0"/>
                  </a:lnTo>
                  <a:close/>
                </a:path>
                <a:path w="131445" h="36829">
                  <a:moveTo>
                    <a:pt x="131051" y="12192"/>
                  </a:moveTo>
                  <a:lnTo>
                    <a:pt x="0" y="12192"/>
                  </a:lnTo>
                  <a:lnTo>
                    <a:pt x="0" y="24371"/>
                  </a:lnTo>
                  <a:lnTo>
                    <a:pt x="131051" y="24371"/>
                  </a:lnTo>
                  <a:lnTo>
                    <a:pt x="131051" y="12192"/>
                  </a:lnTo>
                  <a:close/>
                </a:path>
              </a:pathLst>
            </a:custGeom>
            <a:solidFill>
              <a:srgbClr val="00326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7389754" y="4480560"/>
              <a:ext cx="97790" cy="36830"/>
            </a:xfrm>
            <a:custGeom>
              <a:avLst/>
              <a:gdLst/>
              <a:ahLst/>
              <a:cxnLst/>
              <a:rect l="l" t="t" r="r" b="b"/>
              <a:pathLst>
                <a:path w="97790" h="36829">
                  <a:moveTo>
                    <a:pt x="0" y="0"/>
                  </a:moveTo>
                  <a:lnTo>
                    <a:pt x="97535" y="0"/>
                  </a:lnTo>
                </a:path>
                <a:path w="97790" h="36829">
                  <a:moveTo>
                    <a:pt x="0" y="12192"/>
                  </a:moveTo>
                  <a:lnTo>
                    <a:pt x="73152" y="12192"/>
                  </a:lnTo>
                </a:path>
                <a:path w="97790" h="36829">
                  <a:moveTo>
                    <a:pt x="0" y="24384"/>
                  </a:moveTo>
                  <a:lnTo>
                    <a:pt x="48767" y="24384"/>
                  </a:lnTo>
                </a:path>
                <a:path w="97790" h="36829">
                  <a:moveTo>
                    <a:pt x="0" y="36575"/>
                  </a:moveTo>
                  <a:lnTo>
                    <a:pt x="24383" y="36575"/>
                  </a:lnTo>
                </a:path>
              </a:pathLst>
            </a:custGeom>
            <a:ln w="12191">
              <a:solidFill>
                <a:srgbClr val="00326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7389754" y="4524756"/>
              <a:ext cx="24765" cy="0"/>
            </a:xfrm>
            <a:custGeom>
              <a:avLst/>
              <a:gdLst/>
              <a:ahLst/>
              <a:cxnLst/>
              <a:rect l="l" t="t" r="r" b="b"/>
              <a:pathLst>
                <a:path w="24765" h="0">
                  <a:moveTo>
                    <a:pt x="0" y="0"/>
                  </a:moveTo>
                  <a:lnTo>
                    <a:pt x="24383" y="0"/>
                  </a:lnTo>
                </a:path>
              </a:pathLst>
            </a:custGeom>
            <a:ln w="3175">
              <a:solidFill>
                <a:srgbClr val="00326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 descr=""/>
          <p:cNvSpPr txBox="1"/>
          <p:nvPr/>
        </p:nvSpPr>
        <p:spPr>
          <a:xfrm>
            <a:off x="7578214" y="4259070"/>
            <a:ext cx="114173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0">
                <a:latin typeface="Arial MT"/>
                <a:cs typeface="Arial MT"/>
              </a:rPr>
              <a:t>Corriente.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30" name="object 30" descr=""/>
          <p:cNvSpPr/>
          <p:nvPr/>
        </p:nvSpPr>
        <p:spPr>
          <a:xfrm>
            <a:off x="6946254" y="3549395"/>
            <a:ext cx="304800" cy="1295400"/>
          </a:xfrm>
          <a:custGeom>
            <a:avLst/>
            <a:gdLst/>
            <a:ahLst/>
            <a:cxnLst/>
            <a:rect l="l" t="t" r="r" b="b"/>
            <a:pathLst>
              <a:path w="304800" h="1295400">
                <a:moveTo>
                  <a:pt x="304799" y="0"/>
                </a:moveTo>
                <a:lnTo>
                  <a:pt x="245625" y="8548"/>
                </a:lnTo>
                <a:lnTo>
                  <a:pt x="197167" y="31813"/>
                </a:lnTo>
                <a:lnTo>
                  <a:pt x="164425" y="66222"/>
                </a:lnTo>
                <a:lnTo>
                  <a:pt x="152399" y="108203"/>
                </a:lnTo>
                <a:lnTo>
                  <a:pt x="152399" y="539495"/>
                </a:lnTo>
                <a:lnTo>
                  <a:pt x="140374" y="581477"/>
                </a:lnTo>
                <a:lnTo>
                  <a:pt x="107632" y="615886"/>
                </a:lnTo>
                <a:lnTo>
                  <a:pt x="59174" y="639151"/>
                </a:lnTo>
                <a:lnTo>
                  <a:pt x="0" y="647699"/>
                </a:lnTo>
                <a:lnTo>
                  <a:pt x="59174" y="656248"/>
                </a:lnTo>
                <a:lnTo>
                  <a:pt x="107632" y="679513"/>
                </a:lnTo>
                <a:lnTo>
                  <a:pt x="140374" y="713922"/>
                </a:lnTo>
                <a:lnTo>
                  <a:pt x="152399" y="755903"/>
                </a:lnTo>
                <a:lnTo>
                  <a:pt x="152399" y="1187195"/>
                </a:lnTo>
                <a:lnTo>
                  <a:pt x="164425" y="1229177"/>
                </a:lnTo>
                <a:lnTo>
                  <a:pt x="197167" y="1263586"/>
                </a:lnTo>
                <a:lnTo>
                  <a:pt x="245625" y="1286851"/>
                </a:lnTo>
                <a:lnTo>
                  <a:pt x="304799" y="1295399"/>
                </a:lnTo>
              </a:path>
            </a:pathLst>
          </a:custGeom>
          <a:ln w="2857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1" name="object 31" descr=""/>
          <p:cNvGrpSpPr/>
          <p:nvPr/>
        </p:nvGrpSpPr>
        <p:grpSpPr>
          <a:xfrm>
            <a:off x="7389754" y="3779520"/>
            <a:ext cx="131445" cy="137160"/>
            <a:chOff x="7389754" y="3779520"/>
            <a:chExt cx="131445" cy="137160"/>
          </a:xfrm>
        </p:grpSpPr>
        <p:sp>
          <p:nvSpPr>
            <p:cNvPr id="32" name="object 32" descr=""/>
            <p:cNvSpPr/>
            <p:nvPr/>
          </p:nvSpPr>
          <p:spPr>
            <a:xfrm>
              <a:off x="7389754" y="3785616"/>
              <a:ext cx="97790" cy="36830"/>
            </a:xfrm>
            <a:custGeom>
              <a:avLst/>
              <a:gdLst/>
              <a:ahLst/>
              <a:cxnLst/>
              <a:rect l="l" t="t" r="r" b="b"/>
              <a:pathLst>
                <a:path w="97790" h="36829">
                  <a:moveTo>
                    <a:pt x="0" y="0"/>
                  </a:moveTo>
                  <a:lnTo>
                    <a:pt x="24383" y="0"/>
                  </a:lnTo>
                </a:path>
                <a:path w="97790" h="36829">
                  <a:moveTo>
                    <a:pt x="0" y="12191"/>
                  </a:moveTo>
                  <a:lnTo>
                    <a:pt x="48767" y="12191"/>
                  </a:lnTo>
                </a:path>
                <a:path w="97790" h="36829">
                  <a:moveTo>
                    <a:pt x="0" y="24383"/>
                  </a:moveTo>
                  <a:lnTo>
                    <a:pt x="73152" y="24383"/>
                  </a:lnTo>
                </a:path>
                <a:path w="97790" h="36829">
                  <a:moveTo>
                    <a:pt x="0" y="36575"/>
                  </a:moveTo>
                  <a:lnTo>
                    <a:pt x="97535" y="36575"/>
                  </a:lnTo>
                </a:path>
              </a:pathLst>
            </a:custGeom>
            <a:ln w="12191">
              <a:solidFill>
                <a:srgbClr val="00326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7389749" y="3828300"/>
              <a:ext cx="131445" cy="36830"/>
            </a:xfrm>
            <a:custGeom>
              <a:avLst/>
              <a:gdLst/>
              <a:ahLst/>
              <a:cxnLst/>
              <a:rect l="l" t="t" r="r" b="b"/>
              <a:pathLst>
                <a:path w="131445" h="36829">
                  <a:moveTo>
                    <a:pt x="121920" y="24384"/>
                  </a:moveTo>
                  <a:lnTo>
                    <a:pt x="0" y="24384"/>
                  </a:lnTo>
                  <a:lnTo>
                    <a:pt x="0" y="36563"/>
                  </a:lnTo>
                  <a:lnTo>
                    <a:pt x="121920" y="36563"/>
                  </a:lnTo>
                  <a:lnTo>
                    <a:pt x="121920" y="24384"/>
                  </a:lnTo>
                  <a:close/>
                </a:path>
                <a:path w="131445" h="36829">
                  <a:moveTo>
                    <a:pt x="121920" y="0"/>
                  </a:moveTo>
                  <a:lnTo>
                    <a:pt x="0" y="0"/>
                  </a:lnTo>
                  <a:lnTo>
                    <a:pt x="0" y="12179"/>
                  </a:lnTo>
                  <a:lnTo>
                    <a:pt x="121920" y="12179"/>
                  </a:lnTo>
                  <a:lnTo>
                    <a:pt x="121920" y="0"/>
                  </a:lnTo>
                  <a:close/>
                </a:path>
                <a:path w="131445" h="36829">
                  <a:moveTo>
                    <a:pt x="131051" y="12192"/>
                  </a:moveTo>
                  <a:lnTo>
                    <a:pt x="0" y="12192"/>
                  </a:lnTo>
                  <a:lnTo>
                    <a:pt x="0" y="24371"/>
                  </a:lnTo>
                  <a:lnTo>
                    <a:pt x="131051" y="24371"/>
                  </a:lnTo>
                  <a:lnTo>
                    <a:pt x="131051" y="12192"/>
                  </a:lnTo>
                  <a:close/>
                </a:path>
              </a:pathLst>
            </a:custGeom>
            <a:solidFill>
              <a:srgbClr val="00326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7389754" y="3870960"/>
              <a:ext cx="97790" cy="36830"/>
            </a:xfrm>
            <a:custGeom>
              <a:avLst/>
              <a:gdLst/>
              <a:ahLst/>
              <a:cxnLst/>
              <a:rect l="l" t="t" r="r" b="b"/>
              <a:pathLst>
                <a:path w="97790" h="36829">
                  <a:moveTo>
                    <a:pt x="0" y="0"/>
                  </a:moveTo>
                  <a:lnTo>
                    <a:pt x="97535" y="0"/>
                  </a:lnTo>
                </a:path>
                <a:path w="97790" h="36829">
                  <a:moveTo>
                    <a:pt x="0" y="12192"/>
                  </a:moveTo>
                  <a:lnTo>
                    <a:pt x="73152" y="12192"/>
                  </a:lnTo>
                </a:path>
                <a:path w="97790" h="36829">
                  <a:moveTo>
                    <a:pt x="0" y="24384"/>
                  </a:moveTo>
                  <a:lnTo>
                    <a:pt x="48767" y="24384"/>
                  </a:lnTo>
                </a:path>
                <a:path w="97790" h="36829">
                  <a:moveTo>
                    <a:pt x="0" y="36575"/>
                  </a:moveTo>
                  <a:lnTo>
                    <a:pt x="24383" y="36575"/>
                  </a:lnTo>
                </a:path>
              </a:pathLst>
            </a:custGeom>
            <a:ln w="12191">
              <a:solidFill>
                <a:srgbClr val="00326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7389754" y="3915156"/>
              <a:ext cx="24765" cy="0"/>
            </a:xfrm>
            <a:custGeom>
              <a:avLst/>
              <a:gdLst/>
              <a:ahLst/>
              <a:cxnLst/>
              <a:rect l="l" t="t" r="r" b="b"/>
              <a:pathLst>
                <a:path w="24765" h="0">
                  <a:moveTo>
                    <a:pt x="0" y="0"/>
                  </a:moveTo>
                  <a:lnTo>
                    <a:pt x="24383" y="0"/>
                  </a:lnTo>
                </a:path>
              </a:pathLst>
            </a:custGeom>
            <a:ln w="3175">
              <a:solidFill>
                <a:srgbClr val="00326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6" name="object 36" descr=""/>
          <p:cNvSpPr txBox="1"/>
          <p:nvPr/>
        </p:nvSpPr>
        <p:spPr>
          <a:xfrm>
            <a:off x="7578214" y="3649470"/>
            <a:ext cx="100203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0">
                <a:latin typeface="Arial MT"/>
                <a:cs typeface="Arial MT"/>
              </a:rPr>
              <a:t>Tensión.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40" name="object 4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50"/>
              <a:t>1</a:t>
            </a:r>
            <a:r>
              <a:rPr dirty="0" baseline="23809" sz="1050" spc="75"/>
              <a:t>ER.</a:t>
            </a:r>
            <a:r>
              <a:rPr dirty="0" baseline="23809" sz="1050" spc="165"/>
              <a:t> </a:t>
            </a:r>
            <a:r>
              <a:rPr dirty="0" sz="1100" spc="65"/>
              <a:t>EVENTO</a:t>
            </a:r>
            <a:r>
              <a:rPr dirty="0" sz="1100" spc="-10"/>
              <a:t> </a:t>
            </a:r>
            <a:r>
              <a:rPr dirty="0" sz="1100" spc="65"/>
              <a:t>DE</a:t>
            </a:r>
            <a:r>
              <a:rPr dirty="0" sz="1100" spc="-20"/>
              <a:t> </a:t>
            </a:r>
            <a:r>
              <a:rPr dirty="0" sz="1100" spc="80"/>
              <a:t>LAS</a:t>
            </a:r>
            <a:r>
              <a:rPr dirty="0" sz="1100" spc="-15"/>
              <a:t> </a:t>
            </a:r>
            <a:r>
              <a:rPr dirty="0" sz="1100" spc="95"/>
              <a:t>NORMAS</a:t>
            </a:r>
            <a:r>
              <a:rPr dirty="0" sz="1100" spc="-15"/>
              <a:t> </a:t>
            </a:r>
            <a:r>
              <a:rPr dirty="0" sz="1100" spc="70"/>
              <a:t>DE</a:t>
            </a:r>
            <a:r>
              <a:rPr dirty="0" sz="1100" spc="-5"/>
              <a:t> </a:t>
            </a:r>
            <a:r>
              <a:rPr dirty="0" sz="1100" spc="80"/>
              <a:t>CALIDAD</a:t>
            </a:r>
            <a:r>
              <a:rPr dirty="0" sz="1100" spc="-20"/>
              <a:t> </a:t>
            </a:r>
            <a:r>
              <a:rPr dirty="0" sz="1100" spc="70"/>
              <a:t>DEL</a:t>
            </a:r>
            <a:r>
              <a:rPr dirty="0" sz="1100" spc="-10"/>
              <a:t> </a:t>
            </a:r>
            <a:r>
              <a:rPr dirty="0" sz="1100" spc="80"/>
              <a:t>SERVICIO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 spc="-10"/>
              <a:t> </a:t>
            </a:r>
            <a:r>
              <a:rPr dirty="0" sz="1100" spc="90"/>
              <a:t>DISTRIBUCION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/>
              <a:t> </a:t>
            </a:r>
            <a:r>
              <a:rPr dirty="0" sz="1100" spc="75"/>
              <a:t>ELECTRICIDAD-</a:t>
            </a:r>
            <a:r>
              <a:rPr dirty="0" sz="1100" spc="-10"/>
              <a:t> </a:t>
            </a:r>
            <a:r>
              <a:rPr dirty="0" sz="1100" spc="75"/>
              <a:t>PRODUCTO</a:t>
            </a:r>
            <a:r>
              <a:rPr dirty="0" sz="1100" spc="-25"/>
              <a:t> </a:t>
            </a:r>
            <a:r>
              <a:rPr dirty="0" sz="1100" spc="60"/>
              <a:t>TECNICO</a:t>
            </a:r>
            <a:endParaRPr sz="1100"/>
          </a:p>
        </p:txBody>
      </p:sp>
      <p:sp>
        <p:nvSpPr>
          <p:cNvPr id="37" name="object 37" descr=""/>
          <p:cNvSpPr txBox="1"/>
          <p:nvPr/>
        </p:nvSpPr>
        <p:spPr>
          <a:xfrm>
            <a:off x="4205608" y="4489194"/>
            <a:ext cx="2074545" cy="2007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348615">
              <a:lnSpc>
                <a:spcPct val="100000"/>
              </a:lnSpc>
              <a:spcBef>
                <a:spcPts val="100"/>
              </a:spcBef>
            </a:pPr>
            <a:r>
              <a:rPr dirty="0" sz="2000">
                <a:latin typeface="Arial MT"/>
                <a:cs typeface="Arial MT"/>
              </a:rPr>
              <a:t>Se</a:t>
            </a:r>
            <a:r>
              <a:rPr dirty="0" sz="2000" spc="-3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refiere</a:t>
            </a:r>
            <a:r>
              <a:rPr dirty="0" sz="2000" spc="-35">
                <a:latin typeface="Arial MT"/>
                <a:cs typeface="Arial MT"/>
              </a:rPr>
              <a:t> </a:t>
            </a:r>
            <a:r>
              <a:rPr dirty="0" sz="2000" spc="-25">
                <a:latin typeface="Arial MT"/>
                <a:cs typeface="Arial MT"/>
              </a:rPr>
              <a:t>la </a:t>
            </a:r>
            <a:r>
              <a:rPr dirty="0" sz="2000">
                <a:latin typeface="Arial MT"/>
                <a:cs typeface="Arial MT"/>
              </a:rPr>
              <a:t>forma</a:t>
            </a:r>
            <a:r>
              <a:rPr dirty="0" sz="2000" spc="-2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de</a:t>
            </a:r>
            <a:r>
              <a:rPr dirty="0" sz="2000" spc="-20">
                <a:latin typeface="Arial MT"/>
                <a:cs typeface="Arial MT"/>
              </a:rPr>
              <a:t> </a:t>
            </a:r>
            <a:r>
              <a:rPr dirty="0" sz="2000" spc="-10">
                <a:latin typeface="Arial MT"/>
                <a:cs typeface="Arial MT"/>
              </a:rPr>
              <a:t>onda, </a:t>
            </a:r>
            <a:r>
              <a:rPr dirty="0" sz="2000">
                <a:latin typeface="Arial MT"/>
                <a:cs typeface="Arial MT"/>
              </a:rPr>
              <a:t>frecuencia</a:t>
            </a:r>
            <a:r>
              <a:rPr dirty="0" sz="2000" spc="-45">
                <a:latin typeface="Arial MT"/>
                <a:cs typeface="Arial MT"/>
              </a:rPr>
              <a:t> </a:t>
            </a:r>
            <a:r>
              <a:rPr dirty="0" sz="2000" spc="-50">
                <a:latin typeface="Arial MT"/>
                <a:cs typeface="Arial MT"/>
              </a:rPr>
              <a:t>y </a:t>
            </a:r>
            <a:r>
              <a:rPr dirty="0" sz="2000" spc="-10">
                <a:latin typeface="Arial MT"/>
                <a:cs typeface="Arial MT"/>
              </a:rPr>
              <a:t>amplitud.</a:t>
            </a:r>
            <a:endParaRPr sz="2000">
              <a:latin typeface="Arial MT"/>
              <a:cs typeface="Arial MT"/>
            </a:endParaRPr>
          </a:p>
          <a:p>
            <a:pPr marL="12700" marR="5080">
              <a:lnSpc>
                <a:spcPct val="100000"/>
              </a:lnSpc>
              <a:spcBef>
                <a:spcPts val="1200"/>
              </a:spcBef>
            </a:pPr>
            <a:r>
              <a:rPr dirty="0" sz="2000">
                <a:latin typeface="Arial MT"/>
                <a:cs typeface="Arial MT"/>
              </a:rPr>
              <a:t>Calidad</a:t>
            </a:r>
            <a:r>
              <a:rPr dirty="0" sz="2000" spc="-50">
                <a:latin typeface="Arial MT"/>
                <a:cs typeface="Arial MT"/>
              </a:rPr>
              <a:t> </a:t>
            </a:r>
            <a:r>
              <a:rPr dirty="0" sz="2000" spc="-25">
                <a:latin typeface="Arial MT"/>
                <a:cs typeface="Arial MT"/>
              </a:rPr>
              <a:t>de </a:t>
            </a:r>
            <a:r>
              <a:rPr dirty="0" sz="2000">
                <a:latin typeface="Arial MT"/>
                <a:cs typeface="Arial MT"/>
              </a:rPr>
              <a:t>Producto</a:t>
            </a:r>
            <a:r>
              <a:rPr dirty="0" sz="2000" spc="-55">
                <a:latin typeface="Arial MT"/>
                <a:cs typeface="Arial MT"/>
              </a:rPr>
              <a:t> </a:t>
            </a:r>
            <a:r>
              <a:rPr dirty="0" sz="2000" spc="-10">
                <a:latin typeface="Arial MT"/>
                <a:cs typeface="Arial MT"/>
              </a:rPr>
              <a:t>Técnico.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38" name="object 38" descr=""/>
          <p:cNvSpPr txBox="1"/>
          <p:nvPr/>
        </p:nvSpPr>
        <p:spPr>
          <a:xfrm>
            <a:off x="7226169" y="6040625"/>
            <a:ext cx="100203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0">
                <a:latin typeface="Arial MT"/>
                <a:cs typeface="Arial MT"/>
              </a:rPr>
              <a:t>Tensión.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39" name="object 39"/>
          <p:cNvSpPr txBox="1">
            <a:spLocks noGrp="1"/>
          </p:cNvSpPr>
          <p:nvPr>
            <p:ph type="title"/>
          </p:nvPr>
        </p:nvSpPr>
        <p:spPr>
          <a:xfrm>
            <a:off x="1412112" y="1288795"/>
            <a:ext cx="2591435" cy="3308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Introducción</a:t>
            </a:r>
            <a:r>
              <a:rPr dirty="0" spc="-70"/>
              <a:t> </a:t>
            </a:r>
            <a:r>
              <a:rPr dirty="0" spc="-10"/>
              <a:t>(Cont...)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86252" y="369817"/>
            <a:ext cx="9131935" cy="675005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845310" marR="5328285">
              <a:lnSpc>
                <a:spcPct val="117400"/>
              </a:lnSpc>
              <a:spcBef>
                <a:spcPts val="140"/>
              </a:spcBef>
            </a:pPr>
            <a:r>
              <a:rPr dirty="0" sz="900" b="1">
                <a:latin typeface="Arial"/>
                <a:cs typeface="Arial"/>
              </a:rPr>
              <a:t>República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Bolivariana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25" b="1">
                <a:latin typeface="Arial"/>
                <a:cs typeface="Arial"/>
              </a:rPr>
              <a:t> </a:t>
            </a:r>
            <a:r>
              <a:rPr dirty="0" sz="900" spc="-10" b="1">
                <a:latin typeface="Arial"/>
                <a:cs typeface="Arial"/>
              </a:rPr>
              <a:t>Venezuela </a:t>
            </a:r>
            <a:r>
              <a:rPr dirty="0" sz="900" b="1">
                <a:latin typeface="Arial"/>
                <a:cs typeface="Arial"/>
              </a:rPr>
              <a:t>Ministerio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Energía</a:t>
            </a:r>
            <a:r>
              <a:rPr dirty="0" sz="900" spc="-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y</a:t>
            </a:r>
            <a:r>
              <a:rPr dirty="0" sz="900" spc="-45" b="1">
                <a:latin typeface="Arial"/>
                <a:cs typeface="Arial"/>
              </a:rPr>
              <a:t> </a:t>
            </a:r>
            <a:r>
              <a:rPr dirty="0" sz="900" spc="-20" b="1">
                <a:latin typeface="Arial"/>
                <a:cs typeface="Arial"/>
              </a:rPr>
              <a:t>Minas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2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General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Energía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Electricidad</a:t>
            </a:r>
            <a:endParaRPr sz="9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772528" y="6746747"/>
            <a:ext cx="9145905" cy="460375"/>
          </a:xfrm>
          <a:custGeom>
            <a:avLst/>
            <a:gdLst/>
            <a:ahLst/>
            <a:cxnLst/>
            <a:rect l="l" t="t" r="r" b="b"/>
            <a:pathLst>
              <a:path w="9145905" h="460375">
                <a:moveTo>
                  <a:pt x="9145524" y="228600"/>
                </a:moveTo>
                <a:lnTo>
                  <a:pt x="9127642" y="162496"/>
                </a:lnTo>
                <a:lnTo>
                  <a:pt x="9077439" y="104025"/>
                </a:lnTo>
                <a:lnTo>
                  <a:pt x="9041841" y="78536"/>
                </a:lnTo>
                <a:lnTo>
                  <a:pt x="9000096" y="55994"/>
                </a:lnTo>
                <a:lnTo>
                  <a:pt x="8952852" y="36779"/>
                </a:lnTo>
                <a:lnTo>
                  <a:pt x="8900770" y="21209"/>
                </a:lnTo>
                <a:lnTo>
                  <a:pt x="8844470" y="9664"/>
                </a:lnTo>
                <a:lnTo>
                  <a:pt x="8784615" y="2476"/>
                </a:lnTo>
                <a:lnTo>
                  <a:pt x="8721852" y="0"/>
                </a:lnTo>
                <a:lnTo>
                  <a:pt x="8659457" y="2476"/>
                </a:lnTo>
                <a:lnTo>
                  <a:pt x="8654720" y="3048"/>
                </a:lnTo>
                <a:lnTo>
                  <a:pt x="0" y="3048"/>
                </a:lnTo>
                <a:lnTo>
                  <a:pt x="0" y="460248"/>
                </a:lnTo>
                <a:lnTo>
                  <a:pt x="8695944" y="460248"/>
                </a:lnTo>
                <a:lnTo>
                  <a:pt x="8695944" y="456184"/>
                </a:lnTo>
                <a:lnTo>
                  <a:pt x="8721852" y="457200"/>
                </a:lnTo>
                <a:lnTo>
                  <a:pt x="8784615" y="454736"/>
                </a:lnTo>
                <a:lnTo>
                  <a:pt x="8844470" y="447548"/>
                </a:lnTo>
                <a:lnTo>
                  <a:pt x="8900770" y="436003"/>
                </a:lnTo>
                <a:lnTo>
                  <a:pt x="8952852" y="420433"/>
                </a:lnTo>
                <a:lnTo>
                  <a:pt x="9000096" y="401218"/>
                </a:lnTo>
                <a:lnTo>
                  <a:pt x="9041841" y="378675"/>
                </a:lnTo>
                <a:lnTo>
                  <a:pt x="9077439" y="353187"/>
                </a:lnTo>
                <a:lnTo>
                  <a:pt x="9106256" y="325081"/>
                </a:lnTo>
                <a:lnTo>
                  <a:pt x="9140939" y="262445"/>
                </a:lnTo>
                <a:lnTo>
                  <a:pt x="9145524" y="228600"/>
                </a:lnTo>
                <a:close/>
              </a:path>
            </a:pathLst>
          </a:custGeom>
          <a:solidFill>
            <a:srgbClr val="99CC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93286" y="348989"/>
            <a:ext cx="3224768" cy="729996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84469" y="4468367"/>
            <a:ext cx="1805939" cy="1650492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1466973" y="1894432"/>
            <a:ext cx="7840345" cy="44742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765300" marR="5080" indent="8890">
              <a:lnSpc>
                <a:spcPct val="109900"/>
              </a:lnSpc>
              <a:spcBef>
                <a:spcPts val="100"/>
              </a:spcBef>
            </a:pPr>
            <a:r>
              <a:rPr dirty="0" sz="2000" b="1">
                <a:latin typeface="Arial"/>
                <a:cs typeface="Arial"/>
              </a:rPr>
              <a:t>La</a:t>
            </a:r>
            <a:r>
              <a:rPr dirty="0" sz="2000" spc="100" b="1">
                <a:latin typeface="Arial"/>
                <a:cs typeface="Arial"/>
              </a:rPr>
              <a:t>  </a:t>
            </a:r>
            <a:r>
              <a:rPr dirty="0" sz="2000" b="1">
                <a:latin typeface="Arial"/>
                <a:cs typeface="Arial"/>
              </a:rPr>
              <a:t>IEEE</a:t>
            </a:r>
            <a:r>
              <a:rPr dirty="0" sz="2000" spc="80" b="1">
                <a:latin typeface="Arial"/>
                <a:cs typeface="Arial"/>
              </a:rPr>
              <a:t>  </a:t>
            </a:r>
            <a:r>
              <a:rPr dirty="0" sz="2000" spc="-10" b="1">
                <a:latin typeface="Arial"/>
                <a:cs typeface="Arial"/>
              </a:rPr>
              <a:t>1159-</a:t>
            </a:r>
            <a:r>
              <a:rPr dirty="0" sz="2000" b="1">
                <a:latin typeface="Arial"/>
                <a:cs typeface="Arial"/>
              </a:rPr>
              <a:t>1995</a:t>
            </a:r>
            <a:r>
              <a:rPr dirty="0" sz="2000" spc="90" b="1">
                <a:latin typeface="Arial"/>
                <a:cs typeface="Arial"/>
              </a:rPr>
              <a:t>  </a:t>
            </a:r>
            <a:r>
              <a:rPr dirty="0" sz="2000" b="1">
                <a:latin typeface="Arial"/>
                <a:cs typeface="Arial"/>
              </a:rPr>
              <a:t>se</a:t>
            </a:r>
            <a:r>
              <a:rPr dirty="0" sz="2000" spc="90" b="1">
                <a:latin typeface="Arial"/>
                <a:cs typeface="Arial"/>
              </a:rPr>
              <a:t>  </a:t>
            </a:r>
            <a:r>
              <a:rPr dirty="0" sz="2000" b="1">
                <a:latin typeface="Arial"/>
                <a:cs typeface="Arial"/>
              </a:rPr>
              <a:t>refiere</a:t>
            </a:r>
            <a:r>
              <a:rPr dirty="0" sz="2000" spc="85" b="1">
                <a:latin typeface="Arial"/>
                <a:cs typeface="Arial"/>
              </a:rPr>
              <a:t>  </a:t>
            </a:r>
            <a:r>
              <a:rPr dirty="0" sz="2000" b="1">
                <a:latin typeface="Arial"/>
                <a:cs typeface="Arial"/>
              </a:rPr>
              <a:t>a</a:t>
            </a:r>
            <a:r>
              <a:rPr dirty="0" sz="2000" spc="95" b="1">
                <a:latin typeface="Arial"/>
                <a:cs typeface="Arial"/>
              </a:rPr>
              <a:t>  </a:t>
            </a:r>
            <a:r>
              <a:rPr dirty="0" sz="2000" b="1">
                <a:latin typeface="Arial"/>
                <a:cs typeface="Arial"/>
              </a:rPr>
              <a:t>la</a:t>
            </a:r>
            <a:r>
              <a:rPr dirty="0" sz="2000" spc="85" b="1">
                <a:latin typeface="Arial"/>
                <a:cs typeface="Arial"/>
              </a:rPr>
              <a:t>  </a:t>
            </a:r>
            <a:r>
              <a:rPr dirty="0" sz="2000" b="1">
                <a:latin typeface="Arial"/>
                <a:cs typeface="Arial"/>
              </a:rPr>
              <a:t>Calidad</a:t>
            </a:r>
            <a:r>
              <a:rPr dirty="0" sz="2000" spc="95" b="1">
                <a:latin typeface="Arial"/>
                <a:cs typeface="Arial"/>
              </a:rPr>
              <a:t>  </a:t>
            </a:r>
            <a:r>
              <a:rPr dirty="0" sz="2000" spc="-25" b="1">
                <a:latin typeface="Arial"/>
                <a:cs typeface="Arial"/>
              </a:rPr>
              <a:t>de </a:t>
            </a:r>
            <a:r>
              <a:rPr dirty="0" sz="2000" b="1">
                <a:latin typeface="Arial"/>
                <a:cs typeface="Arial"/>
              </a:rPr>
              <a:t>Potencia</a:t>
            </a:r>
            <a:r>
              <a:rPr dirty="0" sz="2000" spc="229" b="1">
                <a:latin typeface="Arial"/>
                <a:cs typeface="Arial"/>
              </a:rPr>
              <a:t>  </a:t>
            </a:r>
            <a:r>
              <a:rPr dirty="0" sz="2000" b="1" i="1">
                <a:latin typeface="Arial"/>
                <a:cs typeface="Arial"/>
              </a:rPr>
              <a:t>(Power</a:t>
            </a:r>
            <a:r>
              <a:rPr dirty="0" sz="2000" spc="235" b="1" i="1">
                <a:latin typeface="Arial"/>
                <a:cs typeface="Arial"/>
              </a:rPr>
              <a:t>  </a:t>
            </a:r>
            <a:r>
              <a:rPr dirty="0" sz="2000" b="1" i="1">
                <a:latin typeface="Arial"/>
                <a:cs typeface="Arial"/>
              </a:rPr>
              <a:t>Quality)</a:t>
            </a:r>
            <a:r>
              <a:rPr dirty="0" sz="2000" spc="240" b="1" i="1">
                <a:latin typeface="Arial"/>
                <a:cs typeface="Arial"/>
              </a:rPr>
              <a:t>  </a:t>
            </a:r>
            <a:r>
              <a:rPr dirty="0" sz="2000" b="1">
                <a:latin typeface="Arial"/>
                <a:cs typeface="Arial"/>
              </a:rPr>
              <a:t>como:</a:t>
            </a:r>
            <a:r>
              <a:rPr dirty="0" sz="2000" spc="245" b="1">
                <a:latin typeface="Arial"/>
                <a:cs typeface="Arial"/>
              </a:rPr>
              <a:t>  </a:t>
            </a:r>
            <a:r>
              <a:rPr dirty="0" sz="2000" b="1" i="1">
                <a:latin typeface="Arial"/>
                <a:cs typeface="Arial"/>
              </a:rPr>
              <a:t>“Una</a:t>
            </a:r>
            <a:r>
              <a:rPr dirty="0" sz="2000" spc="240" b="1" i="1">
                <a:latin typeface="Arial"/>
                <a:cs typeface="Arial"/>
              </a:rPr>
              <a:t>  </a:t>
            </a:r>
            <a:r>
              <a:rPr dirty="0" sz="2000" spc="-10" b="1" i="1">
                <a:latin typeface="Arial"/>
                <a:cs typeface="Arial"/>
              </a:rPr>
              <a:t>amplia </a:t>
            </a:r>
            <a:r>
              <a:rPr dirty="0" sz="2000" b="1" i="1">
                <a:latin typeface="Arial"/>
                <a:cs typeface="Arial"/>
              </a:rPr>
              <a:t>variedad</a:t>
            </a:r>
            <a:r>
              <a:rPr dirty="0" sz="2000" spc="80" b="1" i="1">
                <a:latin typeface="Arial"/>
                <a:cs typeface="Arial"/>
              </a:rPr>
              <a:t>  </a:t>
            </a:r>
            <a:r>
              <a:rPr dirty="0" sz="2000" b="1" i="1">
                <a:latin typeface="Arial"/>
                <a:cs typeface="Arial"/>
              </a:rPr>
              <a:t>de</a:t>
            </a:r>
            <a:r>
              <a:rPr dirty="0" sz="2000" spc="80" b="1" i="1">
                <a:latin typeface="Arial"/>
                <a:cs typeface="Arial"/>
              </a:rPr>
              <a:t>  </a:t>
            </a:r>
            <a:r>
              <a:rPr dirty="0" sz="2000" b="1" i="1">
                <a:latin typeface="Arial"/>
                <a:cs typeface="Arial"/>
              </a:rPr>
              <a:t>fenómenos</a:t>
            </a:r>
            <a:r>
              <a:rPr dirty="0" sz="2000" spc="75" b="1" i="1">
                <a:latin typeface="Arial"/>
                <a:cs typeface="Arial"/>
              </a:rPr>
              <a:t>  </a:t>
            </a:r>
            <a:r>
              <a:rPr dirty="0" sz="2000" b="1" i="1">
                <a:latin typeface="Arial"/>
                <a:cs typeface="Arial"/>
              </a:rPr>
              <a:t>electromagnéticos</a:t>
            </a:r>
            <a:r>
              <a:rPr dirty="0" sz="2000" spc="85" b="1" i="1">
                <a:latin typeface="Arial"/>
                <a:cs typeface="Arial"/>
              </a:rPr>
              <a:t>  </a:t>
            </a:r>
            <a:r>
              <a:rPr dirty="0" sz="2000" spc="-25" b="1" i="1">
                <a:latin typeface="Arial"/>
                <a:cs typeface="Arial"/>
              </a:rPr>
              <a:t>que </a:t>
            </a:r>
            <a:r>
              <a:rPr dirty="0" sz="2000" b="1" i="1">
                <a:latin typeface="Arial"/>
                <a:cs typeface="Arial"/>
              </a:rPr>
              <a:t>caracterizan</a:t>
            </a:r>
            <a:r>
              <a:rPr dirty="0" sz="2000" spc="-5" b="1" i="1">
                <a:latin typeface="Arial"/>
                <a:cs typeface="Arial"/>
              </a:rPr>
              <a:t> </a:t>
            </a:r>
            <a:r>
              <a:rPr dirty="0" sz="2000" b="1" i="1">
                <a:latin typeface="Arial"/>
                <a:cs typeface="Arial"/>
              </a:rPr>
              <a:t>la</a:t>
            </a:r>
            <a:r>
              <a:rPr dirty="0" sz="2000" spc="5" b="1" i="1">
                <a:latin typeface="Arial"/>
                <a:cs typeface="Arial"/>
              </a:rPr>
              <a:t> </a:t>
            </a:r>
            <a:r>
              <a:rPr dirty="0" sz="2000" b="1" i="1">
                <a:latin typeface="Arial"/>
                <a:cs typeface="Arial"/>
              </a:rPr>
              <a:t>tensión</a:t>
            </a:r>
            <a:r>
              <a:rPr dirty="0" sz="2000" spc="20" b="1" i="1">
                <a:latin typeface="Arial"/>
                <a:cs typeface="Arial"/>
              </a:rPr>
              <a:t> </a:t>
            </a:r>
            <a:r>
              <a:rPr dirty="0" sz="2000" b="1" i="1">
                <a:latin typeface="Arial"/>
                <a:cs typeface="Arial"/>
              </a:rPr>
              <a:t>y</a:t>
            </a:r>
            <a:r>
              <a:rPr dirty="0" sz="2000" spc="10" b="1" i="1">
                <a:latin typeface="Arial"/>
                <a:cs typeface="Arial"/>
              </a:rPr>
              <a:t> </a:t>
            </a:r>
            <a:r>
              <a:rPr dirty="0" sz="2000" b="1" i="1">
                <a:latin typeface="Arial"/>
                <a:cs typeface="Arial"/>
              </a:rPr>
              <a:t>corriente</a:t>
            </a:r>
            <a:r>
              <a:rPr dirty="0" sz="2000" spc="25" b="1" i="1">
                <a:latin typeface="Arial"/>
                <a:cs typeface="Arial"/>
              </a:rPr>
              <a:t> </a:t>
            </a:r>
            <a:r>
              <a:rPr dirty="0" sz="2000" b="1" i="1">
                <a:latin typeface="Arial"/>
                <a:cs typeface="Arial"/>
              </a:rPr>
              <a:t>eléctrica,</a:t>
            </a:r>
            <a:r>
              <a:rPr dirty="0" sz="2000" spc="5" b="1" i="1">
                <a:latin typeface="Arial"/>
                <a:cs typeface="Arial"/>
              </a:rPr>
              <a:t> </a:t>
            </a:r>
            <a:r>
              <a:rPr dirty="0" sz="2000" b="1" i="1">
                <a:latin typeface="Arial"/>
                <a:cs typeface="Arial"/>
              </a:rPr>
              <a:t>en</a:t>
            </a:r>
            <a:r>
              <a:rPr dirty="0" sz="2000" spc="20" b="1" i="1">
                <a:latin typeface="Arial"/>
                <a:cs typeface="Arial"/>
              </a:rPr>
              <a:t> </a:t>
            </a:r>
            <a:r>
              <a:rPr dirty="0" sz="2000" spc="-25" b="1" i="1">
                <a:latin typeface="Arial"/>
                <a:cs typeface="Arial"/>
              </a:rPr>
              <a:t>un </a:t>
            </a:r>
            <a:r>
              <a:rPr dirty="0" sz="2000" b="1" i="1">
                <a:latin typeface="Arial"/>
                <a:cs typeface="Arial"/>
              </a:rPr>
              <a:t>tiempo</a:t>
            </a:r>
            <a:r>
              <a:rPr dirty="0" sz="2000" spc="145" b="1" i="1">
                <a:latin typeface="Arial"/>
                <a:cs typeface="Arial"/>
              </a:rPr>
              <a:t>  </a:t>
            </a:r>
            <a:r>
              <a:rPr dirty="0" sz="2000" b="1" i="1">
                <a:latin typeface="Arial"/>
                <a:cs typeface="Arial"/>
              </a:rPr>
              <a:t>dado</a:t>
            </a:r>
            <a:r>
              <a:rPr dirty="0" sz="2000" spc="145" b="1" i="1">
                <a:latin typeface="Arial"/>
                <a:cs typeface="Arial"/>
              </a:rPr>
              <a:t>  </a:t>
            </a:r>
            <a:r>
              <a:rPr dirty="0" sz="2000" b="1" i="1">
                <a:latin typeface="Arial"/>
                <a:cs typeface="Arial"/>
              </a:rPr>
              <a:t>y</a:t>
            </a:r>
            <a:r>
              <a:rPr dirty="0" sz="2000" spc="145" b="1" i="1">
                <a:latin typeface="Arial"/>
                <a:cs typeface="Arial"/>
              </a:rPr>
              <a:t>  </a:t>
            </a:r>
            <a:r>
              <a:rPr dirty="0" sz="2000" b="1" i="1">
                <a:latin typeface="Arial"/>
                <a:cs typeface="Arial"/>
              </a:rPr>
              <a:t>en</a:t>
            </a:r>
            <a:r>
              <a:rPr dirty="0" sz="2000" spc="145" b="1" i="1">
                <a:latin typeface="Arial"/>
                <a:cs typeface="Arial"/>
              </a:rPr>
              <a:t>  </a:t>
            </a:r>
            <a:r>
              <a:rPr dirty="0" sz="2000" b="1" i="1">
                <a:latin typeface="Arial"/>
                <a:cs typeface="Arial"/>
              </a:rPr>
              <a:t>una</a:t>
            </a:r>
            <a:r>
              <a:rPr dirty="0" sz="2000" spc="145" b="1" i="1">
                <a:latin typeface="Arial"/>
                <a:cs typeface="Arial"/>
              </a:rPr>
              <a:t>  </a:t>
            </a:r>
            <a:r>
              <a:rPr dirty="0" sz="2000" b="1" i="1">
                <a:latin typeface="Arial"/>
                <a:cs typeface="Arial"/>
              </a:rPr>
              <a:t>ubicación</a:t>
            </a:r>
            <a:r>
              <a:rPr dirty="0" sz="2000" spc="140" b="1" i="1">
                <a:latin typeface="Arial"/>
                <a:cs typeface="Arial"/>
              </a:rPr>
              <a:t>  </a:t>
            </a:r>
            <a:r>
              <a:rPr dirty="0" sz="2000" b="1" i="1">
                <a:latin typeface="Arial"/>
                <a:cs typeface="Arial"/>
              </a:rPr>
              <a:t>dada</a:t>
            </a:r>
            <a:r>
              <a:rPr dirty="0" sz="2000" spc="140" b="1" i="1">
                <a:latin typeface="Arial"/>
                <a:cs typeface="Arial"/>
              </a:rPr>
              <a:t>  </a:t>
            </a:r>
            <a:r>
              <a:rPr dirty="0" sz="2000" b="1" i="1">
                <a:latin typeface="Arial"/>
                <a:cs typeface="Arial"/>
              </a:rPr>
              <a:t>en</a:t>
            </a:r>
            <a:r>
              <a:rPr dirty="0" sz="2000" spc="130" b="1" i="1">
                <a:latin typeface="Arial"/>
                <a:cs typeface="Arial"/>
              </a:rPr>
              <a:t>  </a:t>
            </a:r>
            <a:r>
              <a:rPr dirty="0" sz="2000" spc="-25" b="1" i="1">
                <a:latin typeface="Arial"/>
                <a:cs typeface="Arial"/>
              </a:rPr>
              <a:t>el </a:t>
            </a:r>
            <a:r>
              <a:rPr dirty="0" sz="2000" b="1" i="1">
                <a:latin typeface="Arial"/>
                <a:cs typeface="Arial"/>
              </a:rPr>
              <a:t>sistema</a:t>
            </a:r>
            <a:r>
              <a:rPr dirty="0" sz="2000" spc="-30" b="1" i="1">
                <a:latin typeface="Arial"/>
                <a:cs typeface="Arial"/>
              </a:rPr>
              <a:t> </a:t>
            </a:r>
            <a:r>
              <a:rPr dirty="0" sz="2000" b="1" i="1">
                <a:latin typeface="Arial"/>
                <a:cs typeface="Arial"/>
              </a:rPr>
              <a:t>de</a:t>
            </a:r>
            <a:r>
              <a:rPr dirty="0" sz="2000" spc="-25" b="1" i="1">
                <a:latin typeface="Arial"/>
                <a:cs typeface="Arial"/>
              </a:rPr>
              <a:t> </a:t>
            </a:r>
            <a:r>
              <a:rPr dirty="0" sz="2000" spc="-10" b="1" i="1">
                <a:latin typeface="Arial"/>
                <a:cs typeface="Arial"/>
              </a:rPr>
              <a:t>potencia”.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75"/>
              </a:spcBef>
            </a:pPr>
            <a:endParaRPr sz="2000">
              <a:latin typeface="Arial"/>
              <a:cs typeface="Arial"/>
            </a:endParaRPr>
          </a:p>
          <a:p>
            <a:pPr algn="just" marL="12700" marR="1757045" indent="8890">
              <a:lnSpc>
                <a:spcPct val="109900"/>
              </a:lnSpc>
            </a:pPr>
            <a:r>
              <a:rPr dirty="0" sz="2000" b="1">
                <a:latin typeface="Arial"/>
                <a:cs typeface="Arial"/>
              </a:rPr>
              <a:t>El</a:t>
            </a:r>
            <a:r>
              <a:rPr dirty="0" sz="2000" spc="3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EPRI</a:t>
            </a:r>
            <a:r>
              <a:rPr dirty="0" sz="2000" spc="35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(</a:t>
            </a:r>
            <a:r>
              <a:rPr dirty="0" sz="2000" b="1" i="1">
                <a:latin typeface="Arial"/>
                <a:cs typeface="Arial"/>
              </a:rPr>
              <a:t>Electric</a:t>
            </a:r>
            <a:r>
              <a:rPr dirty="0" sz="2000" spc="55" b="1" i="1">
                <a:latin typeface="Arial"/>
                <a:cs typeface="Arial"/>
              </a:rPr>
              <a:t> </a:t>
            </a:r>
            <a:r>
              <a:rPr dirty="0" sz="2000" b="1" i="1">
                <a:latin typeface="Arial"/>
                <a:cs typeface="Arial"/>
              </a:rPr>
              <a:t>Power</a:t>
            </a:r>
            <a:r>
              <a:rPr dirty="0" sz="2000" spc="45" b="1" i="1">
                <a:latin typeface="Arial"/>
                <a:cs typeface="Arial"/>
              </a:rPr>
              <a:t> </a:t>
            </a:r>
            <a:r>
              <a:rPr dirty="0" sz="2000" b="1" i="1">
                <a:latin typeface="Arial"/>
                <a:cs typeface="Arial"/>
              </a:rPr>
              <a:t>Research</a:t>
            </a:r>
            <a:r>
              <a:rPr dirty="0" sz="2000" spc="50" b="1" i="1">
                <a:latin typeface="Arial"/>
                <a:cs typeface="Arial"/>
              </a:rPr>
              <a:t> </a:t>
            </a:r>
            <a:r>
              <a:rPr dirty="0" sz="2000" b="1" i="1">
                <a:latin typeface="Arial"/>
                <a:cs typeface="Arial"/>
              </a:rPr>
              <a:t>Institute</a:t>
            </a:r>
            <a:r>
              <a:rPr dirty="0" sz="2000" b="1">
                <a:latin typeface="Arial"/>
                <a:cs typeface="Arial"/>
              </a:rPr>
              <a:t>)</a:t>
            </a:r>
            <a:r>
              <a:rPr dirty="0" sz="2000" spc="60" b="1">
                <a:latin typeface="Arial"/>
                <a:cs typeface="Arial"/>
              </a:rPr>
              <a:t> </a:t>
            </a:r>
            <a:r>
              <a:rPr dirty="0" sz="2000" spc="-10" b="1">
                <a:latin typeface="Arial"/>
                <a:cs typeface="Arial"/>
              </a:rPr>
              <a:t>define </a:t>
            </a:r>
            <a:r>
              <a:rPr dirty="0" sz="2000" b="1">
                <a:latin typeface="Arial"/>
                <a:cs typeface="Arial"/>
              </a:rPr>
              <a:t>a</a:t>
            </a:r>
            <a:r>
              <a:rPr dirty="0" sz="2000" spc="395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la</a:t>
            </a:r>
            <a:r>
              <a:rPr dirty="0" sz="2000" spc="40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Calidad</a:t>
            </a:r>
            <a:r>
              <a:rPr dirty="0" sz="2000" spc="38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de</a:t>
            </a:r>
            <a:r>
              <a:rPr dirty="0" sz="2000" spc="40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Potencia</a:t>
            </a:r>
            <a:r>
              <a:rPr dirty="0" sz="2000" spc="409" b="1">
                <a:latin typeface="Arial"/>
                <a:cs typeface="Arial"/>
              </a:rPr>
              <a:t> </a:t>
            </a:r>
            <a:r>
              <a:rPr dirty="0" sz="2000" b="1" i="1">
                <a:latin typeface="Arial"/>
                <a:cs typeface="Arial"/>
              </a:rPr>
              <a:t>(Power</a:t>
            </a:r>
            <a:r>
              <a:rPr dirty="0" sz="2000" spc="409" b="1" i="1">
                <a:latin typeface="Arial"/>
                <a:cs typeface="Arial"/>
              </a:rPr>
              <a:t> </a:t>
            </a:r>
            <a:r>
              <a:rPr dirty="0" sz="2000" b="1" i="1">
                <a:latin typeface="Arial"/>
                <a:cs typeface="Arial"/>
              </a:rPr>
              <a:t>Quality)</a:t>
            </a:r>
            <a:r>
              <a:rPr dirty="0" sz="2000" spc="415" b="1" i="1">
                <a:latin typeface="Arial"/>
                <a:cs typeface="Arial"/>
              </a:rPr>
              <a:t> </a:t>
            </a:r>
            <a:r>
              <a:rPr dirty="0" sz="2000" spc="-10" b="1">
                <a:latin typeface="Arial"/>
                <a:cs typeface="Arial"/>
              </a:rPr>
              <a:t>como: </a:t>
            </a:r>
            <a:r>
              <a:rPr dirty="0" sz="2000" b="1" i="1">
                <a:latin typeface="Arial"/>
                <a:cs typeface="Arial"/>
              </a:rPr>
              <a:t>“Cualquier</a:t>
            </a:r>
            <a:r>
              <a:rPr dirty="0" sz="2000" spc="170" b="1" i="1">
                <a:latin typeface="Arial"/>
                <a:cs typeface="Arial"/>
              </a:rPr>
              <a:t> </a:t>
            </a:r>
            <a:r>
              <a:rPr dirty="0" sz="2000" b="1" i="1">
                <a:latin typeface="Arial"/>
                <a:cs typeface="Arial"/>
              </a:rPr>
              <a:t>problema</a:t>
            </a:r>
            <a:r>
              <a:rPr dirty="0" sz="2000" spc="165" b="1" i="1">
                <a:latin typeface="Arial"/>
                <a:cs typeface="Arial"/>
              </a:rPr>
              <a:t> </a:t>
            </a:r>
            <a:r>
              <a:rPr dirty="0" sz="2000" b="1" i="1">
                <a:latin typeface="Arial"/>
                <a:cs typeface="Arial"/>
              </a:rPr>
              <a:t>de</a:t>
            </a:r>
            <a:r>
              <a:rPr dirty="0" sz="2000" spc="165" b="1" i="1">
                <a:latin typeface="Arial"/>
                <a:cs typeface="Arial"/>
              </a:rPr>
              <a:t> </a:t>
            </a:r>
            <a:r>
              <a:rPr dirty="0" sz="2000" b="1" i="1">
                <a:latin typeface="Arial"/>
                <a:cs typeface="Arial"/>
              </a:rPr>
              <a:t>potencia</a:t>
            </a:r>
            <a:r>
              <a:rPr dirty="0" sz="2000" spc="170" b="1" i="1">
                <a:latin typeface="Arial"/>
                <a:cs typeface="Arial"/>
              </a:rPr>
              <a:t> </a:t>
            </a:r>
            <a:r>
              <a:rPr dirty="0" sz="2000" b="1" i="1">
                <a:latin typeface="Arial"/>
                <a:cs typeface="Arial"/>
              </a:rPr>
              <a:t>manifestado</a:t>
            </a:r>
            <a:r>
              <a:rPr dirty="0" sz="2000" spc="175" b="1" i="1">
                <a:latin typeface="Arial"/>
                <a:cs typeface="Arial"/>
              </a:rPr>
              <a:t> </a:t>
            </a:r>
            <a:r>
              <a:rPr dirty="0" sz="2000" spc="-25" b="1" i="1">
                <a:latin typeface="Arial"/>
                <a:cs typeface="Arial"/>
              </a:rPr>
              <a:t>en </a:t>
            </a:r>
            <a:r>
              <a:rPr dirty="0" sz="2000" b="1" i="1">
                <a:latin typeface="Arial"/>
                <a:cs typeface="Arial"/>
              </a:rPr>
              <a:t>la</a:t>
            </a:r>
            <a:r>
              <a:rPr dirty="0" sz="2000" spc="365" b="1" i="1">
                <a:latin typeface="Arial"/>
                <a:cs typeface="Arial"/>
              </a:rPr>
              <a:t> </a:t>
            </a:r>
            <a:r>
              <a:rPr dirty="0" sz="2000" b="1" i="1">
                <a:latin typeface="Arial"/>
                <a:cs typeface="Arial"/>
              </a:rPr>
              <a:t>desviación</a:t>
            </a:r>
            <a:r>
              <a:rPr dirty="0" sz="2000" spc="370" b="1" i="1">
                <a:latin typeface="Arial"/>
                <a:cs typeface="Arial"/>
              </a:rPr>
              <a:t> </a:t>
            </a:r>
            <a:r>
              <a:rPr dirty="0" sz="2000" b="1" i="1">
                <a:latin typeface="Arial"/>
                <a:cs typeface="Arial"/>
              </a:rPr>
              <a:t>de</a:t>
            </a:r>
            <a:r>
              <a:rPr dirty="0" sz="2000" spc="370" b="1" i="1">
                <a:latin typeface="Arial"/>
                <a:cs typeface="Arial"/>
              </a:rPr>
              <a:t> </a:t>
            </a:r>
            <a:r>
              <a:rPr dirty="0" sz="2000" b="1" i="1">
                <a:latin typeface="Arial"/>
                <a:cs typeface="Arial"/>
              </a:rPr>
              <a:t>la</a:t>
            </a:r>
            <a:r>
              <a:rPr dirty="0" sz="2000" spc="370" b="1" i="1">
                <a:latin typeface="Arial"/>
                <a:cs typeface="Arial"/>
              </a:rPr>
              <a:t> </a:t>
            </a:r>
            <a:r>
              <a:rPr dirty="0" sz="2000" b="1" i="1">
                <a:latin typeface="Arial"/>
                <a:cs typeface="Arial"/>
              </a:rPr>
              <a:t>tensión,</a:t>
            </a:r>
            <a:r>
              <a:rPr dirty="0" sz="2000" spc="375" b="1" i="1">
                <a:latin typeface="Arial"/>
                <a:cs typeface="Arial"/>
              </a:rPr>
              <a:t> </a:t>
            </a:r>
            <a:r>
              <a:rPr dirty="0" sz="2000" b="1" i="1">
                <a:latin typeface="Arial"/>
                <a:cs typeface="Arial"/>
              </a:rPr>
              <a:t>de</a:t>
            </a:r>
            <a:r>
              <a:rPr dirty="0" sz="2000" spc="380" b="1" i="1">
                <a:latin typeface="Arial"/>
                <a:cs typeface="Arial"/>
              </a:rPr>
              <a:t> </a:t>
            </a:r>
            <a:r>
              <a:rPr dirty="0" sz="2000" b="1" i="1">
                <a:latin typeface="Arial"/>
                <a:cs typeface="Arial"/>
              </a:rPr>
              <a:t>la</a:t>
            </a:r>
            <a:r>
              <a:rPr dirty="0" sz="2000" spc="380" b="1" i="1">
                <a:latin typeface="Arial"/>
                <a:cs typeface="Arial"/>
              </a:rPr>
              <a:t> </a:t>
            </a:r>
            <a:r>
              <a:rPr dirty="0" sz="2000" b="1" i="1">
                <a:latin typeface="Arial"/>
                <a:cs typeface="Arial"/>
              </a:rPr>
              <a:t>corriente</a:t>
            </a:r>
            <a:r>
              <a:rPr dirty="0" sz="2000" spc="380" b="1" i="1">
                <a:latin typeface="Arial"/>
                <a:cs typeface="Arial"/>
              </a:rPr>
              <a:t> </a:t>
            </a:r>
            <a:r>
              <a:rPr dirty="0" sz="2000" b="1" i="1">
                <a:latin typeface="Arial"/>
                <a:cs typeface="Arial"/>
              </a:rPr>
              <a:t>o</a:t>
            </a:r>
            <a:r>
              <a:rPr dirty="0" sz="2000" spc="380" b="1" i="1">
                <a:latin typeface="Arial"/>
                <a:cs typeface="Arial"/>
              </a:rPr>
              <a:t> </a:t>
            </a:r>
            <a:r>
              <a:rPr dirty="0" sz="2000" spc="-25" b="1" i="1">
                <a:latin typeface="Arial"/>
                <a:cs typeface="Arial"/>
              </a:rPr>
              <a:t>la </a:t>
            </a:r>
            <a:r>
              <a:rPr dirty="0" sz="2000" b="1" i="1">
                <a:latin typeface="Arial"/>
                <a:cs typeface="Arial"/>
              </a:rPr>
              <a:t>frecuencia,</a:t>
            </a:r>
            <a:r>
              <a:rPr dirty="0" sz="2000" spc="285" b="1" i="1">
                <a:latin typeface="Arial"/>
                <a:cs typeface="Arial"/>
              </a:rPr>
              <a:t> </a:t>
            </a:r>
            <a:r>
              <a:rPr dirty="0" sz="2000" b="1" i="1">
                <a:latin typeface="Arial"/>
                <a:cs typeface="Arial"/>
              </a:rPr>
              <a:t>de</a:t>
            </a:r>
            <a:r>
              <a:rPr dirty="0" sz="2000" spc="305" b="1" i="1">
                <a:latin typeface="Arial"/>
                <a:cs typeface="Arial"/>
              </a:rPr>
              <a:t> </a:t>
            </a:r>
            <a:r>
              <a:rPr dirty="0" sz="2000" b="1" i="1">
                <a:latin typeface="Arial"/>
                <a:cs typeface="Arial"/>
              </a:rPr>
              <a:t>sus</a:t>
            </a:r>
            <a:r>
              <a:rPr dirty="0" sz="2000" spc="310" b="1" i="1">
                <a:latin typeface="Arial"/>
                <a:cs typeface="Arial"/>
              </a:rPr>
              <a:t> </a:t>
            </a:r>
            <a:r>
              <a:rPr dirty="0" sz="2000" b="1" i="1">
                <a:latin typeface="Arial"/>
                <a:cs typeface="Arial"/>
              </a:rPr>
              <a:t>valores</a:t>
            </a:r>
            <a:r>
              <a:rPr dirty="0" sz="2000" spc="315" b="1" i="1">
                <a:latin typeface="Arial"/>
                <a:cs typeface="Arial"/>
              </a:rPr>
              <a:t> </a:t>
            </a:r>
            <a:r>
              <a:rPr dirty="0" sz="2000" b="1" i="1">
                <a:latin typeface="Arial"/>
                <a:cs typeface="Arial"/>
              </a:rPr>
              <a:t>ideales</a:t>
            </a:r>
            <a:r>
              <a:rPr dirty="0" sz="2000" spc="310" b="1" i="1">
                <a:latin typeface="Arial"/>
                <a:cs typeface="Arial"/>
              </a:rPr>
              <a:t> </a:t>
            </a:r>
            <a:r>
              <a:rPr dirty="0" sz="2000" b="1" i="1">
                <a:latin typeface="Arial"/>
                <a:cs typeface="Arial"/>
              </a:rPr>
              <a:t>que</a:t>
            </a:r>
            <a:r>
              <a:rPr dirty="0" sz="2000" spc="315" b="1" i="1">
                <a:latin typeface="Arial"/>
                <a:cs typeface="Arial"/>
              </a:rPr>
              <a:t> </a:t>
            </a:r>
            <a:r>
              <a:rPr dirty="0" sz="2000" spc="-10" b="1" i="1">
                <a:latin typeface="Arial"/>
                <a:cs typeface="Arial"/>
              </a:rPr>
              <a:t>ocasione </a:t>
            </a:r>
            <a:r>
              <a:rPr dirty="0" sz="2000" b="1" i="1">
                <a:latin typeface="Arial"/>
                <a:cs typeface="Arial"/>
              </a:rPr>
              <a:t>falla</a:t>
            </a:r>
            <a:r>
              <a:rPr dirty="0" sz="2000" spc="-20" b="1" i="1">
                <a:latin typeface="Arial"/>
                <a:cs typeface="Arial"/>
              </a:rPr>
              <a:t> </a:t>
            </a:r>
            <a:r>
              <a:rPr dirty="0" sz="2000" b="1" i="1">
                <a:latin typeface="Arial"/>
                <a:cs typeface="Arial"/>
              </a:rPr>
              <a:t>o</a:t>
            </a:r>
            <a:r>
              <a:rPr dirty="0" sz="2000" spc="-20" b="1" i="1">
                <a:latin typeface="Arial"/>
                <a:cs typeface="Arial"/>
              </a:rPr>
              <a:t> </a:t>
            </a:r>
            <a:r>
              <a:rPr dirty="0" sz="2000" b="1" i="1">
                <a:latin typeface="Arial"/>
                <a:cs typeface="Arial"/>
              </a:rPr>
              <a:t>mala</a:t>
            </a:r>
            <a:r>
              <a:rPr dirty="0" sz="2000" spc="-30" b="1" i="1">
                <a:latin typeface="Arial"/>
                <a:cs typeface="Arial"/>
              </a:rPr>
              <a:t> </a:t>
            </a:r>
            <a:r>
              <a:rPr dirty="0" sz="2000" b="1" i="1">
                <a:latin typeface="Arial"/>
                <a:cs typeface="Arial"/>
              </a:rPr>
              <a:t>operación</a:t>
            </a:r>
            <a:r>
              <a:rPr dirty="0" sz="2000" spc="-15" b="1" i="1">
                <a:latin typeface="Arial"/>
                <a:cs typeface="Arial"/>
              </a:rPr>
              <a:t> </a:t>
            </a:r>
            <a:r>
              <a:rPr dirty="0" sz="2000" b="1" i="1">
                <a:latin typeface="Arial"/>
                <a:cs typeface="Arial"/>
              </a:rPr>
              <a:t>del</a:t>
            </a:r>
            <a:r>
              <a:rPr dirty="0" sz="2000" spc="-25" b="1" i="1">
                <a:latin typeface="Arial"/>
                <a:cs typeface="Arial"/>
              </a:rPr>
              <a:t> </a:t>
            </a:r>
            <a:r>
              <a:rPr dirty="0" sz="2000" b="1" i="1">
                <a:latin typeface="Arial"/>
                <a:cs typeface="Arial"/>
              </a:rPr>
              <a:t>equipo</a:t>
            </a:r>
            <a:r>
              <a:rPr dirty="0" sz="2000" spc="-20" b="1" i="1">
                <a:latin typeface="Arial"/>
                <a:cs typeface="Arial"/>
              </a:rPr>
              <a:t> </a:t>
            </a:r>
            <a:r>
              <a:rPr dirty="0" sz="2000" b="1" i="1">
                <a:latin typeface="Arial"/>
                <a:cs typeface="Arial"/>
              </a:rPr>
              <a:t>de</a:t>
            </a:r>
            <a:r>
              <a:rPr dirty="0" sz="2000" spc="-25" b="1" i="1">
                <a:latin typeface="Arial"/>
                <a:cs typeface="Arial"/>
              </a:rPr>
              <a:t> </a:t>
            </a:r>
            <a:r>
              <a:rPr dirty="0" sz="2000" b="1" i="1">
                <a:latin typeface="Arial"/>
                <a:cs typeface="Arial"/>
              </a:rPr>
              <a:t>un</a:t>
            </a:r>
            <a:r>
              <a:rPr dirty="0" sz="2000" spc="-20" b="1" i="1">
                <a:latin typeface="Arial"/>
                <a:cs typeface="Arial"/>
              </a:rPr>
              <a:t> </a:t>
            </a:r>
            <a:r>
              <a:rPr dirty="0" sz="2000" spc="-10" b="1" i="1">
                <a:latin typeface="Arial"/>
                <a:cs typeface="Arial"/>
              </a:rPr>
              <a:t>usuario”.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92623" y="2253995"/>
            <a:ext cx="909890" cy="1066800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13258" rIns="0" bIns="0" rtlCol="0" vert="horz">
            <a:spAutoFit/>
          </a:bodyPr>
          <a:lstStyle/>
          <a:p>
            <a:pPr marL="266700">
              <a:lnSpc>
                <a:spcPct val="100000"/>
              </a:lnSpc>
              <a:spcBef>
                <a:spcPts val="100"/>
              </a:spcBef>
            </a:pPr>
            <a:r>
              <a:rPr dirty="0"/>
              <a:t>Que</a:t>
            </a:r>
            <a:r>
              <a:rPr dirty="0" spc="-35"/>
              <a:t> </a:t>
            </a:r>
            <a:r>
              <a:rPr dirty="0"/>
              <a:t>es</a:t>
            </a:r>
            <a:r>
              <a:rPr dirty="0" spc="-20"/>
              <a:t> </a:t>
            </a:r>
            <a:r>
              <a:rPr dirty="0"/>
              <a:t>la</a:t>
            </a:r>
            <a:r>
              <a:rPr dirty="0" spc="-30"/>
              <a:t> </a:t>
            </a:r>
            <a:r>
              <a:rPr dirty="0"/>
              <a:t>Calidad</a:t>
            </a:r>
            <a:r>
              <a:rPr dirty="0" spc="-20"/>
              <a:t>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/>
              <a:t>Potencia</a:t>
            </a:r>
            <a:r>
              <a:rPr dirty="0" spc="-20"/>
              <a:t> </a:t>
            </a:r>
            <a:r>
              <a:rPr dirty="0" spc="-50"/>
              <a:t>?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50"/>
              <a:t>1</a:t>
            </a:r>
            <a:r>
              <a:rPr dirty="0" baseline="23809" sz="1050" spc="75"/>
              <a:t>ER.</a:t>
            </a:r>
            <a:r>
              <a:rPr dirty="0" baseline="23809" sz="1050" spc="165"/>
              <a:t> </a:t>
            </a:r>
            <a:r>
              <a:rPr dirty="0" sz="1100" spc="65"/>
              <a:t>EVENTO</a:t>
            </a:r>
            <a:r>
              <a:rPr dirty="0" sz="1100" spc="-10"/>
              <a:t> </a:t>
            </a:r>
            <a:r>
              <a:rPr dirty="0" sz="1100" spc="65"/>
              <a:t>DE</a:t>
            </a:r>
            <a:r>
              <a:rPr dirty="0" sz="1100" spc="-20"/>
              <a:t> </a:t>
            </a:r>
            <a:r>
              <a:rPr dirty="0" sz="1100" spc="80"/>
              <a:t>LAS</a:t>
            </a:r>
            <a:r>
              <a:rPr dirty="0" sz="1100" spc="-15"/>
              <a:t> </a:t>
            </a:r>
            <a:r>
              <a:rPr dirty="0" sz="1100" spc="95"/>
              <a:t>NORMAS</a:t>
            </a:r>
            <a:r>
              <a:rPr dirty="0" sz="1100" spc="-15"/>
              <a:t> </a:t>
            </a:r>
            <a:r>
              <a:rPr dirty="0" sz="1100" spc="70"/>
              <a:t>DE</a:t>
            </a:r>
            <a:r>
              <a:rPr dirty="0" sz="1100" spc="-5"/>
              <a:t> </a:t>
            </a:r>
            <a:r>
              <a:rPr dirty="0" sz="1100" spc="80"/>
              <a:t>CALIDAD</a:t>
            </a:r>
            <a:r>
              <a:rPr dirty="0" sz="1100" spc="-20"/>
              <a:t> </a:t>
            </a:r>
            <a:r>
              <a:rPr dirty="0" sz="1100" spc="70"/>
              <a:t>DEL</a:t>
            </a:r>
            <a:r>
              <a:rPr dirty="0" sz="1100" spc="-10"/>
              <a:t> </a:t>
            </a:r>
            <a:r>
              <a:rPr dirty="0" sz="1100" spc="80"/>
              <a:t>SERVICIO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 spc="-10"/>
              <a:t> </a:t>
            </a:r>
            <a:r>
              <a:rPr dirty="0" sz="1100" spc="90"/>
              <a:t>DISTRIBUCION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/>
              <a:t> </a:t>
            </a:r>
            <a:r>
              <a:rPr dirty="0" sz="1100" spc="75"/>
              <a:t>ELECTRICIDAD-</a:t>
            </a:r>
            <a:r>
              <a:rPr dirty="0" sz="1100" spc="-10"/>
              <a:t> </a:t>
            </a:r>
            <a:r>
              <a:rPr dirty="0" sz="1100" spc="75"/>
              <a:t>PRODUCTO</a:t>
            </a:r>
            <a:r>
              <a:rPr dirty="0" sz="1100" spc="-25"/>
              <a:t> </a:t>
            </a:r>
            <a:r>
              <a:rPr dirty="0" sz="1100" spc="60"/>
              <a:t>TECNICO</a:t>
            </a:r>
            <a:endParaRPr sz="11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86252" y="369817"/>
            <a:ext cx="9131935" cy="675005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845310" marR="5328285">
              <a:lnSpc>
                <a:spcPct val="117400"/>
              </a:lnSpc>
              <a:spcBef>
                <a:spcPts val="140"/>
              </a:spcBef>
            </a:pPr>
            <a:r>
              <a:rPr dirty="0" sz="900" b="1">
                <a:latin typeface="Arial"/>
                <a:cs typeface="Arial"/>
              </a:rPr>
              <a:t>República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Bolivariana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25" b="1">
                <a:latin typeface="Arial"/>
                <a:cs typeface="Arial"/>
              </a:rPr>
              <a:t> </a:t>
            </a:r>
            <a:r>
              <a:rPr dirty="0" sz="900" spc="-10" b="1">
                <a:latin typeface="Arial"/>
                <a:cs typeface="Arial"/>
              </a:rPr>
              <a:t>Venezuela </a:t>
            </a:r>
            <a:r>
              <a:rPr dirty="0" sz="900" b="1">
                <a:latin typeface="Arial"/>
                <a:cs typeface="Arial"/>
              </a:rPr>
              <a:t>Ministerio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Energía</a:t>
            </a:r>
            <a:r>
              <a:rPr dirty="0" sz="900" spc="-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y</a:t>
            </a:r>
            <a:r>
              <a:rPr dirty="0" sz="900" spc="-45" b="1">
                <a:latin typeface="Arial"/>
                <a:cs typeface="Arial"/>
              </a:rPr>
              <a:t> </a:t>
            </a:r>
            <a:r>
              <a:rPr dirty="0" sz="900" spc="-20" b="1">
                <a:latin typeface="Arial"/>
                <a:cs typeface="Arial"/>
              </a:rPr>
              <a:t>Minas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2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General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Energía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Electricidad</a:t>
            </a:r>
            <a:endParaRPr sz="9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772528" y="6746747"/>
            <a:ext cx="9145905" cy="460375"/>
          </a:xfrm>
          <a:custGeom>
            <a:avLst/>
            <a:gdLst/>
            <a:ahLst/>
            <a:cxnLst/>
            <a:rect l="l" t="t" r="r" b="b"/>
            <a:pathLst>
              <a:path w="9145905" h="460375">
                <a:moveTo>
                  <a:pt x="9145524" y="228600"/>
                </a:moveTo>
                <a:lnTo>
                  <a:pt x="9127642" y="162496"/>
                </a:lnTo>
                <a:lnTo>
                  <a:pt x="9077439" y="104025"/>
                </a:lnTo>
                <a:lnTo>
                  <a:pt x="9041841" y="78536"/>
                </a:lnTo>
                <a:lnTo>
                  <a:pt x="9000096" y="55994"/>
                </a:lnTo>
                <a:lnTo>
                  <a:pt x="8952852" y="36779"/>
                </a:lnTo>
                <a:lnTo>
                  <a:pt x="8900770" y="21209"/>
                </a:lnTo>
                <a:lnTo>
                  <a:pt x="8844470" y="9664"/>
                </a:lnTo>
                <a:lnTo>
                  <a:pt x="8784615" y="2476"/>
                </a:lnTo>
                <a:lnTo>
                  <a:pt x="8721852" y="0"/>
                </a:lnTo>
                <a:lnTo>
                  <a:pt x="8659457" y="2476"/>
                </a:lnTo>
                <a:lnTo>
                  <a:pt x="8654720" y="3048"/>
                </a:lnTo>
                <a:lnTo>
                  <a:pt x="0" y="3048"/>
                </a:lnTo>
                <a:lnTo>
                  <a:pt x="0" y="460248"/>
                </a:lnTo>
                <a:lnTo>
                  <a:pt x="8695944" y="460248"/>
                </a:lnTo>
                <a:lnTo>
                  <a:pt x="8695944" y="456184"/>
                </a:lnTo>
                <a:lnTo>
                  <a:pt x="8721852" y="457200"/>
                </a:lnTo>
                <a:lnTo>
                  <a:pt x="8784615" y="454736"/>
                </a:lnTo>
                <a:lnTo>
                  <a:pt x="8844470" y="447548"/>
                </a:lnTo>
                <a:lnTo>
                  <a:pt x="8900770" y="436003"/>
                </a:lnTo>
                <a:lnTo>
                  <a:pt x="8952852" y="420433"/>
                </a:lnTo>
                <a:lnTo>
                  <a:pt x="9000096" y="401218"/>
                </a:lnTo>
                <a:lnTo>
                  <a:pt x="9041841" y="378675"/>
                </a:lnTo>
                <a:lnTo>
                  <a:pt x="9077439" y="353187"/>
                </a:lnTo>
                <a:lnTo>
                  <a:pt x="9106256" y="325081"/>
                </a:lnTo>
                <a:lnTo>
                  <a:pt x="9140939" y="262445"/>
                </a:lnTo>
                <a:lnTo>
                  <a:pt x="9145524" y="228600"/>
                </a:lnTo>
                <a:close/>
              </a:path>
            </a:pathLst>
          </a:custGeom>
          <a:solidFill>
            <a:srgbClr val="99CC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93286" y="348989"/>
            <a:ext cx="3224768" cy="729996"/>
          </a:xfrm>
          <a:prstGeom prst="rect">
            <a:avLst/>
          </a:prstGeom>
        </p:spPr>
      </p:pic>
      <p:grpSp>
        <p:nvGrpSpPr>
          <p:cNvPr id="5" name="object 5" descr=""/>
          <p:cNvGrpSpPr/>
          <p:nvPr/>
        </p:nvGrpSpPr>
        <p:grpSpPr>
          <a:xfrm>
            <a:off x="5250058" y="2069592"/>
            <a:ext cx="123825" cy="123825"/>
            <a:chOff x="5250058" y="2069592"/>
            <a:chExt cx="123825" cy="123825"/>
          </a:xfrm>
        </p:grpSpPr>
        <p:sp>
          <p:nvSpPr>
            <p:cNvPr id="6" name="object 6" descr=""/>
            <p:cNvSpPr/>
            <p:nvPr/>
          </p:nvSpPr>
          <p:spPr>
            <a:xfrm>
              <a:off x="5250058" y="2074926"/>
              <a:ext cx="123825" cy="106680"/>
            </a:xfrm>
            <a:custGeom>
              <a:avLst/>
              <a:gdLst/>
              <a:ahLst/>
              <a:cxnLst/>
              <a:rect l="l" t="t" r="r" b="b"/>
              <a:pathLst>
                <a:path w="123825" h="106680">
                  <a:moveTo>
                    <a:pt x="0" y="0"/>
                  </a:moveTo>
                  <a:lnTo>
                    <a:pt x="21335" y="0"/>
                  </a:lnTo>
                </a:path>
                <a:path w="123825" h="106680">
                  <a:moveTo>
                    <a:pt x="0" y="10668"/>
                  </a:moveTo>
                  <a:lnTo>
                    <a:pt x="42671" y="10668"/>
                  </a:lnTo>
                </a:path>
                <a:path w="123825" h="106680">
                  <a:moveTo>
                    <a:pt x="0" y="21336"/>
                  </a:moveTo>
                  <a:lnTo>
                    <a:pt x="64007" y="21336"/>
                  </a:lnTo>
                </a:path>
                <a:path w="123825" h="106680">
                  <a:moveTo>
                    <a:pt x="0" y="32003"/>
                  </a:moveTo>
                  <a:lnTo>
                    <a:pt x="85343" y="32003"/>
                  </a:lnTo>
                </a:path>
                <a:path w="123825" h="106680">
                  <a:moveTo>
                    <a:pt x="0" y="42672"/>
                  </a:moveTo>
                  <a:lnTo>
                    <a:pt x="106679" y="42672"/>
                  </a:lnTo>
                </a:path>
                <a:path w="123825" h="106680">
                  <a:moveTo>
                    <a:pt x="0" y="53340"/>
                  </a:moveTo>
                  <a:lnTo>
                    <a:pt x="123428" y="53340"/>
                  </a:lnTo>
                </a:path>
                <a:path w="123825" h="106680">
                  <a:moveTo>
                    <a:pt x="0" y="64008"/>
                  </a:moveTo>
                  <a:lnTo>
                    <a:pt x="106679" y="64008"/>
                  </a:lnTo>
                </a:path>
                <a:path w="123825" h="106680">
                  <a:moveTo>
                    <a:pt x="0" y="74675"/>
                  </a:moveTo>
                  <a:lnTo>
                    <a:pt x="85343" y="74675"/>
                  </a:lnTo>
                </a:path>
                <a:path w="123825" h="106680">
                  <a:moveTo>
                    <a:pt x="0" y="85344"/>
                  </a:moveTo>
                  <a:lnTo>
                    <a:pt x="64007" y="85344"/>
                  </a:lnTo>
                </a:path>
                <a:path w="123825" h="106680">
                  <a:moveTo>
                    <a:pt x="0" y="96012"/>
                  </a:moveTo>
                  <a:lnTo>
                    <a:pt x="42671" y="96012"/>
                  </a:lnTo>
                </a:path>
                <a:path w="123825" h="106680">
                  <a:moveTo>
                    <a:pt x="0" y="106679"/>
                  </a:moveTo>
                  <a:lnTo>
                    <a:pt x="21335" y="106679"/>
                  </a:lnTo>
                </a:path>
              </a:pathLst>
            </a:custGeom>
            <a:ln w="10667">
              <a:solidFill>
                <a:srgbClr val="00326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5250058" y="2189988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 h="0">
                  <a:moveTo>
                    <a:pt x="0" y="0"/>
                  </a:moveTo>
                  <a:lnTo>
                    <a:pt x="21335" y="0"/>
                  </a:lnTo>
                </a:path>
              </a:pathLst>
            </a:custGeom>
            <a:ln w="6095">
              <a:solidFill>
                <a:srgbClr val="00326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2253360" y="1951735"/>
            <a:ext cx="4566920" cy="1133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latin typeface="Arial MT"/>
                <a:cs typeface="Arial MT"/>
              </a:rPr>
              <a:t>Fiscalización.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45"/>
              </a:spcBef>
            </a:pPr>
            <a:endParaRPr sz="1800">
              <a:latin typeface="Arial MT"/>
              <a:cs typeface="Arial MT"/>
            </a:endParaRPr>
          </a:p>
          <a:p>
            <a:pPr marL="672465" marR="2425065" indent="-660400">
              <a:lnSpc>
                <a:spcPct val="100600"/>
              </a:lnSpc>
              <a:spcBef>
                <a:spcPts val="5"/>
              </a:spcBef>
            </a:pPr>
            <a:r>
              <a:rPr dirty="0" sz="1800">
                <a:latin typeface="Arial MT"/>
                <a:cs typeface="Arial MT"/>
              </a:rPr>
              <a:t>Calidad</a:t>
            </a:r>
            <a:r>
              <a:rPr dirty="0" sz="1800" spc="-3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del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Producto Técnico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5250058" y="3125723"/>
            <a:ext cx="123825" cy="120650"/>
            <a:chOff x="5250058" y="3125723"/>
            <a:chExt cx="123825" cy="120650"/>
          </a:xfrm>
        </p:grpSpPr>
        <p:sp>
          <p:nvSpPr>
            <p:cNvPr id="10" name="object 10" descr=""/>
            <p:cNvSpPr/>
            <p:nvPr/>
          </p:nvSpPr>
          <p:spPr>
            <a:xfrm>
              <a:off x="5250058" y="3131057"/>
              <a:ext cx="123825" cy="106680"/>
            </a:xfrm>
            <a:custGeom>
              <a:avLst/>
              <a:gdLst/>
              <a:ahLst/>
              <a:cxnLst/>
              <a:rect l="l" t="t" r="r" b="b"/>
              <a:pathLst>
                <a:path w="123825" h="106680">
                  <a:moveTo>
                    <a:pt x="0" y="0"/>
                  </a:moveTo>
                  <a:lnTo>
                    <a:pt x="21335" y="0"/>
                  </a:lnTo>
                </a:path>
                <a:path w="123825" h="106680">
                  <a:moveTo>
                    <a:pt x="0" y="10668"/>
                  </a:moveTo>
                  <a:lnTo>
                    <a:pt x="42671" y="10668"/>
                  </a:lnTo>
                </a:path>
                <a:path w="123825" h="106680">
                  <a:moveTo>
                    <a:pt x="0" y="21336"/>
                  </a:moveTo>
                  <a:lnTo>
                    <a:pt x="64007" y="21336"/>
                  </a:lnTo>
                </a:path>
                <a:path w="123825" h="106680">
                  <a:moveTo>
                    <a:pt x="0" y="32004"/>
                  </a:moveTo>
                  <a:lnTo>
                    <a:pt x="85343" y="32004"/>
                  </a:lnTo>
                </a:path>
                <a:path w="123825" h="106680">
                  <a:moveTo>
                    <a:pt x="0" y="42672"/>
                  </a:moveTo>
                  <a:lnTo>
                    <a:pt x="106679" y="42672"/>
                  </a:lnTo>
                </a:path>
                <a:path w="123825" h="106680">
                  <a:moveTo>
                    <a:pt x="0" y="53340"/>
                  </a:moveTo>
                  <a:lnTo>
                    <a:pt x="123428" y="53340"/>
                  </a:lnTo>
                </a:path>
                <a:path w="123825" h="106680">
                  <a:moveTo>
                    <a:pt x="0" y="64008"/>
                  </a:moveTo>
                  <a:lnTo>
                    <a:pt x="106679" y="64008"/>
                  </a:lnTo>
                </a:path>
                <a:path w="123825" h="106680">
                  <a:moveTo>
                    <a:pt x="0" y="74676"/>
                  </a:moveTo>
                  <a:lnTo>
                    <a:pt x="85343" y="74676"/>
                  </a:lnTo>
                </a:path>
                <a:path w="123825" h="106680">
                  <a:moveTo>
                    <a:pt x="0" y="85344"/>
                  </a:moveTo>
                  <a:lnTo>
                    <a:pt x="64007" y="85344"/>
                  </a:lnTo>
                </a:path>
                <a:path w="123825" h="106680">
                  <a:moveTo>
                    <a:pt x="0" y="96012"/>
                  </a:moveTo>
                  <a:lnTo>
                    <a:pt x="42671" y="96012"/>
                  </a:lnTo>
                </a:path>
                <a:path w="123825" h="106680">
                  <a:moveTo>
                    <a:pt x="0" y="106680"/>
                  </a:moveTo>
                  <a:lnTo>
                    <a:pt x="21335" y="106680"/>
                  </a:lnTo>
                </a:path>
              </a:pathLst>
            </a:custGeom>
            <a:ln w="10667">
              <a:solidFill>
                <a:srgbClr val="00326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5250058" y="3244595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 h="0">
                  <a:moveTo>
                    <a:pt x="0" y="0"/>
                  </a:moveTo>
                  <a:lnTo>
                    <a:pt x="21335" y="0"/>
                  </a:lnTo>
                </a:path>
              </a:pathLst>
            </a:custGeom>
            <a:ln w="3175">
              <a:solidFill>
                <a:srgbClr val="00326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5196201" y="3004818"/>
            <a:ext cx="1866264" cy="57594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2700" marR="5080" indent="228600">
              <a:lnSpc>
                <a:spcPct val="100600"/>
              </a:lnSpc>
              <a:spcBef>
                <a:spcPts val="85"/>
              </a:spcBef>
              <a:tabLst>
                <a:tab pos="1485900" algn="l"/>
              </a:tabLst>
            </a:pPr>
            <a:r>
              <a:rPr dirty="0" sz="1800" spc="-10">
                <a:latin typeface="Arial MT"/>
                <a:cs typeface="Arial MT"/>
              </a:rPr>
              <a:t>Reclamos</a:t>
            </a:r>
            <a:r>
              <a:rPr dirty="0" sz="1800">
                <a:latin typeface="Arial MT"/>
                <a:cs typeface="Arial MT"/>
              </a:rPr>
              <a:t>	</a:t>
            </a:r>
            <a:r>
              <a:rPr dirty="0" sz="1800" spc="-25">
                <a:latin typeface="Arial MT"/>
                <a:cs typeface="Arial MT"/>
              </a:rPr>
              <a:t>por </a:t>
            </a:r>
            <a:r>
              <a:rPr dirty="0" sz="1800">
                <a:latin typeface="Arial MT"/>
                <a:cs typeface="Arial MT"/>
              </a:rPr>
              <a:t>Producto</a:t>
            </a:r>
            <a:r>
              <a:rPr dirty="0" sz="1800" spc="-55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Técnico.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7230747" y="3004818"/>
            <a:ext cx="197231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99770" algn="l"/>
                <a:tab pos="1703705" algn="l"/>
              </a:tabLst>
            </a:pPr>
            <a:r>
              <a:rPr dirty="0" sz="1800" spc="-20">
                <a:latin typeface="Arial MT"/>
                <a:cs typeface="Arial MT"/>
              </a:rPr>
              <a:t>Baja</a:t>
            </a:r>
            <a:r>
              <a:rPr dirty="0" sz="1800">
                <a:latin typeface="Arial MT"/>
                <a:cs typeface="Arial MT"/>
              </a:rPr>
              <a:t>	</a:t>
            </a:r>
            <a:r>
              <a:rPr dirty="0" sz="1800" spc="-10">
                <a:latin typeface="Arial MT"/>
                <a:cs typeface="Arial MT"/>
              </a:rPr>
              <a:t>Calidad</a:t>
            </a:r>
            <a:r>
              <a:rPr dirty="0" sz="1800">
                <a:latin typeface="Arial MT"/>
                <a:cs typeface="Arial MT"/>
              </a:rPr>
              <a:t>	</a:t>
            </a:r>
            <a:r>
              <a:rPr dirty="0" sz="1800" spc="-25">
                <a:latin typeface="Arial MT"/>
                <a:cs typeface="Arial MT"/>
              </a:rPr>
              <a:t>de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4" name="object 14" descr=""/>
          <p:cNvSpPr/>
          <p:nvPr/>
        </p:nvSpPr>
        <p:spPr>
          <a:xfrm>
            <a:off x="4824846" y="1796795"/>
            <a:ext cx="304800" cy="1981200"/>
          </a:xfrm>
          <a:custGeom>
            <a:avLst/>
            <a:gdLst/>
            <a:ahLst/>
            <a:cxnLst/>
            <a:rect l="l" t="t" r="r" b="b"/>
            <a:pathLst>
              <a:path w="304800" h="1981200">
                <a:moveTo>
                  <a:pt x="304799" y="0"/>
                </a:moveTo>
                <a:lnTo>
                  <a:pt x="256763" y="8339"/>
                </a:lnTo>
                <a:lnTo>
                  <a:pt x="214944" y="31601"/>
                </a:lnTo>
                <a:lnTo>
                  <a:pt x="181904" y="67153"/>
                </a:lnTo>
                <a:lnTo>
                  <a:pt x="160202" y="112361"/>
                </a:lnTo>
                <a:lnTo>
                  <a:pt x="152399" y="164591"/>
                </a:lnTo>
                <a:lnTo>
                  <a:pt x="152399" y="826007"/>
                </a:lnTo>
                <a:lnTo>
                  <a:pt x="144743" y="877653"/>
                </a:lnTo>
                <a:lnTo>
                  <a:pt x="123334" y="922788"/>
                </a:lnTo>
                <a:lnTo>
                  <a:pt x="90513" y="958559"/>
                </a:lnTo>
                <a:lnTo>
                  <a:pt x="48621" y="982114"/>
                </a:lnTo>
                <a:lnTo>
                  <a:pt x="0" y="990599"/>
                </a:lnTo>
                <a:lnTo>
                  <a:pt x="48621" y="998939"/>
                </a:lnTo>
                <a:lnTo>
                  <a:pt x="90513" y="1022201"/>
                </a:lnTo>
                <a:lnTo>
                  <a:pt x="123334" y="1057753"/>
                </a:lnTo>
                <a:lnTo>
                  <a:pt x="144743" y="1102961"/>
                </a:lnTo>
                <a:lnTo>
                  <a:pt x="152399" y="1155191"/>
                </a:lnTo>
                <a:lnTo>
                  <a:pt x="152399" y="1816607"/>
                </a:lnTo>
                <a:lnTo>
                  <a:pt x="160202" y="1868253"/>
                </a:lnTo>
                <a:lnTo>
                  <a:pt x="181904" y="1913388"/>
                </a:lnTo>
                <a:lnTo>
                  <a:pt x="214944" y="1949159"/>
                </a:lnTo>
                <a:lnTo>
                  <a:pt x="256763" y="1972714"/>
                </a:lnTo>
                <a:lnTo>
                  <a:pt x="304799" y="1981199"/>
                </a:lnTo>
              </a:path>
            </a:pathLst>
          </a:custGeom>
          <a:ln w="2857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1157600" y="1088237"/>
            <a:ext cx="5245100" cy="7848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4500"/>
              </a:lnSpc>
              <a:spcBef>
                <a:spcPts val="100"/>
              </a:spcBef>
            </a:pPr>
            <a:r>
              <a:rPr dirty="0"/>
              <a:t>Importancia</a:t>
            </a:r>
            <a:r>
              <a:rPr dirty="0" spc="-40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/>
              <a:t>la</a:t>
            </a:r>
            <a:r>
              <a:rPr dirty="0" spc="-25"/>
              <a:t> </a:t>
            </a:r>
            <a:r>
              <a:rPr dirty="0"/>
              <a:t>Calidad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/>
              <a:t>Potencia</a:t>
            </a:r>
            <a:r>
              <a:rPr dirty="0" spc="-25"/>
              <a:t> </a:t>
            </a:r>
            <a:r>
              <a:rPr dirty="0"/>
              <a:t>en</a:t>
            </a:r>
            <a:r>
              <a:rPr dirty="0" spc="-30"/>
              <a:t> </a:t>
            </a:r>
            <a:r>
              <a:rPr dirty="0" spc="-25"/>
              <a:t>la</a:t>
            </a:r>
            <a:r>
              <a:rPr dirty="0" spc="-25"/>
              <a:t> </a:t>
            </a:r>
            <a:r>
              <a:rPr dirty="0"/>
              <a:t>Aplicación</a:t>
            </a:r>
            <a:r>
              <a:rPr dirty="0" spc="-25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/>
              <a:t>las</a:t>
            </a:r>
            <a:r>
              <a:rPr dirty="0" spc="-35"/>
              <a:t> </a:t>
            </a:r>
            <a:r>
              <a:rPr dirty="0" spc="-10"/>
              <a:t>“NCSDE”</a:t>
            </a:r>
          </a:p>
        </p:txBody>
      </p:sp>
      <p:grpSp>
        <p:nvGrpSpPr>
          <p:cNvPr id="16" name="object 16" descr=""/>
          <p:cNvGrpSpPr/>
          <p:nvPr/>
        </p:nvGrpSpPr>
        <p:grpSpPr>
          <a:xfrm>
            <a:off x="5196512" y="4247197"/>
            <a:ext cx="1873885" cy="1898014"/>
            <a:chOff x="5196512" y="4247197"/>
            <a:chExt cx="1873885" cy="1898014"/>
          </a:xfrm>
        </p:grpSpPr>
        <p:sp>
          <p:nvSpPr>
            <p:cNvPr id="17" name="object 17" descr=""/>
            <p:cNvSpPr/>
            <p:nvPr/>
          </p:nvSpPr>
          <p:spPr>
            <a:xfrm>
              <a:off x="5499978" y="4593335"/>
              <a:ext cx="127000" cy="260985"/>
            </a:xfrm>
            <a:custGeom>
              <a:avLst/>
              <a:gdLst/>
              <a:ahLst/>
              <a:cxnLst/>
              <a:rect l="l" t="t" r="r" b="b"/>
              <a:pathLst>
                <a:path w="127000" h="260985">
                  <a:moveTo>
                    <a:pt x="126491" y="239267"/>
                  </a:moveTo>
                  <a:lnTo>
                    <a:pt x="126491" y="12191"/>
                  </a:lnTo>
                  <a:lnTo>
                    <a:pt x="115823" y="12191"/>
                  </a:lnTo>
                  <a:lnTo>
                    <a:pt x="105155" y="0"/>
                  </a:lnTo>
                  <a:lnTo>
                    <a:pt x="62483" y="0"/>
                  </a:lnTo>
                  <a:lnTo>
                    <a:pt x="32003" y="0"/>
                  </a:lnTo>
                  <a:lnTo>
                    <a:pt x="19811" y="12191"/>
                  </a:lnTo>
                  <a:lnTo>
                    <a:pt x="9143" y="12191"/>
                  </a:lnTo>
                  <a:lnTo>
                    <a:pt x="0" y="22859"/>
                  </a:lnTo>
                  <a:lnTo>
                    <a:pt x="0" y="227075"/>
                  </a:lnTo>
                  <a:lnTo>
                    <a:pt x="9143" y="227075"/>
                  </a:lnTo>
                  <a:lnTo>
                    <a:pt x="9143" y="239267"/>
                  </a:lnTo>
                  <a:lnTo>
                    <a:pt x="19811" y="249935"/>
                  </a:lnTo>
                  <a:lnTo>
                    <a:pt x="42671" y="249935"/>
                  </a:lnTo>
                  <a:lnTo>
                    <a:pt x="62483" y="260603"/>
                  </a:lnTo>
                  <a:lnTo>
                    <a:pt x="94487" y="249935"/>
                  </a:lnTo>
                  <a:lnTo>
                    <a:pt x="115823" y="249935"/>
                  </a:lnTo>
                  <a:lnTo>
                    <a:pt x="126491" y="239267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5499978" y="4593335"/>
              <a:ext cx="127000" cy="58419"/>
            </a:xfrm>
            <a:custGeom>
              <a:avLst/>
              <a:gdLst/>
              <a:ahLst/>
              <a:cxnLst/>
              <a:rect l="l" t="t" r="r" b="b"/>
              <a:pathLst>
                <a:path w="127000" h="58420">
                  <a:moveTo>
                    <a:pt x="126491" y="47243"/>
                  </a:moveTo>
                  <a:lnTo>
                    <a:pt x="126491" y="12191"/>
                  </a:lnTo>
                  <a:lnTo>
                    <a:pt x="115823" y="12191"/>
                  </a:lnTo>
                  <a:lnTo>
                    <a:pt x="105155" y="0"/>
                  </a:lnTo>
                  <a:lnTo>
                    <a:pt x="32003" y="0"/>
                  </a:lnTo>
                  <a:lnTo>
                    <a:pt x="19811" y="12191"/>
                  </a:lnTo>
                  <a:lnTo>
                    <a:pt x="9143" y="12191"/>
                  </a:lnTo>
                  <a:lnTo>
                    <a:pt x="0" y="22859"/>
                  </a:lnTo>
                  <a:lnTo>
                    <a:pt x="0" y="33527"/>
                  </a:lnTo>
                  <a:lnTo>
                    <a:pt x="9143" y="33527"/>
                  </a:lnTo>
                  <a:lnTo>
                    <a:pt x="9143" y="47243"/>
                  </a:lnTo>
                  <a:lnTo>
                    <a:pt x="32003" y="47243"/>
                  </a:lnTo>
                  <a:lnTo>
                    <a:pt x="42671" y="57911"/>
                  </a:lnTo>
                  <a:lnTo>
                    <a:pt x="94487" y="57911"/>
                  </a:lnTo>
                  <a:lnTo>
                    <a:pt x="105155" y="47243"/>
                  </a:lnTo>
                  <a:lnTo>
                    <a:pt x="126491" y="47243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5499978" y="4593335"/>
              <a:ext cx="127000" cy="260985"/>
            </a:xfrm>
            <a:custGeom>
              <a:avLst/>
              <a:gdLst/>
              <a:ahLst/>
              <a:cxnLst/>
              <a:rect l="l" t="t" r="r" b="b"/>
              <a:pathLst>
                <a:path w="127000" h="260985">
                  <a:moveTo>
                    <a:pt x="62483" y="0"/>
                  </a:moveTo>
                  <a:lnTo>
                    <a:pt x="32003" y="0"/>
                  </a:lnTo>
                  <a:lnTo>
                    <a:pt x="19811" y="12191"/>
                  </a:lnTo>
                  <a:lnTo>
                    <a:pt x="9143" y="12191"/>
                  </a:lnTo>
                  <a:lnTo>
                    <a:pt x="0" y="22859"/>
                  </a:lnTo>
                  <a:lnTo>
                    <a:pt x="0" y="227075"/>
                  </a:lnTo>
                  <a:lnTo>
                    <a:pt x="9143" y="227075"/>
                  </a:lnTo>
                  <a:lnTo>
                    <a:pt x="9143" y="239267"/>
                  </a:lnTo>
                  <a:lnTo>
                    <a:pt x="19811" y="249935"/>
                  </a:lnTo>
                  <a:lnTo>
                    <a:pt x="42671" y="249935"/>
                  </a:lnTo>
                  <a:lnTo>
                    <a:pt x="62483" y="260603"/>
                  </a:lnTo>
                  <a:lnTo>
                    <a:pt x="94487" y="249935"/>
                  </a:lnTo>
                  <a:lnTo>
                    <a:pt x="115823" y="249935"/>
                  </a:lnTo>
                  <a:lnTo>
                    <a:pt x="126491" y="239267"/>
                  </a:lnTo>
                  <a:lnTo>
                    <a:pt x="126491" y="12191"/>
                  </a:lnTo>
                  <a:lnTo>
                    <a:pt x="115823" y="12191"/>
                  </a:lnTo>
                  <a:lnTo>
                    <a:pt x="105155" y="0"/>
                  </a:lnTo>
                  <a:lnTo>
                    <a:pt x="62483" y="0"/>
                  </a:lnTo>
                </a:path>
                <a:path w="127000" h="260985">
                  <a:moveTo>
                    <a:pt x="0" y="22859"/>
                  </a:moveTo>
                  <a:lnTo>
                    <a:pt x="0" y="33527"/>
                  </a:lnTo>
                  <a:lnTo>
                    <a:pt x="9143" y="33527"/>
                  </a:lnTo>
                  <a:lnTo>
                    <a:pt x="9143" y="47243"/>
                  </a:lnTo>
                  <a:lnTo>
                    <a:pt x="32003" y="47243"/>
                  </a:lnTo>
                  <a:lnTo>
                    <a:pt x="42671" y="57911"/>
                  </a:lnTo>
                  <a:lnTo>
                    <a:pt x="94487" y="57911"/>
                  </a:lnTo>
                  <a:lnTo>
                    <a:pt x="105155" y="47243"/>
                  </a:lnTo>
                  <a:lnTo>
                    <a:pt x="126491" y="47243"/>
                  </a:lnTo>
                  <a:lnTo>
                    <a:pt x="126491" y="22859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5434446" y="4251959"/>
              <a:ext cx="66040" cy="1888489"/>
            </a:xfrm>
            <a:custGeom>
              <a:avLst/>
              <a:gdLst/>
              <a:ahLst/>
              <a:cxnLst/>
              <a:rect l="l" t="t" r="r" b="b"/>
              <a:pathLst>
                <a:path w="66039" h="1888489">
                  <a:moveTo>
                    <a:pt x="0" y="0"/>
                  </a:moveTo>
                  <a:lnTo>
                    <a:pt x="0" y="1888235"/>
                  </a:lnTo>
                  <a:lnTo>
                    <a:pt x="65531" y="1888235"/>
                  </a:lnTo>
                  <a:lnTo>
                    <a:pt x="65531" y="0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5306430" y="4411979"/>
              <a:ext cx="352425" cy="149860"/>
            </a:xfrm>
            <a:custGeom>
              <a:avLst/>
              <a:gdLst/>
              <a:ahLst/>
              <a:cxnLst/>
              <a:rect l="l" t="t" r="r" b="b"/>
              <a:pathLst>
                <a:path w="352425" h="149860">
                  <a:moveTo>
                    <a:pt x="0" y="0"/>
                  </a:moveTo>
                  <a:lnTo>
                    <a:pt x="140207" y="149351"/>
                  </a:lnTo>
                </a:path>
                <a:path w="352425" h="149860">
                  <a:moveTo>
                    <a:pt x="352043" y="0"/>
                  </a:moveTo>
                  <a:lnTo>
                    <a:pt x="182879" y="149351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5669142" y="4319015"/>
              <a:ext cx="44450" cy="58419"/>
            </a:xfrm>
            <a:custGeom>
              <a:avLst/>
              <a:gdLst/>
              <a:ahLst/>
              <a:cxnLst/>
              <a:rect l="l" t="t" r="r" b="b"/>
              <a:pathLst>
                <a:path w="44450" h="58420">
                  <a:moveTo>
                    <a:pt x="44195" y="57911"/>
                  </a:moveTo>
                  <a:lnTo>
                    <a:pt x="32003" y="0"/>
                  </a:lnTo>
                  <a:lnTo>
                    <a:pt x="10667" y="0"/>
                  </a:lnTo>
                  <a:lnTo>
                    <a:pt x="0" y="57911"/>
                  </a:lnTo>
                  <a:lnTo>
                    <a:pt x="44195" y="57911"/>
                  </a:lnTo>
                  <a:close/>
                </a:path>
              </a:pathLst>
            </a:custGeom>
            <a:solidFill>
              <a:srgbClr val="91919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5669142" y="4319015"/>
              <a:ext cx="44450" cy="58419"/>
            </a:xfrm>
            <a:custGeom>
              <a:avLst/>
              <a:gdLst/>
              <a:ahLst/>
              <a:cxnLst/>
              <a:rect l="l" t="t" r="r" b="b"/>
              <a:pathLst>
                <a:path w="44450" h="58420">
                  <a:moveTo>
                    <a:pt x="10667" y="0"/>
                  </a:moveTo>
                  <a:lnTo>
                    <a:pt x="0" y="57911"/>
                  </a:lnTo>
                  <a:lnTo>
                    <a:pt x="44195" y="57911"/>
                  </a:lnTo>
                  <a:lnTo>
                    <a:pt x="32003" y="0"/>
                  </a:lnTo>
                  <a:lnTo>
                    <a:pt x="10667" y="0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5583796" y="4308360"/>
              <a:ext cx="117475" cy="68580"/>
            </a:xfrm>
            <a:custGeom>
              <a:avLst/>
              <a:gdLst/>
              <a:ahLst/>
              <a:cxnLst/>
              <a:rect l="l" t="t" r="r" b="b"/>
              <a:pathLst>
                <a:path w="117475" h="68579">
                  <a:moveTo>
                    <a:pt x="42672" y="68567"/>
                  </a:moveTo>
                  <a:lnTo>
                    <a:pt x="32004" y="10655"/>
                  </a:lnTo>
                  <a:lnTo>
                    <a:pt x="9144" y="10655"/>
                  </a:lnTo>
                  <a:lnTo>
                    <a:pt x="0" y="68567"/>
                  </a:lnTo>
                  <a:lnTo>
                    <a:pt x="42672" y="68567"/>
                  </a:lnTo>
                  <a:close/>
                </a:path>
                <a:path w="117475" h="68579">
                  <a:moveTo>
                    <a:pt x="117348" y="35052"/>
                  </a:moveTo>
                  <a:lnTo>
                    <a:pt x="96012" y="0"/>
                  </a:lnTo>
                  <a:lnTo>
                    <a:pt x="86868" y="0"/>
                  </a:lnTo>
                  <a:lnTo>
                    <a:pt x="74676" y="35052"/>
                  </a:lnTo>
                  <a:lnTo>
                    <a:pt x="86868" y="35052"/>
                  </a:lnTo>
                  <a:lnTo>
                    <a:pt x="96012" y="10668"/>
                  </a:lnTo>
                  <a:lnTo>
                    <a:pt x="96012" y="35052"/>
                  </a:lnTo>
                  <a:lnTo>
                    <a:pt x="117348" y="35052"/>
                  </a:lnTo>
                  <a:close/>
                </a:path>
              </a:pathLst>
            </a:custGeom>
            <a:solidFill>
              <a:srgbClr val="91919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5583798" y="4319015"/>
              <a:ext cx="43180" cy="58419"/>
            </a:xfrm>
            <a:custGeom>
              <a:avLst/>
              <a:gdLst/>
              <a:ahLst/>
              <a:cxnLst/>
              <a:rect l="l" t="t" r="r" b="b"/>
              <a:pathLst>
                <a:path w="43179" h="58420">
                  <a:moveTo>
                    <a:pt x="9143" y="0"/>
                  </a:moveTo>
                  <a:lnTo>
                    <a:pt x="0" y="57911"/>
                  </a:lnTo>
                  <a:lnTo>
                    <a:pt x="42671" y="57911"/>
                  </a:lnTo>
                  <a:lnTo>
                    <a:pt x="32003" y="0"/>
                  </a:lnTo>
                  <a:lnTo>
                    <a:pt x="9143" y="0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5317096" y="4308360"/>
              <a:ext cx="299085" cy="68580"/>
            </a:xfrm>
            <a:custGeom>
              <a:avLst/>
              <a:gdLst/>
              <a:ahLst/>
              <a:cxnLst/>
              <a:rect l="l" t="t" r="r" b="b"/>
              <a:pathLst>
                <a:path w="299085" h="68579">
                  <a:moveTo>
                    <a:pt x="32004" y="68567"/>
                  </a:moveTo>
                  <a:lnTo>
                    <a:pt x="21336" y="10655"/>
                  </a:lnTo>
                  <a:lnTo>
                    <a:pt x="12192" y="10655"/>
                  </a:lnTo>
                  <a:lnTo>
                    <a:pt x="0" y="68567"/>
                  </a:lnTo>
                  <a:lnTo>
                    <a:pt x="32004" y="68567"/>
                  </a:lnTo>
                  <a:close/>
                </a:path>
                <a:path w="299085" h="68579">
                  <a:moveTo>
                    <a:pt x="298704" y="35052"/>
                  </a:moveTo>
                  <a:lnTo>
                    <a:pt x="275844" y="0"/>
                  </a:lnTo>
                  <a:lnTo>
                    <a:pt x="266700" y="0"/>
                  </a:lnTo>
                  <a:lnTo>
                    <a:pt x="256032" y="35052"/>
                  </a:lnTo>
                  <a:lnTo>
                    <a:pt x="266700" y="35052"/>
                  </a:lnTo>
                  <a:lnTo>
                    <a:pt x="266700" y="10668"/>
                  </a:lnTo>
                  <a:lnTo>
                    <a:pt x="275844" y="10668"/>
                  </a:lnTo>
                  <a:lnTo>
                    <a:pt x="275844" y="35052"/>
                  </a:lnTo>
                  <a:lnTo>
                    <a:pt x="298704" y="35052"/>
                  </a:lnTo>
                  <a:close/>
                </a:path>
              </a:pathLst>
            </a:custGeom>
            <a:solidFill>
              <a:srgbClr val="91919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5317098" y="4319015"/>
              <a:ext cx="32384" cy="58419"/>
            </a:xfrm>
            <a:custGeom>
              <a:avLst/>
              <a:gdLst/>
              <a:ahLst/>
              <a:cxnLst/>
              <a:rect l="l" t="t" r="r" b="b"/>
              <a:pathLst>
                <a:path w="32385" h="58420">
                  <a:moveTo>
                    <a:pt x="12191" y="0"/>
                  </a:moveTo>
                  <a:lnTo>
                    <a:pt x="0" y="57911"/>
                  </a:lnTo>
                  <a:lnTo>
                    <a:pt x="32003" y="57911"/>
                  </a:lnTo>
                  <a:lnTo>
                    <a:pt x="21335" y="0"/>
                  </a:lnTo>
                  <a:lnTo>
                    <a:pt x="12191" y="0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5243944" y="4308360"/>
              <a:ext cx="94615" cy="68580"/>
            </a:xfrm>
            <a:custGeom>
              <a:avLst/>
              <a:gdLst/>
              <a:ahLst/>
              <a:cxnLst/>
              <a:rect l="l" t="t" r="r" b="b"/>
              <a:pathLst>
                <a:path w="94614" h="68579">
                  <a:moveTo>
                    <a:pt x="32004" y="68567"/>
                  </a:moveTo>
                  <a:lnTo>
                    <a:pt x="21336" y="10655"/>
                  </a:lnTo>
                  <a:lnTo>
                    <a:pt x="9144" y="10655"/>
                  </a:lnTo>
                  <a:lnTo>
                    <a:pt x="0" y="68567"/>
                  </a:lnTo>
                  <a:lnTo>
                    <a:pt x="32004" y="68567"/>
                  </a:lnTo>
                  <a:close/>
                </a:path>
                <a:path w="94614" h="68579">
                  <a:moveTo>
                    <a:pt x="94488" y="0"/>
                  </a:moveTo>
                  <a:lnTo>
                    <a:pt x="73152" y="0"/>
                  </a:lnTo>
                  <a:lnTo>
                    <a:pt x="73152" y="56388"/>
                  </a:lnTo>
                  <a:lnTo>
                    <a:pt x="94488" y="56388"/>
                  </a:lnTo>
                  <a:lnTo>
                    <a:pt x="94488" y="35052"/>
                  </a:lnTo>
                  <a:lnTo>
                    <a:pt x="85344" y="35052"/>
                  </a:lnTo>
                  <a:lnTo>
                    <a:pt x="85344" y="10668"/>
                  </a:lnTo>
                  <a:lnTo>
                    <a:pt x="94488" y="35052"/>
                  </a:lnTo>
                  <a:lnTo>
                    <a:pt x="94488" y="0"/>
                  </a:lnTo>
                  <a:close/>
                </a:path>
              </a:pathLst>
            </a:custGeom>
            <a:solidFill>
              <a:srgbClr val="91919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5243946" y="4319015"/>
              <a:ext cx="32384" cy="58419"/>
            </a:xfrm>
            <a:custGeom>
              <a:avLst/>
              <a:gdLst/>
              <a:ahLst/>
              <a:cxnLst/>
              <a:rect l="l" t="t" r="r" b="b"/>
              <a:pathLst>
                <a:path w="32385" h="58420">
                  <a:moveTo>
                    <a:pt x="9143" y="0"/>
                  </a:moveTo>
                  <a:lnTo>
                    <a:pt x="0" y="57911"/>
                  </a:lnTo>
                  <a:lnTo>
                    <a:pt x="32003" y="57911"/>
                  </a:lnTo>
                  <a:lnTo>
                    <a:pt x="21335" y="0"/>
                  </a:lnTo>
                  <a:lnTo>
                    <a:pt x="9143" y="0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5222611" y="4308348"/>
              <a:ext cx="43180" cy="56515"/>
            </a:xfrm>
            <a:custGeom>
              <a:avLst/>
              <a:gdLst/>
              <a:ahLst/>
              <a:cxnLst/>
              <a:rect l="l" t="t" r="r" b="b"/>
              <a:pathLst>
                <a:path w="43179" h="56514">
                  <a:moveTo>
                    <a:pt x="42672" y="56388"/>
                  </a:moveTo>
                  <a:lnTo>
                    <a:pt x="32004" y="0"/>
                  </a:lnTo>
                  <a:lnTo>
                    <a:pt x="21336" y="0"/>
                  </a:lnTo>
                  <a:lnTo>
                    <a:pt x="0" y="56388"/>
                  </a:lnTo>
                  <a:lnTo>
                    <a:pt x="21336" y="56388"/>
                  </a:lnTo>
                  <a:lnTo>
                    <a:pt x="21336" y="10668"/>
                  </a:lnTo>
                  <a:lnTo>
                    <a:pt x="32004" y="35052"/>
                  </a:lnTo>
                  <a:lnTo>
                    <a:pt x="32004" y="56388"/>
                  </a:lnTo>
                  <a:lnTo>
                    <a:pt x="42672" y="56388"/>
                  </a:lnTo>
                  <a:close/>
                </a:path>
                <a:path w="43179" h="56514">
                  <a:moveTo>
                    <a:pt x="32004" y="56388"/>
                  </a:moveTo>
                  <a:lnTo>
                    <a:pt x="32004" y="35052"/>
                  </a:lnTo>
                  <a:lnTo>
                    <a:pt x="21336" y="35052"/>
                  </a:lnTo>
                  <a:lnTo>
                    <a:pt x="21336" y="56388"/>
                  </a:lnTo>
                  <a:lnTo>
                    <a:pt x="32004" y="56388"/>
                  </a:lnTo>
                  <a:close/>
                </a:path>
              </a:pathLst>
            </a:custGeom>
            <a:solidFill>
              <a:srgbClr val="91919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5201274" y="4375403"/>
              <a:ext cx="553720" cy="35560"/>
            </a:xfrm>
            <a:custGeom>
              <a:avLst/>
              <a:gdLst/>
              <a:ahLst/>
              <a:cxnLst/>
              <a:rect l="l" t="t" r="r" b="b"/>
              <a:pathLst>
                <a:path w="553720" h="35560">
                  <a:moveTo>
                    <a:pt x="553211" y="35051"/>
                  </a:moveTo>
                  <a:lnTo>
                    <a:pt x="553211" y="0"/>
                  </a:lnTo>
                  <a:lnTo>
                    <a:pt x="0" y="0"/>
                  </a:lnTo>
                  <a:lnTo>
                    <a:pt x="0" y="35051"/>
                  </a:lnTo>
                  <a:lnTo>
                    <a:pt x="553211" y="35051"/>
                  </a:lnTo>
                  <a:close/>
                </a:path>
              </a:pathLst>
            </a:custGeom>
            <a:solidFill>
              <a:srgbClr val="AD69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5201274" y="4376927"/>
              <a:ext cx="554990" cy="35560"/>
            </a:xfrm>
            <a:custGeom>
              <a:avLst/>
              <a:gdLst/>
              <a:ahLst/>
              <a:cxnLst/>
              <a:rect l="l" t="t" r="r" b="b"/>
              <a:pathLst>
                <a:path w="554989" h="35560">
                  <a:moveTo>
                    <a:pt x="0" y="0"/>
                  </a:moveTo>
                  <a:lnTo>
                    <a:pt x="0" y="35051"/>
                  </a:lnTo>
                  <a:lnTo>
                    <a:pt x="554735" y="35051"/>
                  </a:lnTo>
                  <a:lnTo>
                    <a:pt x="554735" y="0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5502359" y="4359973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w="0" h="11429">
                  <a:moveTo>
                    <a:pt x="0" y="0"/>
                  </a:moveTo>
                  <a:lnTo>
                    <a:pt x="0" y="11048"/>
                  </a:lnTo>
                </a:path>
              </a:pathLst>
            </a:custGeom>
            <a:ln w="476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5503122" y="4507801"/>
              <a:ext cx="0" cy="80010"/>
            </a:xfrm>
            <a:custGeom>
              <a:avLst/>
              <a:gdLst/>
              <a:ahLst/>
              <a:cxnLst/>
              <a:rect l="l" t="t" r="r" b="b"/>
              <a:pathLst>
                <a:path w="0" h="80010">
                  <a:moveTo>
                    <a:pt x="0" y="0"/>
                  </a:moveTo>
                  <a:lnTo>
                    <a:pt x="0" y="79628"/>
                  </a:lnTo>
                </a:path>
              </a:pathLst>
            </a:custGeom>
            <a:ln w="628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5434446" y="4251959"/>
              <a:ext cx="66040" cy="1888489"/>
            </a:xfrm>
            <a:custGeom>
              <a:avLst/>
              <a:gdLst/>
              <a:ahLst/>
              <a:cxnLst/>
              <a:rect l="l" t="t" r="r" b="b"/>
              <a:pathLst>
                <a:path w="66039" h="1888489">
                  <a:moveTo>
                    <a:pt x="65531" y="1888235"/>
                  </a:moveTo>
                  <a:lnTo>
                    <a:pt x="65531" y="0"/>
                  </a:lnTo>
                  <a:lnTo>
                    <a:pt x="0" y="0"/>
                  </a:lnTo>
                  <a:lnTo>
                    <a:pt x="0" y="1888235"/>
                  </a:lnTo>
                  <a:lnTo>
                    <a:pt x="65531" y="1888235"/>
                  </a:lnTo>
                  <a:close/>
                </a:path>
              </a:pathLst>
            </a:custGeom>
            <a:solidFill>
              <a:srgbClr val="AD69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5434446" y="4251959"/>
              <a:ext cx="66040" cy="1888489"/>
            </a:xfrm>
            <a:custGeom>
              <a:avLst/>
              <a:gdLst/>
              <a:ahLst/>
              <a:cxnLst/>
              <a:rect l="l" t="t" r="r" b="b"/>
              <a:pathLst>
                <a:path w="66039" h="1888489">
                  <a:moveTo>
                    <a:pt x="0" y="0"/>
                  </a:moveTo>
                  <a:lnTo>
                    <a:pt x="0" y="1888235"/>
                  </a:lnTo>
                  <a:lnTo>
                    <a:pt x="65531" y="1888235"/>
                  </a:lnTo>
                  <a:lnTo>
                    <a:pt x="65531" y="0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5306430" y="4411979"/>
              <a:ext cx="352425" cy="149860"/>
            </a:xfrm>
            <a:custGeom>
              <a:avLst/>
              <a:gdLst/>
              <a:ahLst/>
              <a:cxnLst/>
              <a:rect l="l" t="t" r="r" b="b"/>
              <a:pathLst>
                <a:path w="352425" h="149860">
                  <a:moveTo>
                    <a:pt x="0" y="0"/>
                  </a:moveTo>
                  <a:lnTo>
                    <a:pt x="140207" y="149351"/>
                  </a:lnTo>
                </a:path>
                <a:path w="352425" h="149860">
                  <a:moveTo>
                    <a:pt x="352043" y="0"/>
                  </a:moveTo>
                  <a:lnTo>
                    <a:pt x="182879" y="149351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5669142" y="4319015"/>
              <a:ext cx="44450" cy="58419"/>
            </a:xfrm>
            <a:custGeom>
              <a:avLst/>
              <a:gdLst/>
              <a:ahLst/>
              <a:cxnLst/>
              <a:rect l="l" t="t" r="r" b="b"/>
              <a:pathLst>
                <a:path w="44450" h="58420">
                  <a:moveTo>
                    <a:pt x="44195" y="57911"/>
                  </a:moveTo>
                  <a:lnTo>
                    <a:pt x="32003" y="0"/>
                  </a:lnTo>
                  <a:lnTo>
                    <a:pt x="10667" y="0"/>
                  </a:lnTo>
                  <a:lnTo>
                    <a:pt x="0" y="57911"/>
                  </a:lnTo>
                  <a:lnTo>
                    <a:pt x="44195" y="57911"/>
                  </a:lnTo>
                  <a:close/>
                </a:path>
              </a:pathLst>
            </a:custGeom>
            <a:solidFill>
              <a:srgbClr val="91919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5669142" y="4319015"/>
              <a:ext cx="44450" cy="58419"/>
            </a:xfrm>
            <a:custGeom>
              <a:avLst/>
              <a:gdLst/>
              <a:ahLst/>
              <a:cxnLst/>
              <a:rect l="l" t="t" r="r" b="b"/>
              <a:pathLst>
                <a:path w="44450" h="58420">
                  <a:moveTo>
                    <a:pt x="10667" y="0"/>
                  </a:moveTo>
                  <a:lnTo>
                    <a:pt x="0" y="57911"/>
                  </a:lnTo>
                  <a:lnTo>
                    <a:pt x="44195" y="57911"/>
                  </a:lnTo>
                  <a:lnTo>
                    <a:pt x="32003" y="0"/>
                  </a:lnTo>
                  <a:lnTo>
                    <a:pt x="10667" y="0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5658472" y="4308360"/>
              <a:ext cx="55244" cy="68580"/>
            </a:xfrm>
            <a:custGeom>
              <a:avLst/>
              <a:gdLst/>
              <a:ahLst/>
              <a:cxnLst/>
              <a:rect l="l" t="t" r="r" b="b"/>
              <a:pathLst>
                <a:path w="55245" h="68579">
                  <a:moveTo>
                    <a:pt x="54864" y="68567"/>
                  </a:moveTo>
                  <a:lnTo>
                    <a:pt x="42672" y="10655"/>
                  </a:lnTo>
                  <a:lnTo>
                    <a:pt x="27813" y="10655"/>
                  </a:lnTo>
                  <a:lnTo>
                    <a:pt x="21336" y="0"/>
                  </a:lnTo>
                  <a:lnTo>
                    <a:pt x="12192" y="0"/>
                  </a:lnTo>
                  <a:lnTo>
                    <a:pt x="0" y="35052"/>
                  </a:lnTo>
                  <a:lnTo>
                    <a:pt x="12192" y="35052"/>
                  </a:lnTo>
                  <a:lnTo>
                    <a:pt x="21323" y="10680"/>
                  </a:lnTo>
                  <a:lnTo>
                    <a:pt x="10668" y="68567"/>
                  </a:lnTo>
                  <a:lnTo>
                    <a:pt x="54864" y="68567"/>
                  </a:lnTo>
                  <a:close/>
                </a:path>
              </a:pathLst>
            </a:custGeom>
            <a:solidFill>
              <a:srgbClr val="91919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5669142" y="4319015"/>
              <a:ext cx="44450" cy="58419"/>
            </a:xfrm>
            <a:custGeom>
              <a:avLst/>
              <a:gdLst/>
              <a:ahLst/>
              <a:cxnLst/>
              <a:rect l="l" t="t" r="r" b="b"/>
              <a:pathLst>
                <a:path w="44450" h="58420">
                  <a:moveTo>
                    <a:pt x="10667" y="0"/>
                  </a:moveTo>
                  <a:lnTo>
                    <a:pt x="0" y="57911"/>
                  </a:lnTo>
                  <a:lnTo>
                    <a:pt x="44195" y="57911"/>
                  </a:lnTo>
                  <a:lnTo>
                    <a:pt x="32003" y="0"/>
                  </a:lnTo>
                  <a:lnTo>
                    <a:pt x="10667" y="0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5583796" y="4308360"/>
              <a:ext cx="117475" cy="68580"/>
            </a:xfrm>
            <a:custGeom>
              <a:avLst/>
              <a:gdLst/>
              <a:ahLst/>
              <a:cxnLst/>
              <a:rect l="l" t="t" r="r" b="b"/>
              <a:pathLst>
                <a:path w="117475" h="68579">
                  <a:moveTo>
                    <a:pt x="42672" y="68567"/>
                  </a:moveTo>
                  <a:lnTo>
                    <a:pt x="32004" y="10655"/>
                  </a:lnTo>
                  <a:lnTo>
                    <a:pt x="9144" y="10655"/>
                  </a:lnTo>
                  <a:lnTo>
                    <a:pt x="0" y="68567"/>
                  </a:lnTo>
                  <a:lnTo>
                    <a:pt x="42672" y="68567"/>
                  </a:lnTo>
                  <a:close/>
                </a:path>
                <a:path w="117475" h="68579">
                  <a:moveTo>
                    <a:pt x="117348" y="35052"/>
                  </a:moveTo>
                  <a:lnTo>
                    <a:pt x="96012" y="0"/>
                  </a:lnTo>
                  <a:lnTo>
                    <a:pt x="86868" y="0"/>
                  </a:lnTo>
                  <a:lnTo>
                    <a:pt x="74676" y="35052"/>
                  </a:lnTo>
                  <a:lnTo>
                    <a:pt x="86868" y="35052"/>
                  </a:lnTo>
                  <a:lnTo>
                    <a:pt x="96012" y="10668"/>
                  </a:lnTo>
                  <a:lnTo>
                    <a:pt x="96012" y="35052"/>
                  </a:lnTo>
                  <a:lnTo>
                    <a:pt x="117348" y="35052"/>
                  </a:lnTo>
                  <a:close/>
                </a:path>
              </a:pathLst>
            </a:custGeom>
            <a:solidFill>
              <a:srgbClr val="91919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5583798" y="4319015"/>
              <a:ext cx="43180" cy="58419"/>
            </a:xfrm>
            <a:custGeom>
              <a:avLst/>
              <a:gdLst/>
              <a:ahLst/>
              <a:cxnLst/>
              <a:rect l="l" t="t" r="r" b="b"/>
              <a:pathLst>
                <a:path w="43179" h="58420">
                  <a:moveTo>
                    <a:pt x="9143" y="0"/>
                  </a:moveTo>
                  <a:lnTo>
                    <a:pt x="0" y="57911"/>
                  </a:lnTo>
                  <a:lnTo>
                    <a:pt x="42671" y="57911"/>
                  </a:lnTo>
                  <a:lnTo>
                    <a:pt x="32003" y="0"/>
                  </a:lnTo>
                  <a:lnTo>
                    <a:pt x="9143" y="0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5573128" y="4308360"/>
              <a:ext cx="53340" cy="68580"/>
            </a:xfrm>
            <a:custGeom>
              <a:avLst/>
              <a:gdLst/>
              <a:ahLst/>
              <a:cxnLst/>
              <a:rect l="l" t="t" r="r" b="b"/>
              <a:pathLst>
                <a:path w="53339" h="68579">
                  <a:moveTo>
                    <a:pt x="53340" y="68567"/>
                  </a:moveTo>
                  <a:lnTo>
                    <a:pt x="42672" y="10655"/>
                  </a:lnTo>
                  <a:lnTo>
                    <a:pt x="26758" y="10655"/>
                  </a:lnTo>
                  <a:lnTo>
                    <a:pt x="19812" y="0"/>
                  </a:lnTo>
                  <a:lnTo>
                    <a:pt x="10668" y="0"/>
                  </a:lnTo>
                  <a:lnTo>
                    <a:pt x="0" y="35052"/>
                  </a:lnTo>
                  <a:lnTo>
                    <a:pt x="10668" y="35052"/>
                  </a:lnTo>
                  <a:lnTo>
                    <a:pt x="10668" y="10668"/>
                  </a:lnTo>
                  <a:lnTo>
                    <a:pt x="19799" y="10668"/>
                  </a:lnTo>
                  <a:lnTo>
                    <a:pt x="10668" y="68567"/>
                  </a:lnTo>
                  <a:lnTo>
                    <a:pt x="53340" y="68567"/>
                  </a:lnTo>
                  <a:close/>
                </a:path>
              </a:pathLst>
            </a:custGeom>
            <a:solidFill>
              <a:srgbClr val="91919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5583798" y="4319015"/>
              <a:ext cx="43180" cy="58419"/>
            </a:xfrm>
            <a:custGeom>
              <a:avLst/>
              <a:gdLst/>
              <a:ahLst/>
              <a:cxnLst/>
              <a:rect l="l" t="t" r="r" b="b"/>
              <a:pathLst>
                <a:path w="43179" h="58420">
                  <a:moveTo>
                    <a:pt x="9143" y="0"/>
                  </a:moveTo>
                  <a:lnTo>
                    <a:pt x="0" y="57911"/>
                  </a:lnTo>
                  <a:lnTo>
                    <a:pt x="42671" y="57911"/>
                  </a:lnTo>
                  <a:lnTo>
                    <a:pt x="32003" y="0"/>
                  </a:lnTo>
                  <a:lnTo>
                    <a:pt x="9143" y="0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5317096" y="4308360"/>
              <a:ext cx="299085" cy="68580"/>
            </a:xfrm>
            <a:custGeom>
              <a:avLst/>
              <a:gdLst/>
              <a:ahLst/>
              <a:cxnLst/>
              <a:rect l="l" t="t" r="r" b="b"/>
              <a:pathLst>
                <a:path w="299085" h="68579">
                  <a:moveTo>
                    <a:pt x="32004" y="68567"/>
                  </a:moveTo>
                  <a:lnTo>
                    <a:pt x="21336" y="10655"/>
                  </a:lnTo>
                  <a:lnTo>
                    <a:pt x="12192" y="10655"/>
                  </a:lnTo>
                  <a:lnTo>
                    <a:pt x="0" y="68567"/>
                  </a:lnTo>
                  <a:lnTo>
                    <a:pt x="32004" y="68567"/>
                  </a:lnTo>
                  <a:close/>
                </a:path>
                <a:path w="299085" h="68579">
                  <a:moveTo>
                    <a:pt x="298704" y="35052"/>
                  </a:moveTo>
                  <a:lnTo>
                    <a:pt x="275844" y="0"/>
                  </a:lnTo>
                  <a:lnTo>
                    <a:pt x="266700" y="0"/>
                  </a:lnTo>
                  <a:lnTo>
                    <a:pt x="256032" y="35052"/>
                  </a:lnTo>
                  <a:lnTo>
                    <a:pt x="266700" y="35052"/>
                  </a:lnTo>
                  <a:lnTo>
                    <a:pt x="266700" y="10668"/>
                  </a:lnTo>
                  <a:lnTo>
                    <a:pt x="275844" y="10668"/>
                  </a:lnTo>
                  <a:lnTo>
                    <a:pt x="275844" y="35052"/>
                  </a:lnTo>
                  <a:lnTo>
                    <a:pt x="298704" y="35052"/>
                  </a:lnTo>
                  <a:close/>
                </a:path>
              </a:pathLst>
            </a:custGeom>
            <a:solidFill>
              <a:srgbClr val="91919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5317098" y="4319015"/>
              <a:ext cx="32384" cy="58419"/>
            </a:xfrm>
            <a:custGeom>
              <a:avLst/>
              <a:gdLst/>
              <a:ahLst/>
              <a:cxnLst/>
              <a:rect l="l" t="t" r="r" b="b"/>
              <a:pathLst>
                <a:path w="32385" h="58420">
                  <a:moveTo>
                    <a:pt x="12191" y="0"/>
                  </a:moveTo>
                  <a:lnTo>
                    <a:pt x="0" y="57911"/>
                  </a:lnTo>
                  <a:lnTo>
                    <a:pt x="32003" y="57911"/>
                  </a:lnTo>
                  <a:lnTo>
                    <a:pt x="21335" y="0"/>
                  </a:lnTo>
                  <a:lnTo>
                    <a:pt x="12191" y="0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5317096" y="4308360"/>
              <a:ext cx="32384" cy="68580"/>
            </a:xfrm>
            <a:custGeom>
              <a:avLst/>
              <a:gdLst/>
              <a:ahLst/>
              <a:cxnLst/>
              <a:rect l="l" t="t" r="r" b="b"/>
              <a:pathLst>
                <a:path w="32385" h="68579">
                  <a:moveTo>
                    <a:pt x="32004" y="68567"/>
                  </a:moveTo>
                  <a:lnTo>
                    <a:pt x="21336" y="10655"/>
                  </a:lnTo>
                  <a:lnTo>
                    <a:pt x="21336" y="0"/>
                  </a:lnTo>
                  <a:lnTo>
                    <a:pt x="0" y="0"/>
                  </a:lnTo>
                  <a:lnTo>
                    <a:pt x="0" y="56388"/>
                  </a:lnTo>
                  <a:lnTo>
                    <a:pt x="2552" y="56388"/>
                  </a:lnTo>
                  <a:lnTo>
                    <a:pt x="0" y="68567"/>
                  </a:lnTo>
                  <a:lnTo>
                    <a:pt x="32004" y="68567"/>
                  </a:lnTo>
                  <a:close/>
                </a:path>
              </a:pathLst>
            </a:custGeom>
            <a:solidFill>
              <a:srgbClr val="91919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5317098" y="4319015"/>
              <a:ext cx="32384" cy="58419"/>
            </a:xfrm>
            <a:custGeom>
              <a:avLst/>
              <a:gdLst/>
              <a:ahLst/>
              <a:cxnLst/>
              <a:rect l="l" t="t" r="r" b="b"/>
              <a:pathLst>
                <a:path w="32385" h="58420">
                  <a:moveTo>
                    <a:pt x="12191" y="0"/>
                  </a:moveTo>
                  <a:lnTo>
                    <a:pt x="0" y="57911"/>
                  </a:lnTo>
                  <a:lnTo>
                    <a:pt x="32003" y="57911"/>
                  </a:lnTo>
                  <a:lnTo>
                    <a:pt x="21335" y="0"/>
                  </a:lnTo>
                  <a:lnTo>
                    <a:pt x="12191" y="0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5243944" y="4308360"/>
              <a:ext cx="94615" cy="68580"/>
            </a:xfrm>
            <a:custGeom>
              <a:avLst/>
              <a:gdLst/>
              <a:ahLst/>
              <a:cxnLst/>
              <a:rect l="l" t="t" r="r" b="b"/>
              <a:pathLst>
                <a:path w="94614" h="68579">
                  <a:moveTo>
                    <a:pt x="32004" y="68567"/>
                  </a:moveTo>
                  <a:lnTo>
                    <a:pt x="21336" y="10655"/>
                  </a:lnTo>
                  <a:lnTo>
                    <a:pt x="9144" y="10655"/>
                  </a:lnTo>
                  <a:lnTo>
                    <a:pt x="0" y="68567"/>
                  </a:lnTo>
                  <a:lnTo>
                    <a:pt x="32004" y="68567"/>
                  </a:lnTo>
                  <a:close/>
                </a:path>
                <a:path w="94614" h="68579">
                  <a:moveTo>
                    <a:pt x="94488" y="0"/>
                  </a:moveTo>
                  <a:lnTo>
                    <a:pt x="73152" y="0"/>
                  </a:lnTo>
                  <a:lnTo>
                    <a:pt x="73152" y="56388"/>
                  </a:lnTo>
                  <a:lnTo>
                    <a:pt x="94488" y="56388"/>
                  </a:lnTo>
                  <a:lnTo>
                    <a:pt x="94488" y="35052"/>
                  </a:lnTo>
                  <a:lnTo>
                    <a:pt x="85344" y="35052"/>
                  </a:lnTo>
                  <a:lnTo>
                    <a:pt x="85344" y="10668"/>
                  </a:lnTo>
                  <a:lnTo>
                    <a:pt x="94488" y="35052"/>
                  </a:lnTo>
                  <a:lnTo>
                    <a:pt x="94488" y="0"/>
                  </a:lnTo>
                  <a:close/>
                </a:path>
              </a:pathLst>
            </a:custGeom>
            <a:solidFill>
              <a:srgbClr val="91919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5243946" y="4319015"/>
              <a:ext cx="32384" cy="58419"/>
            </a:xfrm>
            <a:custGeom>
              <a:avLst/>
              <a:gdLst/>
              <a:ahLst/>
              <a:cxnLst/>
              <a:rect l="l" t="t" r="r" b="b"/>
              <a:pathLst>
                <a:path w="32385" h="58420">
                  <a:moveTo>
                    <a:pt x="9143" y="0"/>
                  </a:moveTo>
                  <a:lnTo>
                    <a:pt x="0" y="57911"/>
                  </a:lnTo>
                  <a:lnTo>
                    <a:pt x="32003" y="57911"/>
                  </a:lnTo>
                  <a:lnTo>
                    <a:pt x="21335" y="0"/>
                  </a:lnTo>
                  <a:lnTo>
                    <a:pt x="9143" y="0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5222608" y="4308360"/>
              <a:ext cx="53340" cy="68580"/>
            </a:xfrm>
            <a:custGeom>
              <a:avLst/>
              <a:gdLst/>
              <a:ahLst/>
              <a:cxnLst/>
              <a:rect l="l" t="t" r="r" b="b"/>
              <a:pathLst>
                <a:path w="53339" h="68579">
                  <a:moveTo>
                    <a:pt x="53340" y="68567"/>
                  </a:moveTo>
                  <a:lnTo>
                    <a:pt x="42672" y="10655"/>
                  </a:lnTo>
                  <a:lnTo>
                    <a:pt x="34010" y="10655"/>
                  </a:lnTo>
                  <a:lnTo>
                    <a:pt x="32004" y="0"/>
                  </a:lnTo>
                  <a:lnTo>
                    <a:pt x="28041" y="0"/>
                  </a:lnTo>
                  <a:lnTo>
                    <a:pt x="28041" y="26035"/>
                  </a:lnTo>
                  <a:lnTo>
                    <a:pt x="26619" y="35052"/>
                  </a:lnTo>
                  <a:lnTo>
                    <a:pt x="21336" y="35052"/>
                  </a:lnTo>
                  <a:lnTo>
                    <a:pt x="21336" y="10668"/>
                  </a:lnTo>
                  <a:lnTo>
                    <a:pt x="28041" y="26035"/>
                  </a:lnTo>
                  <a:lnTo>
                    <a:pt x="28041" y="0"/>
                  </a:lnTo>
                  <a:lnTo>
                    <a:pt x="21336" y="0"/>
                  </a:lnTo>
                  <a:lnTo>
                    <a:pt x="0" y="56388"/>
                  </a:lnTo>
                  <a:lnTo>
                    <a:pt x="21336" y="56388"/>
                  </a:lnTo>
                  <a:lnTo>
                    <a:pt x="23253" y="56388"/>
                  </a:lnTo>
                  <a:lnTo>
                    <a:pt x="21336" y="68567"/>
                  </a:lnTo>
                  <a:lnTo>
                    <a:pt x="53340" y="68567"/>
                  </a:lnTo>
                  <a:close/>
                </a:path>
              </a:pathLst>
            </a:custGeom>
            <a:solidFill>
              <a:srgbClr val="91919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5243946" y="4319015"/>
              <a:ext cx="32384" cy="58419"/>
            </a:xfrm>
            <a:custGeom>
              <a:avLst/>
              <a:gdLst/>
              <a:ahLst/>
              <a:cxnLst/>
              <a:rect l="l" t="t" r="r" b="b"/>
              <a:pathLst>
                <a:path w="32385" h="58420">
                  <a:moveTo>
                    <a:pt x="9143" y="0"/>
                  </a:moveTo>
                  <a:lnTo>
                    <a:pt x="0" y="57911"/>
                  </a:lnTo>
                  <a:lnTo>
                    <a:pt x="32003" y="57911"/>
                  </a:lnTo>
                  <a:lnTo>
                    <a:pt x="21335" y="0"/>
                  </a:lnTo>
                  <a:lnTo>
                    <a:pt x="9143" y="0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5222611" y="4308348"/>
              <a:ext cx="43180" cy="56515"/>
            </a:xfrm>
            <a:custGeom>
              <a:avLst/>
              <a:gdLst/>
              <a:ahLst/>
              <a:cxnLst/>
              <a:rect l="l" t="t" r="r" b="b"/>
              <a:pathLst>
                <a:path w="43179" h="56514">
                  <a:moveTo>
                    <a:pt x="42672" y="56388"/>
                  </a:moveTo>
                  <a:lnTo>
                    <a:pt x="32004" y="0"/>
                  </a:lnTo>
                  <a:lnTo>
                    <a:pt x="21336" y="0"/>
                  </a:lnTo>
                  <a:lnTo>
                    <a:pt x="0" y="56388"/>
                  </a:lnTo>
                  <a:lnTo>
                    <a:pt x="21336" y="56388"/>
                  </a:lnTo>
                  <a:lnTo>
                    <a:pt x="21336" y="10668"/>
                  </a:lnTo>
                  <a:lnTo>
                    <a:pt x="32004" y="35052"/>
                  </a:lnTo>
                  <a:lnTo>
                    <a:pt x="32004" y="56388"/>
                  </a:lnTo>
                  <a:lnTo>
                    <a:pt x="42672" y="56388"/>
                  </a:lnTo>
                  <a:close/>
                </a:path>
                <a:path w="43179" h="56514">
                  <a:moveTo>
                    <a:pt x="32004" y="56388"/>
                  </a:moveTo>
                  <a:lnTo>
                    <a:pt x="32004" y="35052"/>
                  </a:lnTo>
                  <a:lnTo>
                    <a:pt x="21336" y="35052"/>
                  </a:lnTo>
                  <a:lnTo>
                    <a:pt x="21336" y="56388"/>
                  </a:lnTo>
                  <a:lnTo>
                    <a:pt x="32004" y="56388"/>
                  </a:lnTo>
                  <a:close/>
                </a:path>
              </a:pathLst>
            </a:custGeom>
            <a:solidFill>
              <a:srgbClr val="91919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5201274" y="4375403"/>
              <a:ext cx="553720" cy="35560"/>
            </a:xfrm>
            <a:custGeom>
              <a:avLst/>
              <a:gdLst/>
              <a:ahLst/>
              <a:cxnLst/>
              <a:rect l="l" t="t" r="r" b="b"/>
              <a:pathLst>
                <a:path w="553720" h="35560">
                  <a:moveTo>
                    <a:pt x="553211" y="35051"/>
                  </a:moveTo>
                  <a:lnTo>
                    <a:pt x="553211" y="0"/>
                  </a:lnTo>
                  <a:lnTo>
                    <a:pt x="0" y="0"/>
                  </a:lnTo>
                  <a:lnTo>
                    <a:pt x="0" y="35051"/>
                  </a:lnTo>
                  <a:lnTo>
                    <a:pt x="553211" y="35051"/>
                  </a:lnTo>
                  <a:close/>
                </a:path>
              </a:pathLst>
            </a:custGeom>
            <a:solidFill>
              <a:srgbClr val="AD69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5201274" y="4376927"/>
              <a:ext cx="554990" cy="35560"/>
            </a:xfrm>
            <a:custGeom>
              <a:avLst/>
              <a:gdLst/>
              <a:ahLst/>
              <a:cxnLst/>
              <a:rect l="l" t="t" r="r" b="b"/>
              <a:pathLst>
                <a:path w="554989" h="35560">
                  <a:moveTo>
                    <a:pt x="0" y="0"/>
                  </a:moveTo>
                  <a:lnTo>
                    <a:pt x="0" y="35051"/>
                  </a:lnTo>
                  <a:lnTo>
                    <a:pt x="554735" y="35051"/>
                  </a:lnTo>
                  <a:lnTo>
                    <a:pt x="554735" y="0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 descr=""/>
            <p:cNvSpPr/>
            <p:nvPr/>
          </p:nvSpPr>
          <p:spPr>
            <a:xfrm>
              <a:off x="5446638" y="4343399"/>
              <a:ext cx="233679" cy="283845"/>
            </a:xfrm>
            <a:custGeom>
              <a:avLst/>
              <a:gdLst/>
              <a:ahLst/>
              <a:cxnLst/>
              <a:rect l="l" t="t" r="r" b="b"/>
              <a:pathLst>
                <a:path w="233679" h="283845">
                  <a:moveTo>
                    <a:pt x="0" y="21335"/>
                  </a:moveTo>
                  <a:lnTo>
                    <a:pt x="53339" y="22859"/>
                  </a:lnTo>
                </a:path>
                <a:path w="233679" h="283845">
                  <a:moveTo>
                    <a:pt x="53339" y="169163"/>
                  </a:moveTo>
                  <a:lnTo>
                    <a:pt x="54863" y="239267"/>
                  </a:lnTo>
                </a:path>
                <a:path w="233679" h="283845">
                  <a:moveTo>
                    <a:pt x="233171" y="0"/>
                  </a:moveTo>
                  <a:lnTo>
                    <a:pt x="233171" y="102107"/>
                  </a:lnTo>
                  <a:lnTo>
                    <a:pt x="224027" y="137159"/>
                  </a:lnTo>
                  <a:lnTo>
                    <a:pt x="224027" y="170687"/>
                  </a:lnTo>
                  <a:lnTo>
                    <a:pt x="201167" y="228599"/>
                  </a:lnTo>
                  <a:lnTo>
                    <a:pt x="179831" y="262127"/>
                  </a:lnTo>
                  <a:lnTo>
                    <a:pt x="146303" y="283463"/>
                  </a:lnTo>
                  <a:lnTo>
                    <a:pt x="137159" y="283463"/>
                  </a:lnTo>
                  <a:lnTo>
                    <a:pt x="115823" y="272795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 descr=""/>
            <p:cNvSpPr/>
            <p:nvPr/>
          </p:nvSpPr>
          <p:spPr>
            <a:xfrm>
              <a:off x="5541126" y="4593335"/>
              <a:ext cx="52069" cy="58419"/>
            </a:xfrm>
            <a:custGeom>
              <a:avLst/>
              <a:gdLst/>
              <a:ahLst/>
              <a:cxnLst/>
              <a:rect l="l" t="t" r="r" b="b"/>
              <a:pathLst>
                <a:path w="52070" h="58420">
                  <a:moveTo>
                    <a:pt x="51815" y="47243"/>
                  </a:moveTo>
                  <a:lnTo>
                    <a:pt x="51815" y="33527"/>
                  </a:lnTo>
                  <a:lnTo>
                    <a:pt x="51815" y="12191"/>
                  </a:lnTo>
                  <a:lnTo>
                    <a:pt x="42671" y="12191"/>
                  </a:lnTo>
                  <a:lnTo>
                    <a:pt x="42671" y="0"/>
                  </a:lnTo>
                  <a:lnTo>
                    <a:pt x="0" y="0"/>
                  </a:lnTo>
                  <a:lnTo>
                    <a:pt x="0" y="47243"/>
                  </a:lnTo>
                  <a:lnTo>
                    <a:pt x="9143" y="57911"/>
                  </a:lnTo>
                  <a:lnTo>
                    <a:pt x="42671" y="57911"/>
                  </a:lnTo>
                  <a:lnTo>
                    <a:pt x="42671" y="47243"/>
                  </a:lnTo>
                  <a:lnTo>
                    <a:pt x="51815" y="4724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 descr=""/>
            <p:cNvSpPr/>
            <p:nvPr/>
          </p:nvSpPr>
          <p:spPr>
            <a:xfrm>
              <a:off x="5541126" y="4593335"/>
              <a:ext cx="1524000" cy="1272540"/>
            </a:xfrm>
            <a:custGeom>
              <a:avLst/>
              <a:gdLst/>
              <a:ahLst/>
              <a:cxnLst/>
              <a:rect l="l" t="t" r="r" b="b"/>
              <a:pathLst>
                <a:path w="1524000" h="1272539">
                  <a:moveTo>
                    <a:pt x="51815" y="33527"/>
                  </a:moveTo>
                  <a:lnTo>
                    <a:pt x="51815" y="47243"/>
                  </a:lnTo>
                  <a:lnTo>
                    <a:pt x="42671" y="47243"/>
                  </a:lnTo>
                  <a:lnTo>
                    <a:pt x="42671" y="57911"/>
                  </a:lnTo>
                  <a:lnTo>
                    <a:pt x="9143" y="57911"/>
                  </a:lnTo>
                  <a:lnTo>
                    <a:pt x="0" y="47243"/>
                  </a:lnTo>
                  <a:lnTo>
                    <a:pt x="0" y="0"/>
                  </a:lnTo>
                  <a:lnTo>
                    <a:pt x="42671" y="0"/>
                  </a:lnTo>
                  <a:lnTo>
                    <a:pt x="42671" y="12191"/>
                  </a:lnTo>
                  <a:lnTo>
                    <a:pt x="51815" y="12191"/>
                  </a:lnTo>
                  <a:lnTo>
                    <a:pt x="51815" y="33527"/>
                  </a:lnTo>
                  <a:close/>
                </a:path>
                <a:path w="1524000" h="1272539">
                  <a:moveTo>
                    <a:pt x="1523999" y="1272539"/>
                  </a:moveTo>
                  <a:lnTo>
                    <a:pt x="1351787" y="1112519"/>
                  </a:lnTo>
                  <a:lnTo>
                    <a:pt x="1171955" y="964691"/>
                  </a:lnTo>
                  <a:lnTo>
                    <a:pt x="1002791" y="806195"/>
                  </a:lnTo>
                  <a:lnTo>
                    <a:pt x="821435" y="669035"/>
                  </a:lnTo>
                  <a:lnTo>
                    <a:pt x="627887" y="534923"/>
                  </a:lnTo>
                  <a:lnTo>
                    <a:pt x="446531" y="397763"/>
                  </a:lnTo>
                  <a:lnTo>
                    <a:pt x="256031" y="260603"/>
                  </a:lnTo>
                  <a:lnTo>
                    <a:pt x="64007" y="137159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 descr=""/>
            <p:cNvSpPr/>
            <p:nvPr/>
          </p:nvSpPr>
          <p:spPr>
            <a:xfrm>
              <a:off x="5573130" y="4706111"/>
              <a:ext cx="64135" cy="58419"/>
            </a:xfrm>
            <a:custGeom>
              <a:avLst/>
              <a:gdLst/>
              <a:ahLst/>
              <a:cxnLst/>
              <a:rect l="l" t="t" r="r" b="b"/>
              <a:pathLst>
                <a:path w="64135" h="58420">
                  <a:moveTo>
                    <a:pt x="64007" y="35051"/>
                  </a:moveTo>
                  <a:lnTo>
                    <a:pt x="64007" y="24383"/>
                  </a:lnTo>
                  <a:lnTo>
                    <a:pt x="53339" y="13715"/>
                  </a:lnTo>
                  <a:lnTo>
                    <a:pt x="42671" y="0"/>
                  </a:lnTo>
                  <a:lnTo>
                    <a:pt x="10667" y="0"/>
                  </a:lnTo>
                  <a:lnTo>
                    <a:pt x="10667" y="13715"/>
                  </a:lnTo>
                  <a:lnTo>
                    <a:pt x="0" y="13715"/>
                  </a:lnTo>
                  <a:lnTo>
                    <a:pt x="0" y="35051"/>
                  </a:lnTo>
                  <a:lnTo>
                    <a:pt x="10667" y="47243"/>
                  </a:lnTo>
                  <a:lnTo>
                    <a:pt x="10667" y="57911"/>
                  </a:lnTo>
                  <a:lnTo>
                    <a:pt x="53339" y="57911"/>
                  </a:lnTo>
                  <a:lnTo>
                    <a:pt x="53339" y="47243"/>
                  </a:lnTo>
                  <a:lnTo>
                    <a:pt x="53339" y="35051"/>
                  </a:lnTo>
                  <a:lnTo>
                    <a:pt x="64007" y="3505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1" name="object 61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68368" y="4701349"/>
              <a:ext cx="73532" cy="67436"/>
            </a:xfrm>
            <a:prstGeom prst="rect">
              <a:avLst/>
            </a:prstGeom>
          </p:spPr>
        </p:pic>
      </p:grpSp>
      <p:grpSp>
        <p:nvGrpSpPr>
          <p:cNvPr id="62" name="object 62" descr=""/>
          <p:cNvGrpSpPr/>
          <p:nvPr/>
        </p:nvGrpSpPr>
        <p:grpSpPr>
          <a:xfrm>
            <a:off x="7165519" y="4009453"/>
            <a:ext cx="776605" cy="1576705"/>
            <a:chOff x="7165519" y="4009453"/>
            <a:chExt cx="776605" cy="1576705"/>
          </a:xfrm>
        </p:grpSpPr>
        <p:sp>
          <p:nvSpPr>
            <p:cNvPr id="63" name="object 63" descr=""/>
            <p:cNvSpPr/>
            <p:nvPr/>
          </p:nvSpPr>
          <p:spPr>
            <a:xfrm>
              <a:off x="7849986" y="4137659"/>
              <a:ext cx="66040" cy="317500"/>
            </a:xfrm>
            <a:custGeom>
              <a:avLst/>
              <a:gdLst/>
              <a:ahLst/>
              <a:cxnLst/>
              <a:rect l="l" t="t" r="r" b="b"/>
              <a:pathLst>
                <a:path w="66040" h="317500">
                  <a:moveTo>
                    <a:pt x="65531" y="316991"/>
                  </a:moveTo>
                  <a:lnTo>
                    <a:pt x="65531" y="0"/>
                  </a:lnTo>
                  <a:lnTo>
                    <a:pt x="0" y="0"/>
                  </a:lnTo>
                  <a:lnTo>
                    <a:pt x="0" y="316991"/>
                  </a:lnTo>
                  <a:lnTo>
                    <a:pt x="65531" y="316991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 descr=""/>
            <p:cNvSpPr/>
            <p:nvPr/>
          </p:nvSpPr>
          <p:spPr>
            <a:xfrm>
              <a:off x="7851510" y="4137659"/>
              <a:ext cx="64135" cy="318770"/>
            </a:xfrm>
            <a:custGeom>
              <a:avLst/>
              <a:gdLst/>
              <a:ahLst/>
              <a:cxnLst/>
              <a:rect l="l" t="t" r="r" b="b"/>
              <a:pathLst>
                <a:path w="64134" h="318770">
                  <a:moveTo>
                    <a:pt x="0" y="0"/>
                  </a:moveTo>
                  <a:lnTo>
                    <a:pt x="0" y="318515"/>
                  </a:lnTo>
                  <a:lnTo>
                    <a:pt x="64007" y="318515"/>
                  </a:lnTo>
                  <a:lnTo>
                    <a:pt x="64007" y="0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 descr=""/>
            <p:cNvSpPr/>
            <p:nvPr/>
          </p:nvSpPr>
          <p:spPr>
            <a:xfrm>
              <a:off x="7298298" y="4014215"/>
              <a:ext cx="638810" cy="441959"/>
            </a:xfrm>
            <a:custGeom>
              <a:avLst/>
              <a:gdLst/>
              <a:ahLst/>
              <a:cxnLst/>
              <a:rect l="l" t="t" r="r" b="b"/>
              <a:pathLst>
                <a:path w="638809" h="441960">
                  <a:moveTo>
                    <a:pt x="638555" y="441959"/>
                  </a:moveTo>
                  <a:lnTo>
                    <a:pt x="320039" y="0"/>
                  </a:lnTo>
                  <a:lnTo>
                    <a:pt x="0" y="441959"/>
                  </a:lnTo>
                  <a:lnTo>
                    <a:pt x="638555" y="441959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 descr=""/>
            <p:cNvSpPr/>
            <p:nvPr/>
          </p:nvSpPr>
          <p:spPr>
            <a:xfrm>
              <a:off x="7298298" y="4014215"/>
              <a:ext cx="638810" cy="441959"/>
            </a:xfrm>
            <a:custGeom>
              <a:avLst/>
              <a:gdLst/>
              <a:ahLst/>
              <a:cxnLst/>
              <a:rect l="l" t="t" r="r" b="b"/>
              <a:pathLst>
                <a:path w="638809" h="441960">
                  <a:moveTo>
                    <a:pt x="0" y="441959"/>
                  </a:moveTo>
                  <a:lnTo>
                    <a:pt x="638555" y="441959"/>
                  </a:lnTo>
                  <a:lnTo>
                    <a:pt x="320039" y="0"/>
                  </a:lnTo>
                  <a:lnTo>
                    <a:pt x="0" y="441959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 descr=""/>
            <p:cNvSpPr/>
            <p:nvPr/>
          </p:nvSpPr>
          <p:spPr>
            <a:xfrm>
              <a:off x="7321158" y="4047743"/>
              <a:ext cx="594360" cy="1068705"/>
            </a:xfrm>
            <a:custGeom>
              <a:avLst/>
              <a:gdLst/>
              <a:ahLst/>
              <a:cxnLst/>
              <a:rect l="l" t="t" r="r" b="b"/>
              <a:pathLst>
                <a:path w="594359" h="1068704">
                  <a:moveTo>
                    <a:pt x="594359" y="1068323"/>
                  </a:moveTo>
                  <a:lnTo>
                    <a:pt x="594359" y="408431"/>
                  </a:lnTo>
                  <a:lnTo>
                    <a:pt x="297179" y="0"/>
                  </a:lnTo>
                  <a:lnTo>
                    <a:pt x="0" y="408431"/>
                  </a:lnTo>
                  <a:lnTo>
                    <a:pt x="0" y="1068323"/>
                  </a:lnTo>
                  <a:lnTo>
                    <a:pt x="594359" y="1068323"/>
                  </a:lnTo>
                  <a:close/>
                </a:path>
              </a:pathLst>
            </a:custGeom>
            <a:solidFill>
              <a:srgbClr val="E6E6E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 descr=""/>
            <p:cNvSpPr/>
            <p:nvPr/>
          </p:nvSpPr>
          <p:spPr>
            <a:xfrm>
              <a:off x="7321158" y="4047743"/>
              <a:ext cx="594360" cy="1068705"/>
            </a:xfrm>
            <a:custGeom>
              <a:avLst/>
              <a:gdLst/>
              <a:ahLst/>
              <a:cxnLst/>
              <a:rect l="l" t="t" r="r" b="b"/>
              <a:pathLst>
                <a:path w="594359" h="1068704">
                  <a:moveTo>
                    <a:pt x="0" y="1068323"/>
                  </a:moveTo>
                  <a:lnTo>
                    <a:pt x="594359" y="1068323"/>
                  </a:lnTo>
                  <a:lnTo>
                    <a:pt x="594359" y="408431"/>
                  </a:lnTo>
                  <a:lnTo>
                    <a:pt x="297179" y="0"/>
                  </a:lnTo>
                  <a:lnTo>
                    <a:pt x="0" y="408431"/>
                  </a:lnTo>
                  <a:lnTo>
                    <a:pt x="0" y="1068323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 descr=""/>
            <p:cNvSpPr/>
            <p:nvPr/>
          </p:nvSpPr>
          <p:spPr>
            <a:xfrm>
              <a:off x="7392786" y="4809743"/>
              <a:ext cx="149860" cy="259079"/>
            </a:xfrm>
            <a:custGeom>
              <a:avLst/>
              <a:gdLst/>
              <a:ahLst/>
              <a:cxnLst/>
              <a:rect l="l" t="t" r="r" b="b"/>
              <a:pathLst>
                <a:path w="149859" h="259079">
                  <a:moveTo>
                    <a:pt x="149351" y="259079"/>
                  </a:moveTo>
                  <a:lnTo>
                    <a:pt x="149351" y="0"/>
                  </a:lnTo>
                  <a:lnTo>
                    <a:pt x="0" y="0"/>
                  </a:lnTo>
                  <a:lnTo>
                    <a:pt x="0" y="259079"/>
                  </a:lnTo>
                  <a:lnTo>
                    <a:pt x="149351" y="25907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 descr=""/>
            <p:cNvSpPr/>
            <p:nvPr/>
          </p:nvSpPr>
          <p:spPr>
            <a:xfrm>
              <a:off x="7394310" y="4809743"/>
              <a:ext cx="149860" cy="260985"/>
            </a:xfrm>
            <a:custGeom>
              <a:avLst/>
              <a:gdLst/>
              <a:ahLst/>
              <a:cxnLst/>
              <a:rect l="l" t="t" r="r" b="b"/>
              <a:pathLst>
                <a:path w="149859" h="260985">
                  <a:moveTo>
                    <a:pt x="0" y="0"/>
                  </a:moveTo>
                  <a:lnTo>
                    <a:pt x="0" y="260603"/>
                  </a:lnTo>
                  <a:lnTo>
                    <a:pt x="149351" y="260603"/>
                  </a:lnTo>
                  <a:lnTo>
                    <a:pt x="149351" y="0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1" name="object 71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72428" y="4190809"/>
              <a:ext cx="93344" cy="132968"/>
            </a:xfrm>
            <a:prstGeom prst="rect">
              <a:avLst/>
            </a:prstGeom>
          </p:spPr>
        </p:pic>
        <p:sp>
          <p:nvSpPr>
            <p:cNvPr id="72" name="object 72" descr=""/>
            <p:cNvSpPr/>
            <p:nvPr/>
          </p:nvSpPr>
          <p:spPr>
            <a:xfrm>
              <a:off x="7404978" y="4661915"/>
              <a:ext cx="149860" cy="33655"/>
            </a:xfrm>
            <a:custGeom>
              <a:avLst/>
              <a:gdLst/>
              <a:ahLst/>
              <a:cxnLst/>
              <a:rect l="l" t="t" r="r" b="b"/>
              <a:pathLst>
                <a:path w="149859" h="33654">
                  <a:moveTo>
                    <a:pt x="149351" y="0"/>
                  </a:moveTo>
                  <a:lnTo>
                    <a:pt x="0" y="0"/>
                  </a:lnTo>
                  <a:lnTo>
                    <a:pt x="9143" y="33527"/>
                  </a:lnTo>
                  <a:lnTo>
                    <a:pt x="138683" y="33527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 descr=""/>
            <p:cNvSpPr/>
            <p:nvPr/>
          </p:nvSpPr>
          <p:spPr>
            <a:xfrm>
              <a:off x="7404978" y="4661915"/>
              <a:ext cx="149860" cy="33655"/>
            </a:xfrm>
            <a:custGeom>
              <a:avLst/>
              <a:gdLst/>
              <a:ahLst/>
              <a:cxnLst/>
              <a:rect l="l" t="t" r="r" b="b"/>
              <a:pathLst>
                <a:path w="149859" h="33654">
                  <a:moveTo>
                    <a:pt x="9143" y="33527"/>
                  </a:moveTo>
                  <a:lnTo>
                    <a:pt x="138683" y="33527"/>
                  </a:lnTo>
                  <a:lnTo>
                    <a:pt x="149351" y="0"/>
                  </a:lnTo>
                  <a:lnTo>
                    <a:pt x="0" y="0"/>
                  </a:lnTo>
                  <a:lnTo>
                    <a:pt x="9143" y="33527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 descr=""/>
            <p:cNvSpPr/>
            <p:nvPr/>
          </p:nvSpPr>
          <p:spPr>
            <a:xfrm>
              <a:off x="7680822" y="4661915"/>
              <a:ext cx="163195" cy="33655"/>
            </a:xfrm>
            <a:custGeom>
              <a:avLst/>
              <a:gdLst/>
              <a:ahLst/>
              <a:cxnLst/>
              <a:rect l="l" t="t" r="r" b="b"/>
              <a:pathLst>
                <a:path w="163195" h="33654">
                  <a:moveTo>
                    <a:pt x="163067" y="0"/>
                  </a:moveTo>
                  <a:lnTo>
                    <a:pt x="0" y="0"/>
                  </a:lnTo>
                  <a:lnTo>
                    <a:pt x="22859" y="33527"/>
                  </a:lnTo>
                  <a:lnTo>
                    <a:pt x="150875" y="33527"/>
                  </a:lnTo>
                  <a:lnTo>
                    <a:pt x="163067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 descr=""/>
            <p:cNvSpPr/>
            <p:nvPr/>
          </p:nvSpPr>
          <p:spPr>
            <a:xfrm>
              <a:off x="7680822" y="4661915"/>
              <a:ext cx="163195" cy="33655"/>
            </a:xfrm>
            <a:custGeom>
              <a:avLst/>
              <a:gdLst/>
              <a:ahLst/>
              <a:cxnLst/>
              <a:rect l="l" t="t" r="r" b="b"/>
              <a:pathLst>
                <a:path w="163195" h="33654">
                  <a:moveTo>
                    <a:pt x="22859" y="33527"/>
                  </a:moveTo>
                  <a:lnTo>
                    <a:pt x="150875" y="33527"/>
                  </a:lnTo>
                  <a:lnTo>
                    <a:pt x="163067" y="0"/>
                  </a:lnTo>
                  <a:lnTo>
                    <a:pt x="0" y="0"/>
                  </a:lnTo>
                  <a:lnTo>
                    <a:pt x="22859" y="33527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 descr=""/>
            <p:cNvSpPr/>
            <p:nvPr/>
          </p:nvSpPr>
          <p:spPr>
            <a:xfrm>
              <a:off x="7648818" y="4968239"/>
              <a:ext cx="182880" cy="33655"/>
            </a:xfrm>
            <a:custGeom>
              <a:avLst/>
              <a:gdLst/>
              <a:ahLst/>
              <a:cxnLst/>
              <a:rect l="l" t="t" r="r" b="b"/>
              <a:pathLst>
                <a:path w="182879" h="33654">
                  <a:moveTo>
                    <a:pt x="182879" y="0"/>
                  </a:moveTo>
                  <a:lnTo>
                    <a:pt x="0" y="0"/>
                  </a:lnTo>
                  <a:lnTo>
                    <a:pt x="22859" y="33527"/>
                  </a:lnTo>
                  <a:lnTo>
                    <a:pt x="161543" y="33527"/>
                  </a:lnTo>
                  <a:lnTo>
                    <a:pt x="182879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 descr=""/>
            <p:cNvSpPr/>
            <p:nvPr/>
          </p:nvSpPr>
          <p:spPr>
            <a:xfrm>
              <a:off x="7648818" y="4968239"/>
              <a:ext cx="182880" cy="33655"/>
            </a:xfrm>
            <a:custGeom>
              <a:avLst/>
              <a:gdLst/>
              <a:ahLst/>
              <a:cxnLst/>
              <a:rect l="l" t="t" r="r" b="b"/>
              <a:pathLst>
                <a:path w="182879" h="33654">
                  <a:moveTo>
                    <a:pt x="22859" y="33527"/>
                  </a:moveTo>
                  <a:lnTo>
                    <a:pt x="161543" y="33527"/>
                  </a:lnTo>
                  <a:lnTo>
                    <a:pt x="182879" y="0"/>
                  </a:lnTo>
                  <a:lnTo>
                    <a:pt x="0" y="0"/>
                  </a:lnTo>
                  <a:lnTo>
                    <a:pt x="22859" y="33527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8" name="object 7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377355" y="5054917"/>
              <a:ext cx="181736" cy="65912"/>
            </a:xfrm>
            <a:prstGeom prst="rect">
              <a:avLst/>
            </a:prstGeom>
          </p:spPr>
        </p:pic>
        <p:sp>
          <p:nvSpPr>
            <p:cNvPr id="79" name="object 79" descr=""/>
            <p:cNvSpPr/>
            <p:nvPr/>
          </p:nvSpPr>
          <p:spPr>
            <a:xfrm>
              <a:off x="7426312" y="4489716"/>
              <a:ext cx="393700" cy="478790"/>
            </a:xfrm>
            <a:custGeom>
              <a:avLst/>
              <a:gdLst/>
              <a:ahLst/>
              <a:cxnLst/>
              <a:rect l="l" t="t" r="r" b="b"/>
              <a:pathLst>
                <a:path w="393700" h="478789">
                  <a:moveTo>
                    <a:pt x="106680" y="0"/>
                  </a:moveTo>
                  <a:lnTo>
                    <a:pt x="0" y="0"/>
                  </a:lnTo>
                  <a:lnTo>
                    <a:pt x="0" y="170688"/>
                  </a:lnTo>
                  <a:lnTo>
                    <a:pt x="106680" y="170688"/>
                  </a:lnTo>
                  <a:lnTo>
                    <a:pt x="106680" y="0"/>
                  </a:lnTo>
                  <a:close/>
                </a:path>
                <a:path w="393700" h="478789">
                  <a:moveTo>
                    <a:pt x="381000" y="318516"/>
                  </a:moveTo>
                  <a:lnTo>
                    <a:pt x="234696" y="318516"/>
                  </a:lnTo>
                  <a:lnTo>
                    <a:pt x="234696" y="478536"/>
                  </a:lnTo>
                  <a:lnTo>
                    <a:pt x="381000" y="478536"/>
                  </a:lnTo>
                  <a:lnTo>
                    <a:pt x="381000" y="318516"/>
                  </a:lnTo>
                  <a:close/>
                </a:path>
                <a:path w="393700" h="478789">
                  <a:moveTo>
                    <a:pt x="393192" y="0"/>
                  </a:moveTo>
                  <a:lnTo>
                    <a:pt x="288036" y="0"/>
                  </a:lnTo>
                  <a:lnTo>
                    <a:pt x="288036" y="170688"/>
                  </a:lnTo>
                  <a:lnTo>
                    <a:pt x="393192" y="170688"/>
                  </a:lnTo>
                  <a:lnTo>
                    <a:pt x="393192" y="0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 descr=""/>
            <p:cNvSpPr/>
            <p:nvPr/>
          </p:nvSpPr>
          <p:spPr>
            <a:xfrm>
              <a:off x="7426314" y="4491227"/>
              <a:ext cx="394970" cy="477520"/>
            </a:xfrm>
            <a:custGeom>
              <a:avLst/>
              <a:gdLst/>
              <a:ahLst/>
              <a:cxnLst/>
              <a:rect l="l" t="t" r="r" b="b"/>
              <a:pathLst>
                <a:path w="394970" h="477520">
                  <a:moveTo>
                    <a:pt x="289559" y="0"/>
                  </a:moveTo>
                  <a:lnTo>
                    <a:pt x="289559" y="169163"/>
                  </a:lnTo>
                  <a:lnTo>
                    <a:pt x="394715" y="169163"/>
                  </a:lnTo>
                  <a:lnTo>
                    <a:pt x="394715" y="0"/>
                  </a:lnTo>
                  <a:lnTo>
                    <a:pt x="289559" y="0"/>
                  </a:lnTo>
                  <a:close/>
                </a:path>
                <a:path w="394970" h="477520">
                  <a:moveTo>
                    <a:pt x="0" y="0"/>
                  </a:moveTo>
                  <a:lnTo>
                    <a:pt x="0" y="169163"/>
                  </a:lnTo>
                  <a:lnTo>
                    <a:pt x="106679" y="169163"/>
                  </a:lnTo>
                  <a:lnTo>
                    <a:pt x="106679" y="0"/>
                  </a:lnTo>
                  <a:lnTo>
                    <a:pt x="0" y="0"/>
                  </a:lnTo>
                  <a:close/>
                </a:path>
                <a:path w="394970" h="477520">
                  <a:moveTo>
                    <a:pt x="234695" y="318515"/>
                  </a:moveTo>
                  <a:lnTo>
                    <a:pt x="234695" y="477011"/>
                  </a:lnTo>
                  <a:lnTo>
                    <a:pt x="384047" y="477011"/>
                  </a:lnTo>
                  <a:lnTo>
                    <a:pt x="384047" y="318515"/>
                  </a:lnTo>
                  <a:lnTo>
                    <a:pt x="234695" y="318515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 descr=""/>
            <p:cNvSpPr/>
            <p:nvPr/>
          </p:nvSpPr>
          <p:spPr>
            <a:xfrm>
              <a:off x="7362304" y="4489716"/>
              <a:ext cx="521334" cy="478790"/>
            </a:xfrm>
            <a:custGeom>
              <a:avLst/>
              <a:gdLst/>
              <a:ahLst/>
              <a:cxnLst/>
              <a:rect l="l" t="t" r="r" b="b"/>
              <a:pathLst>
                <a:path w="521334" h="478789">
                  <a:moveTo>
                    <a:pt x="64008" y="0"/>
                  </a:moveTo>
                  <a:lnTo>
                    <a:pt x="0" y="0"/>
                  </a:lnTo>
                  <a:lnTo>
                    <a:pt x="0" y="170688"/>
                  </a:lnTo>
                  <a:lnTo>
                    <a:pt x="64008" y="170688"/>
                  </a:lnTo>
                  <a:lnTo>
                    <a:pt x="64008" y="0"/>
                  </a:lnTo>
                  <a:close/>
                </a:path>
                <a:path w="521334" h="478789">
                  <a:moveTo>
                    <a:pt x="222504" y="0"/>
                  </a:moveTo>
                  <a:lnTo>
                    <a:pt x="170688" y="0"/>
                  </a:lnTo>
                  <a:lnTo>
                    <a:pt x="170688" y="170688"/>
                  </a:lnTo>
                  <a:lnTo>
                    <a:pt x="222504" y="170688"/>
                  </a:lnTo>
                  <a:lnTo>
                    <a:pt x="222504" y="0"/>
                  </a:lnTo>
                  <a:close/>
                </a:path>
                <a:path w="521334" h="478789">
                  <a:moveTo>
                    <a:pt x="298704" y="318516"/>
                  </a:moveTo>
                  <a:lnTo>
                    <a:pt x="222504" y="318516"/>
                  </a:lnTo>
                  <a:lnTo>
                    <a:pt x="222504" y="478536"/>
                  </a:lnTo>
                  <a:lnTo>
                    <a:pt x="298704" y="478536"/>
                  </a:lnTo>
                  <a:lnTo>
                    <a:pt x="298704" y="318516"/>
                  </a:lnTo>
                  <a:close/>
                </a:path>
                <a:path w="521334" h="478789">
                  <a:moveTo>
                    <a:pt x="352044" y="0"/>
                  </a:moveTo>
                  <a:lnTo>
                    <a:pt x="286512" y="0"/>
                  </a:lnTo>
                  <a:lnTo>
                    <a:pt x="286512" y="170688"/>
                  </a:lnTo>
                  <a:lnTo>
                    <a:pt x="352044" y="170688"/>
                  </a:lnTo>
                  <a:lnTo>
                    <a:pt x="352044" y="0"/>
                  </a:lnTo>
                  <a:close/>
                </a:path>
                <a:path w="521334" h="478789">
                  <a:moveTo>
                    <a:pt x="510540" y="0"/>
                  </a:moveTo>
                  <a:lnTo>
                    <a:pt x="457200" y="0"/>
                  </a:lnTo>
                  <a:lnTo>
                    <a:pt x="457200" y="170688"/>
                  </a:lnTo>
                  <a:lnTo>
                    <a:pt x="510540" y="170688"/>
                  </a:lnTo>
                  <a:lnTo>
                    <a:pt x="510540" y="0"/>
                  </a:lnTo>
                  <a:close/>
                </a:path>
                <a:path w="521334" h="478789">
                  <a:moveTo>
                    <a:pt x="521208" y="318516"/>
                  </a:moveTo>
                  <a:lnTo>
                    <a:pt x="445008" y="318516"/>
                  </a:lnTo>
                  <a:lnTo>
                    <a:pt x="445008" y="478536"/>
                  </a:lnTo>
                  <a:lnTo>
                    <a:pt x="521208" y="478536"/>
                  </a:lnTo>
                  <a:lnTo>
                    <a:pt x="521208" y="318516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 descr=""/>
            <p:cNvSpPr/>
            <p:nvPr/>
          </p:nvSpPr>
          <p:spPr>
            <a:xfrm>
              <a:off x="7363830" y="4491227"/>
              <a:ext cx="521334" cy="477520"/>
            </a:xfrm>
            <a:custGeom>
              <a:avLst/>
              <a:gdLst/>
              <a:ahLst/>
              <a:cxnLst/>
              <a:rect l="l" t="t" r="r" b="b"/>
              <a:pathLst>
                <a:path w="521334" h="477520">
                  <a:moveTo>
                    <a:pt x="0" y="0"/>
                  </a:moveTo>
                  <a:lnTo>
                    <a:pt x="0" y="169163"/>
                  </a:lnTo>
                  <a:lnTo>
                    <a:pt x="62483" y="169163"/>
                  </a:lnTo>
                  <a:lnTo>
                    <a:pt x="62483" y="0"/>
                  </a:lnTo>
                  <a:lnTo>
                    <a:pt x="0" y="0"/>
                  </a:lnTo>
                  <a:close/>
                </a:path>
                <a:path w="521334" h="477520">
                  <a:moveTo>
                    <a:pt x="169163" y="0"/>
                  </a:moveTo>
                  <a:lnTo>
                    <a:pt x="169163" y="169163"/>
                  </a:lnTo>
                  <a:lnTo>
                    <a:pt x="220979" y="169163"/>
                  </a:lnTo>
                  <a:lnTo>
                    <a:pt x="220979" y="0"/>
                  </a:lnTo>
                  <a:lnTo>
                    <a:pt x="169163" y="0"/>
                  </a:lnTo>
                  <a:close/>
                </a:path>
                <a:path w="521334" h="477520">
                  <a:moveTo>
                    <a:pt x="286511" y="0"/>
                  </a:moveTo>
                  <a:lnTo>
                    <a:pt x="286511" y="169163"/>
                  </a:lnTo>
                  <a:lnTo>
                    <a:pt x="350519" y="169163"/>
                  </a:lnTo>
                  <a:lnTo>
                    <a:pt x="350519" y="0"/>
                  </a:lnTo>
                  <a:lnTo>
                    <a:pt x="286511" y="0"/>
                  </a:lnTo>
                  <a:close/>
                </a:path>
                <a:path w="521334" h="477520">
                  <a:moveTo>
                    <a:pt x="455675" y="0"/>
                  </a:moveTo>
                  <a:lnTo>
                    <a:pt x="455675" y="169163"/>
                  </a:lnTo>
                  <a:lnTo>
                    <a:pt x="509015" y="169163"/>
                  </a:lnTo>
                  <a:lnTo>
                    <a:pt x="509015" y="0"/>
                  </a:lnTo>
                  <a:lnTo>
                    <a:pt x="455675" y="0"/>
                  </a:lnTo>
                  <a:close/>
                </a:path>
                <a:path w="521334" h="477520">
                  <a:moveTo>
                    <a:pt x="220979" y="318515"/>
                  </a:moveTo>
                  <a:lnTo>
                    <a:pt x="220979" y="477011"/>
                  </a:lnTo>
                  <a:lnTo>
                    <a:pt x="297179" y="477011"/>
                  </a:lnTo>
                  <a:lnTo>
                    <a:pt x="297179" y="318515"/>
                  </a:lnTo>
                  <a:lnTo>
                    <a:pt x="220979" y="318515"/>
                  </a:lnTo>
                  <a:close/>
                </a:path>
                <a:path w="521334" h="477520">
                  <a:moveTo>
                    <a:pt x="445007" y="318515"/>
                  </a:moveTo>
                  <a:lnTo>
                    <a:pt x="445007" y="477011"/>
                  </a:lnTo>
                  <a:lnTo>
                    <a:pt x="521207" y="477011"/>
                  </a:lnTo>
                  <a:lnTo>
                    <a:pt x="521207" y="318515"/>
                  </a:lnTo>
                  <a:lnTo>
                    <a:pt x="445007" y="318515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 descr=""/>
            <p:cNvSpPr/>
            <p:nvPr/>
          </p:nvSpPr>
          <p:spPr>
            <a:xfrm>
              <a:off x="7723494" y="4616195"/>
              <a:ext cx="66040" cy="317500"/>
            </a:xfrm>
            <a:custGeom>
              <a:avLst/>
              <a:gdLst/>
              <a:ahLst/>
              <a:cxnLst/>
              <a:rect l="l" t="t" r="r" b="b"/>
              <a:pathLst>
                <a:path w="66040" h="317500">
                  <a:moveTo>
                    <a:pt x="65531" y="316991"/>
                  </a:moveTo>
                  <a:lnTo>
                    <a:pt x="65531" y="0"/>
                  </a:lnTo>
                  <a:lnTo>
                    <a:pt x="0" y="0"/>
                  </a:lnTo>
                  <a:lnTo>
                    <a:pt x="0" y="316991"/>
                  </a:lnTo>
                  <a:lnTo>
                    <a:pt x="65531" y="316991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 descr=""/>
            <p:cNvSpPr/>
            <p:nvPr/>
          </p:nvSpPr>
          <p:spPr>
            <a:xfrm>
              <a:off x="7723494" y="4616195"/>
              <a:ext cx="66040" cy="317500"/>
            </a:xfrm>
            <a:custGeom>
              <a:avLst/>
              <a:gdLst/>
              <a:ahLst/>
              <a:cxnLst/>
              <a:rect l="l" t="t" r="r" b="b"/>
              <a:pathLst>
                <a:path w="66040" h="317500">
                  <a:moveTo>
                    <a:pt x="0" y="0"/>
                  </a:moveTo>
                  <a:lnTo>
                    <a:pt x="0" y="316991"/>
                  </a:lnTo>
                  <a:lnTo>
                    <a:pt x="65531" y="316991"/>
                  </a:lnTo>
                  <a:lnTo>
                    <a:pt x="65531" y="0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 descr=""/>
            <p:cNvSpPr/>
            <p:nvPr/>
          </p:nvSpPr>
          <p:spPr>
            <a:xfrm>
              <a:off x="7170282" y="4491227"/>
              <a:ext cx="640080" cy="441959"/>
            </a:xfrm>
            <a:custGeom>
              <a:avLst/>
              <a:gdLst/>
              <a:ahLst/>
              <a:cxnLst/>
              <a:rect l="l" t="t" r="r" b="b"/>
              <a:pathLst>
                <a:path w="640079" h="441960">
                  <a:moveTo>
                    <a:pt x="640079" y="441959"/>
                  </a:moveTo>
                  <a:lnTo>
                    <a:pt x="320039" y="0"/>
                  </a:lnTo>
                  <a:lnTo>
                    <a:pt x="0" y="441959"/>
                  </a:lnTo>
                  <a:lnTo>
                    <a:pt x="640079" y="441959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 descr=""/>
            <p:cNvSpPr/>
            <p:nvPr/>
          </p:nvSpPr>
          <p:spPr>
            <a:xfrm>
              <a:off x="7170282" y="4491227"/>
              <a:ext cx="640080" cy="441959"/>
            </a:xfrm>
            <a:custGeom>
              <a:avLst/>
              <a:gdLst/>
              <a:ahLst/>
              <a:cxnLst/>
              <a:rect l="l" t="t" r="r" b="b"/>
              <a:pathLst>
                <a:path w="640079" h="441960">
                  <a:moveTo>
                    <a:pt x="0" y="441959"/>
                  </a:moveTo>
                  <a:lnTo>
                    <a:pt x="640079" y="441959"/>
                  </a:lnTo>
                  <a:lnTo>
                    <a:pt x="320039" y="0"/>
                  </a:lnTo>
                  <a:lnTo>
                    <a:pt x="0" y="441959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 descr=""/>
            <p:cNvSpPr/>
            <p:nvPr/>
          </p:nvSpPr>
          <p:spPr>
            <a:xfrm>
              <a:off x="7191618" y="4524755"/>
              <a:ext cx="597535" cy="1056640"/>
            </a:xfrm>
            <a:custGeom>
              <a:avLst/>
              <a:gdLst/>
              <a:ahLst/>
              <a:cxnLst/>
              <a:rect l="l" t="t" r="r" b="b"/>
              <a:pathLst>
                <a:path w="597534" h="1056639">
                  <a:moveTo>
                    <a:pt x="597407" y="1056131"/>
                  </a:moveTo>
                  <a:lnTo>
                    <a:pt x="597407" y="408431"/>
                  </a:lnTo>
                  <a:lnTo>
                    <a:pt x="298703" y="0"/>
                  </a:lnTo>
                  <a:lnTo>
                    <a:pt x="0" y="408431"/>
                  </a:lnTo>
                  <a:lnTo>
                    <a:pt x="0" y="1056131"/>
                  </a:lnTo>
                  <a:lnTo>
                    <a:pt x="597407" y="1056131"/>
                  </a:lnTo>
                  <a:close/>
                </a:path>
              </a:pathLst>
            </a:custGeom>
            <a:solidFill>
              <a:srgbClr val="E6E6E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 descr=""/>
            <p:cNvSpPr/>
            <p:nvPr/>
          </p:nvSpPr>
          <p:spPr>
            <a:xfrm>
              <a:off x="7191618" y="4524755"/>
              <a:ext cx="597535" cy="1056640"/>
            </a:xfrm>
            <a:custGeom>
              <a:avLst/>
              <a:gdLst/>
              <a:ahLst/>
              <a:cxnLst/>
              <a:rect l="l" t="t" r="r" b="b"/>
              <a:pathLst>
                <a:path w="597534" h="1056639">
                  <a:moveTo>
                    <a:pt x="0" y="1056131"/>
                  </a:moveTo>
                  <a:lnTo>
                    <a:pt x="597407" y="1056131"/>
                  </a:lnTo>
                  <a:lnTo>
                    <a:pt x="597407" y="408431"/>
                  </a:lnTo>
                  <a:lnTo>
                    <a:pt x="298703" y="0"/>
                  </a:lnTo>
                  <a:lnTo>
                    <a:pt x="0" y="408431"/>
                  </a:lnTo>
                  <a:lnTo>
                    <a:pt x="0" y="1056131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 descr=""/>
            <p:cNvSpPr/>
            <p:nvPr/>
          </p:nvSpPr>
          <p:spPr>
            <a:xfrm>
              <a:off x="7266294" y="5286755"/>
              <a:ext cx="147955" cy="260985"/>
            </a:xfrm>
            <a:custGeom>
              <a:avLst/>
              <a:gdLst/>
              <a:ahLst/>
              <a:cxnLst/>
              <a:rect l="l" t="t" r="r" b="b"/>
              <a:pathLst>
                <a:path w="147954" h="260985">
                  <a:moveTo>
                    <a:pt x="147827" y="260603"/>
                  </a:moveTo>
                  <a:lnTo>
                    <a:pt x="147827" y="0"/>
                  </a:lnTo>
                  <a:lnTo>
                    <a:pt x="0" y="0"/>
                  </a:lnTo>
                  <a:lnTo>
                    <a:pt x="0" y="260603"/>
                  </a:lnTo>
                  <a:lnTo>
                    <a:pt x="147827" y="26060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 descr=""/>
            <p:cNvSpPr/>
            <p:nvPr/>
          </p:nvSpPr>
          <p:spPr>
            <a:xfrm>
              <a:off x="7266294" y="5288279"/>
              <a:ext cx="147955" cy="259079"/>
            </a:xfrm>
            <a:custGeom>
              <a:avLst/>
              <a:gdLst/>
              <a:ahLst/>
              <a:cxnLst/>
              <a:rect l="l" t="t" r="r" b="b"/>
              <a:pathLst>
                <a:path w="147954" h="259079">
                  <a:moveTo>
                    <a:pt x="0" y="0"/>
                  </a:moveTo>
                  <a:lnTo>
                    <a:pt x="0" y="259079"/>
                  </a:lnTo>
                  <a:lnTo>
                    <a:pt x="147827" y="259079"/>
                  </a:lnTo>
                  <a:lnTo>
                    <a:pt x="147827" y="0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1" name="object 91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442887" y="4667821"/>
              <a:ext cx="94868" cy="136016"/>
            </a:xfrm>
            <a:prstGeom prst="rect">
              <a:avLst/>
            </a:prstGeom>
          </p:spPr>
        </p:pic>
        <p:sp>
          <p:nvSpPr>
            <p:cNvPr id="92" name="object 92" descr=""/>
            <p:cNvSpPr/>
            <p:nvPr/>
          </p:nvSpPr>
          <p:spPr>
            <a:xfrm>
              <a:off x="7266294" y="5138927"/>
              <a:ext cx="160020" cy="33655"/>
            </a:xfrm>
            <a:custGeom>
              <a:avLst/>
              <a:gdLst/>
              <a:ahLst/>
              <a:cxnLst/>
              <a:rect l="l" t="t" r="r" b="b"/>
              <a:pathLst>
                <a:path w="160020" h="33654">
                  <a:moveTo>
                    <a:pt x="160019" y="0"/>
                  </a:moveTo>
                  <a:lnTo>
                    <a:pt x="0" y="0"/>
                  </a:lnTo>
                  <a:lnTo>
                    <a:pt x="21335" y="33527"/>
                  </a:lnTo>
                  <a:lnTo>
                    <a:pt x="147827" y="33527"/>
                  </a:lnTo>
                  <a:lnTo>
                    <a:pt x="160019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 descr=""/>
            <p:cNvSpPr/>
            <p:nvPr/>
          </p:nvSpPr>
          <p:spPr>
            <a:xfrm>
              <a:off x="7266294" y="5138927"/>
              <a:ext cx="160020" cy="33655"/>
            </a:xfrm>
            <a:custGeom>
              <a:avLst/>
              <a:gdLst/>
              <a:ahLst/>
              <a:cxnLst/>
              <a:rect l="l" t="t" r="r" b="b"/>
              <a:pathLst>
                <a:path w="160020" h="33654">
                  <a:moveTo>
                    <a:pt x="21335" y="33527"/>
                  </a:moveTo>
                  <a:lnTo>
                    <a:pt x="147827" y="33527"/>
                  </a:lnTo>
                  <a:lnTo>
                    <a:pt x="160019" y="0"/>
                  </a:lnTo>
                  <a:lnTo>
                    <a:pt x="0" y="0"/>
                  </a:lnTo>
                  <a:lnTo>
                    <a:pt x="21335" y="33527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 descr=""/>
            <p:cNvSpPr/>
            <p:nvPr/>
          </p:nvSpPr>
          <p:spPr>
            <a:xfrm>
              <a:off x="7554330" y="5138927"/>
              <a:ext cx="160020" cy="33655"/>
            </a:xfrm>
            <a:custGeom>
              <a:avLst/>
              <a:gdLst/>
              <a:ahLst/>
              <a:cxnLst/>
              <a:rect l="l" t="t" r="r" b="b"/>
              <a:pathLst>
                <a:path w="160020" h="33654">
                  <a:moveTo>
                    <a:pt x="160019" y="0"/>
                  </a:moveTo>
                  <a:lnTo>
                    <a:pt x="0" y="0"/>
                  </a:lnTo>
                  <a:lnTo>
                    <a:pt x="21335" y="33527"/>
                  </a:lnTo>
                  <a:lnTo>
                    <a:pt x="149351" y="33527"/>
                  </a:lnTo>
                  <a:lnTo>
                    <a:pt x="160019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 descr=""/>
            <p:cNvSpPr/>
            <p:nvPr/>
          </p:nvSpPr>
          <p:spPr>
            <a:xfrm>
              <a:off x="7554330" y="5138927"/>
              <a:ext cx="160020" cy="33655"/>
            </a:xfrm>
            <a:custGeom>
              <a:avLst/>
              <a:gdLst/>
              <a:ahLst/>
              <a:cxnLst/>
              <a:rect l="l" t="t" r="r" b="b"/>
              <a:pathLst>
                <a:path w="160020" h="33654">
                  <a:moveTo>
                    <a:pt x="21335" y="33527"/>
                  </a:moveTo>
                  <a:lnTo>
                    <a:pt x="149351" y="33527"/>
                  </a:lnTo>
                  <a:lnTo>
                    <a:pt x="160019" y="0"/>
                  </a:lnTo>
                  <a:lnTo>
                    <a:pt x="0" y="0"/>
                  </a:lnTo>
                  <a:lnTo>
                    <a:pt x="21335" y="33527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 descr=""/>
            <p:cNvSpPr/>
            <p:nvPr/>
          </p:nvSpPr>
          <p:spPr>
            <a:xfrm>
              <a:off x="7522326" y="5446775"/>
              <a:ext cx="181610" cy="33655"/>
            </a:xfrm>
            <a:custGeom>
              <a:avLst/>
              <a:gdLst/>
              <a:ahLst/>
              <a:cxnLst/>
              <a:rect l="l" t="t" r="r" b="b"/>
              <a:pathLst>
                <a:path w="181609" h="33654">
                  <a:moveTo>
                    <a:pt x="181355" y="0"/>
                  </a:moveTo>
                  <a:lnTo>
                    <a:pt x="0" y="0"/>
                  </a:lnTo>
                  <a:lnTo>
                    <a:pt x="19811" y="33527"/>
                  </a:lnTo>
                  <a:lnTo>
                    <a:pt x="158495" y="33527"/>
                  </a:lnTo>
                  <a:lnTo>
                    <a:pt x="181355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 descr=""/>
            <p:cNvSpPr/>
            <p:nvPr/>
          </p:nvSpPr>
          <p:spPr>
            <a:xfrm>
              <a:off x="7522326" y="5446775"/>
              <a:ext cx="181610" cy="33655"/>
            </a:xfrm>
            <a:custGeom>
              <a:avLst/>
              <a:gdLst/>
              <a:ahLst/>
              <a:cxnLst/>
              <a:rect l="l" t="t" r="r" b="b"/>
              <a:pathLst>
                <a:path w="181609" h="33654">
                  <a:moveTo>
                    <a:pt x="19811" y="33527"/>
                  </a:moveTo>
                  <a:lnTo>
                    <a:pt x="158495" y="33527"/>
                  </a:lnTo>
                  <a:lnTo>
                    <a:pt x="181355" y="0"/>
                  </a:lnTo>
                  <a:lnTo>
                    <a:pt x="0" y="0"/>
                  </a:lnTo>
                  <a:lnTo>
                    <a:pt x="19811" y="33527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 descr=""/>
            <p:cNvSpPr/>
            <p:nvPr/>
          </p:nvSpPr>
          <p:spPr>
            <a:xfrm>
              <a:off x="7255624" y="5536704"/>
              <a:ext cx="169545" cy="44450"/>
            </a:xfrm>
            <a:custGeom>
              <a:avLst/>
              <a:gdLst/>
              <a:ahLst/>
              <a:cxnLst/>
              <a:rect l="l" t="t" r="r" b="b"/>
              <a:pathLst>
                <a:path w="169545" h="44450">
                  <a:moveTo>
                    <a:pt x="169164" y="21336"/>
                  </a:moveTo>
                  <a:lnTo>
                    <a:pt x="158496" y="21336"/>
                  </a:lnTo>
                  <a:lnTo>
                    <a:pt x="158496" y="0"/>
                  </a:lnTo>
                  <a:lnTo>
                    <a:pt x="10668" y="0"/>
                  </a:lnTo>
                  <a:lnTo>
                    <a:pt x="10668" y="21336"/>
                  </a:lnTo>
                  <a:lnTo>
                    <a:pt x="0" y="21336"/>
                  </a:lnTo>
                  <a:lnTo>
                    <a:pt x="0" y="44196"/>
                  </a:lnTo>
                  <a:lnTo>
                    <a:pt x="169164" y="44196"/>
                  </a:lnTo>
                  <a:lnTo>
                    <a:pt x="169164" y="2133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 descr=""/>
            <p:cNvSpPr/>
            <p:nvPr/>
          </p:nvSpPr>
          <p:spPr>
            <a:xfrm>
              <a:off x="7255626" y="5536691"/>
              <a:ext cx="170815" cy="44450"/>
            </a:xfrm>
            <a:custGeom>
              <a:avLst/>
              <a:gdLst/>
              <a:ahLst/>
              <a:cxnLst/>
              <a:rect l="l" t="t" r="r" b="b"/>
              <a:pathLst>
                <a:path w="170815" h="44450">
                  <a:moveTo>
                    <a:pt x="10667" y="0"/>
                  </a:moveTo>
                  <a:lnTo>
                    <a:pt x="10667" y="22859"/>
                  </a:lnTo>
                  <a:lnTo>
                    <a:pt x="158495" y="22859"/>
                  </a:lnTo>
                  <a:lnTo>
                    <a:pt x="158495" y="0"/>
                  </a:lnTo>
                  <a:lnTo>
                    <a:pt x="10667" y="0"/>
                  </a:lnTo>
                  <a:close/>
                </a:path>
                <a:path w="170815" h="44450">
                  <a:moveTo>
                    <a:pt x="0" y="22859"/>
                  </a:moveTo>
                  <a:lnTo>
                    <a:pt x="0" y="44195"/>
                  </a:lnTo>
                  <a:lnTo>
                    <a:pt x="170687" y="44195"/>
                  </a:lnTo>
                  <a:lnTo>
                    <a:pt x="170687" y="22859"/>
                  </a:lnTo>
                  <a:lnTo>
                    <a:pt x="0" y="22859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 descr=""/>
            <p:cNvSpPr/>
            <p:nvPr/>
          </p:nvSpPr>
          <p:spPr>
            <a:xfrm>
              <a:off x="7298296" y="4968252"/>
              <a:ext cx="393700" cy="477520"/>
            </a:xfrm>
            <a:custGeom>
              <a:avLst/>
              <a:gdLst/>
              <a:ahLst/>
              <a:cxnLst/>
              <a:rect l="l" t="t" r="r" b="b"/>
              <a:pathLst>
                <a:path w="393700" h="477520">
                  <a:moveTo>
                    <a:pt x="106680" y="0"/>
                  </a:moveTo>
                  <a:lnTo>
                    <a:pt x="0" y="0"/>
                  </a:lnTo>
                  <a:lnTo>
                    <a:pt x="0" y="170688"/>
                  </a:lnTo>
                  <a:lnTo>
                    <a:pt x="106680" y="170688"/>
                  </a:lnTo>
                  <a:lnTo>
                    <a:pt x="106680" y="0"/>
                  </a:lnTo>
                  <a:close/>
                </a:path>
                <a:path w="393700" h="477520">
                  <a:moveTo>
                    <a:pt x="382524" y="318516"/>
                  </a:moveTo>
                  <a:lnTo>
                    <a:pt x="234696" y="318516"/>
                  </a:lnTo>
                  <a:lnTo>
                    <a:pt x="234696" y="477012"/>
                  </a:lnTo>
                  <a:lnTo>
                    <a:pt x="382524" y="477012"/>
                  </a:lnTo>
                  <a:lnTo>
                    <a:pt x="382524" y="318516"/>
                  </a:lnTo>
                  <a:close/>
                </a:path>
                <a:path w="393700" h="477520">
                  <a:moveTo>
                    <a:pt x="393192" y="0"/>
                  </a:moveTo>
                  <a:lnTo>
                    <a:pt x="286512" y="0"/>
                  </a:lnTo>
                  <a:lnTo>
                    <a:pt x="286512" y="170688"/>
                  </a:lnTo>
                  <a:lnTo>
                    <a:pt x="393192" y="170688"/>
                  </a:lnTo>
                  <a:lnTo>
                    <a:pt x="393192" y="0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1" name="object 101" descr=""/>
            <p:cNvSpPr/>
            <p:nvPr/>
          </p:nvSpPr>
          <p:spPr>
            <a:xfrm>
              <a:off x="7298298" y="4968239"/>
              <a:ext cx="394970" cy="478790"/>
            </a:xfrm>
            <a:custGeom>
              <a:avLst/>
              <a:gdLst/>
              <a:ahLst/>
              <a:cxnLst/>
              <a:rect l="l" t="t" r="r" b="b"/>
              <a:pathLst>
                <a:path w="394970" h="478789">
                  <a:moveTo>
                    <a:pt x="286511" y="0"/>
                  </a:moveTo>
                  <a:lnTo>
                    <a:pt x="286511" y="170687"/>
                  </a:lnTo>
                  <a:lnTo>
                    <a:pt x="394715" y="170687"/>
                  </a:lnTo>
                  <a:lnTo>
                    <a:pt x="394715" y="0"/>
                  </a:lnTo>
                  <a:lnTo>
                    <a:pt x="286511" y="0"/>
                  </a:lnTo>
                  <a:close/>
                </a:path>
                <a:path w="394970" h="478789">
                  <a:moveTo>
                    <a:pt x="0" y="0"/>
                  </a:moveTo>
                  <a:lnTo>
                    <a:pt x="0" y="170687"/>
                  </a:lnTo>
                  <a:lnTo>
                    <a:pt x="108203" y="170687"/>
                  </a:lnTo>
                  <a:lnTo>
                    <a:pt x="108203" y="0"/>
                  </a:lnTo>
                  <a:lnTo>
                    <a:pt x="0" y="0"/>
                  </a:lnTo>
                  <a:close/>
                </a:path>
                <a:path w="394970" h="478789">
                  <a:moveTo>
                    <a:pt x="234695" y="318515"/>
                  </a:moveTo>
                  <a:lnTo>
                    <a:pt x="234695" y="478535"/>
                  </a:lnTo>
                  <a:lnTo>
                    <a:pt x="382523" y="478535"/>
                  </a:lnTo>
                  <a:lnTo>
                    <a:pt x="382523" y="318515"/>
                  </a:lnTo>
                  <a:lnTo>
                    <a:pt x="234695" y="318515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2" name="object 102" descr=""/>
            <p:cNvSpPr/>
            <p:nvPr/>
          </p:nvSpPr>
          <p:spPr>
            <a:xfrm>
              <a:off x="7234288" y="4968252"/>
              <a:ext cx="523240" cy="477520"/>
            </a:xfrm>
            <a:custGeom>
              <a:avLst/>
              <a:gdLst/>
              <a:ahLst/>
              <a:cxnLst/>
              <a:rect l="l" t="t" r="r" b="b"/>
              <a:pathLst>
                <a:path w="523240" h="477520">
                  <a:moveTo>
                    <a:pt x="62484" y="0"/>
                  </a:moveTo>
                  <a:lnTo>
                    <a:pt x="0" y="0"/>
                  </a:lnTo>
                  <a:lnTo>
                    <a:pt x="0" y="170688"/>
                  </a:lnTo>
                  <a:lnTo>
                    <a:pt x="62484" y="170688"/>
                  </a:lnTo>
                  <a:lnTo>
                    <a:pt x="62484" y="0"/>
                  </a:lnTo>
                  <a:close/>
                </a:path>
                <a:path w="523240" h="477520">
                  <a:moveTo>
                    <a:pt x="222504" y="0"/>
                  </a:moveTo>
                  <a:lnTo>
                    <a:pt x="170688" y="0"/>
                  </a:lnTo>
                  <a:lnTo>
                    <a:pt x="170688" y="170688"/>
                  </a:lnTo>
                  <a:lnTo>
                    <a:pt x="222504" y="170688"/>
                  </a:lnTo>
                  <a:lnTo>
                    <a:pt x="222504" y="0"/>
                  </a:lnTo>
                  <a:close/>
                </a:path>
                <a:path w="523240" h="477520">
                  <a:moveTo>
                    <a:pt x="298704" y="318516"/>
                  </a:moveTo>
                  <a:lnTo>
                    <a:pt x="222504" y="318516"/>
                  </a:lnTo>
                  <a:lnTo>
                    <a:pt x="222504" y="477012"/>
                  </a:lnTo>
                  <a:lnTo>
                    <a:pt x="298704" y="477012"/>
                  </a:lnTo>
                  <a:lnTo>
                    <a:pt x="298704" y="318516"/>
                  </a:lnTo>
                  <a:close/>
                </a:path>
                <a:path w="523240" h="477520">
                  <a:moveTo>
                    <a:pt x="350520" y="0"/>
                  </a:moveTo>
                  <a:lnTo>
                    <a:pt x="286512" y="0"/>
                  </a:lnTo>
                  <a:lnTo>
                    <a:pt x="286512" y="170688"/>
                  </a:lnTo>
                  <a:lnTo>
                    <a:pt x="350520" y="170688"/>
                  </a:lnTo>
                  <a:lnTo>
                    <a:pt x="350520" y="0"/>
                  </a:lnTo>
                  <a:close/>
                </a:path>
                <a:path w="523240" h="477520">
                  <a:moveTo>
                    <a:pt x="512064" y="0"/>
                  </a:moveTo>
                  <a:lnTo>
                    <a:pt x="457200" y="0"/>
                  </a:lnTo>
                  <a:lnTo>
                    <a:pt x="457200" y="170688"/>
                  </a:lnTo>
                  <a:lnTo>
                    <a:pt x="512064" y="170688"/>
                  </a:lnTo>
                  <a:lnTo>
                    <a:pt x="512064" y="0"/>
                  </a:lnTo>
                  <a:close/>
                </a:path>
                <a:path w="523240" h="477520">
                  <a:moveTo>
                    <a:pt x="522732" y="318516"/>
                  </a:moveTo>
                  <a:lnTo>
                    <a:pt x="446532" y="318516"/>
                  </a:lnTo>
                  <a:lnTo>
                    <a:pt x="446532" y="477012"/>
                  </a:lnTo>
                  <a:lnTo>
                    <a:pt x="522732" y="477012"/>
                  </a:lnTo>
                  <a:lnTo>
                    <a:pt x="522732" y="318516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 descr=""/>
            <p:cNvSpPr/>
            <p:nvPr/>
          </p:nvSpPr>
          <p:spPr>
            <a:xfrm>
              <a:off x="7235814" y="4968239"/>
              <a:ext cx="521334" cy="478790"/>
            </a:xfrm>
            <a:custGeom>
              <a:avLst/>
              <a:gdLst/>
              <a:ahLst/>
              <a:cxnLst/>
              <a:rect l="l" t="t" r="r" b="b"/>
              <a:pathLst>
                <a:path w="521334" h="478789">
                  <a:moveTo>
                    <a:pt x="0" y="0"/>
                  </a:moveTo>
                  <a:lnTo>
                    <a:pt x="0" y="170687"/>
                  </a:lnTo>
                  <a:lnTo>
                    <a:pt x="62483" y="170687"/>
                  </a:lnTo>
                  <a:lnTo>
                    <a:pt x="62483" y="0"/>
                  </a:lnTo>
                  <a:lnTo>
                    <a:pt x="0" y="0"/>
                  </a:lnTo>
                  <a:close/>
                </a:path>
                <a:path w="521334" h="478789">
                  <a:moveTo>
                    <a:pt x="169163" y="0"/>
                  </a:moveTo>
                  <a:lnTo>
                    <a:pt x="169163" y="170687"/>
                  </a:lnTo>
                  <a:lnTo>
                    <a:pt x="220979" y="170687"/>
                  </a:lnTo>
                  <a:lnTo>
                    <a:pt x="220979" y="0"/>
                  </a:lnTo>
                  <a:lnTo>
                    <a:pt x="169163" y="0"/>
                  </a:lnTo>
                  <a:close/>
                </a:path>
                <a:path w="521334" h="478789">
                  <a:moveTo>
                    <a:pt x="286511" y="0"/>
                  </a:moveTo>
                  <a:lnTo>
                    <a:pt x="286511" y="170687"/>
                  </a:lnTo>
                  <a:lnTo>
                    <a:pt x="348995" y="170687"/>
                  </a:lnTo>
                  <a:lnTo>
                    <a:pt x="348995" y="0"/>
                  </a:lnTo>
                  <a:lnTo>
                    <a:pt x="286511" y="0"/>
                  </a:lnTo>
                  <a:close/>
                </a:path>
                <a:path w="521334" h="478789">
                  <a:moveTo>
                    <a:pt x="457199" y="0"/>
                  </a:moveTo>
                  <a:lnTo>
                    <a:pt x="457199" y="170687"/>
                  </a:lnTo>
                  <a:lnTo>
                    <a:pt x="510539" y="170687"/>
                  </a:lnTo>
                  <a:lnTo>
                    <a:pt x="510539" y="0"/>
                  </a:lnTo>
                  <a:lnTo>
                    <a:pt x="457199" y="0"/>
                  </a:lnTo>
                  <a:close/>
                </a:path>
                <a:path w="521334" h="478789">
                  <a:moveTo>
                    <a:pt x="220979" y="318515"/>
                  </a:moveTo>
                  <a:lnTo>
                    <a:pt x="220979" y="478535"/>
                  </a:lnTo>
                  <a:lnTo>
                    <a:pt x="297179" y="478535"/>
                  </a:lnTo>
                  <a:lnTo>
                    <a:pt x="297179" y="318515"/>
                  </a:lnTo>
                  <a:lnTo>
                    <a:pt x="220979" y="318515"/>
                  </a:lnTo>
                  <a:close/>
                </a:path>
                <a:path w="521334" h="478789">
                  <a:moveTo>
                    <a:pt x="445007" y="318515"/>
                  </a:moveTo>
                  <a:lnTo>
                    <a:pt x="445007" y="478535"/>
                  </a:lnTo>
                  <a:lnTo>
                    <a:pt x="521207" y="478535"/>
                  </a:lnTo>
                  <a:lnTo>
                    <a:pt x="521207" y="318515"/>
                  </a:lnTo>
                  <a:lnTo>
                    <a:pt x="445007" y="318515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4" name="object 104" descr=""/>
          <p:cNvSpPr txBox="1"/>
          <p:nvPr/>
        </p:nvSpPr>
        <p:spPr>
          <a:xfrm>
            <a:off x="7317609" y="5107937"/>
            <a:ext cx="483870" cy="6413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39065">
              <a:lnSpc>
                <a:spcPct val="100000"/>
              </a:lnSpc>
              <a:spcBef>
                <a:spcPts val="100"/>
              </a:spcBef>
            </a:pPr>
            <a:r>
              <a:rPr dirty="0" sz="900" spc="-10">
                <a:latin typeface="Arial MT"/>
                <a:cs typeface="Arial MT"/>
              </a:rPr>
              <a:t>House</a:t>
            </a:r>
            <a:endParaRPr sz="9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9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615"/>
              </a:spcBef>
            </a:pPr>
            <a:endParaRPr sz="9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900" spc="-10">
                <a:latin typeface="Arial MT"/>
                <a:cs typeface="Arial MT"/>
              </a:rPr>
              <a:t>House</a:t>
            </a:r>
            <a:endParaRPr sz="900">
              <a:latin typeface="Arial MT"/>
              <a:cs typeface="Arial MT"/>
            </a:endParaRPr>
          </a:p>
        </p:txBody>
      </p:sp>
      <p:pic>
        <p:nvPicPr>
          <p:cNvPr id="105" name="object 105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316396" y="5155501"/>
            <a:ext cx="93344" cy="137540"/>
          </a:xfrm>
          <a:prstGeom prst="rect">
            <a:avLst/>
          </a:prstGeom>
        </p:spPr>
      </p:pic>
      <p:pic>
        <p:nvPicPr>
          <p:cNvPr id="106" name="object 106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971472" y="4474273"/>
            <a:ext cx="70484" cy="76580"/>
          </a:xfrm>
          <a:prstGeom prst="rect">
            <a:avLst/>
          </a:prstGeom>
        </p:spPr>
      </p:pic>
      <p:grpSp>
        <p:nvGrpSpPr>
          <p:cNvPr id="107" name="object 107" descr=""/>
          <p:cNvGrpSpPr/>
          <p:nvPr/>
        </p:nvGrpSpPr>
        <p:grpSpPr>
          <a:xfrm>
            <a:off x="2640764" y="4155757"/>
            <a:ext cx="5045075" cy="1931670"/>
            <a:chOff x="2640764" y="4155757"/>
            <a:chExt cx="5045075" cy="1931670"/>
          </a:xfrm>
        </p:grpSpPr>
        <p:sp>
          <p:nvSpPr>
            <p:cNvPr id="108" name="object 108" descr=""/>
            <p:cNvSpPr/>
            <p:nvPr/>
          </p:nvSpPr>
          <p:spPr>
            <a:xfrm>
              <a:off x="7595478" y="5102352"/>
              <a:ext cx="64135" cy="332740"/>
            </a:xfrm>
            <a:custGeom>
              <a:avLst/>
              <a:gdLst/>
              <a:ahLst/>
              <a:cxnLst/>
              <a:rect l="l" t="t" r="r" b="b"/>
              <a:pathLst>
                <a:path w="64134" h="332739">
                  <a:moveTo>
                    <a:pt x="64007" y="332231"/>
                  </a:moveTo>
                  <a:lnTo>
                    <a:pt x="64007" y="0"/>
                  </a:lnTo>
                  <a:lnTo>
                    <a:pt x="0" y="0"/>
                  </a:lnTo>
                  <a:lnTo>
                    <a:pt x="0" y="332231"/>
                  </a:lnTo>
                  <a:lnTo>
                    <a:pt x="64007" y="332231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9" name="object 109" descr=""/>
            <p:cNvSpPr/>
            <p:nvPr/>
          </p:nvSpPr>
          <p:spPr>
            <a:xfrm>
              <a:off x="7595478" y="5103876"/>
              <a:ext cx="66040" cy="330835"/>
            </a:xfrm>
            <a:custGeom>
              <a:avLst/>
              <a:gdLst/>
              <a:ahLst/>
              <a:cxnLst/>
              <a:rect l="l" t="t" r="r" b="b"/>
              <a:pathLst>
                <a:path w="66040" h="330835">
                  <a:moveTo>
                    <a:pt x="0" y="0"/>
                  </a:moveTo>
                  <a:lnTo>
                    <a:pt x="0" y="330707"/>
                  </a:lnTo>
                  <a:lnTo>
                    <a:pt x="65531" y="330707"/>
                  </a:lnTo>
                  <a:lnTo>
                    <a:pt x="65531" y="0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0" name="object 110" descr=""/>
            <p:cNvSpPr/>
            <p:nvPr/>
          </p:nvSpPr>
          <p:spPr>
            <a:xfrm>
              <a:off x="7043790" y="4991100"/>
              <a:ext cx="637540" cy="443865"/>
            </a:xfrm>
            <a:custGeom>
              <a:avLst/>
              <a:gdLst/>
              <a:ahLst/>
              <a:cxnLst/>
              <a:rect l="l" t="t" r="r" b="b"/>
              <a:pathLst>
                <a:path w="637540" h="443864">
                  <a:moveTo>
                    <a:pt x="637031" y="443483"/>
                  </a:moveTo>
                  <a:lnTo>
                    <a:pt x="318515" y="0"/>
                  </a:lnTo>
                  <a:lnTo>
                    <a:pt x="0" y="443483"/>
                  </a:lnTo>
                  <a:lnTo>
                    <a:pt x="637031" y="443483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1" name="object 111" descr=""/>
            <p:cNvSpPr/>
            <p:nvPr/>
          </p:nvSpPr>
          <p:spPr>
            <a:xfrm>
              <a:off x="7043790" y="4991100"/>
              <a:ext cx="637540" cy="443865"/>
            </a:xfrm>
            <a:custGeom>
              <a:avLst/>
              <a:gdLst/>
              <a:ahLst/>
              <a:cxnLst/>
              <a:rect l="l" t="t" r="r" b="b"/>
              <a:pathLst>
                <a:path w="637540" h="443864">
                  <a:moveTo>
                    <a:pt x="0" y="443483"/>
                  </a:moveTo>
                  <a:lnTo>
                    <a:pt x="637031" y="443483"/>
                  </a:lnTo>
                  <a:lnTo>
                    <a:pt x="318515" y="0"/>
                  </a:lnTo>
                  <a:lnTo>
                    <a:pt x="0" y="443483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2" name="object 112" descr=""/>
            <p:cNvSpPr/>
            <p:nvPr/>
          </p:nvSpPr>
          <p:spPr>
            <a:xfrm>
              <a:off x="7065126" y="5012436"/>
              <a:ext cx="596265" cy="1069975"/>
            </a:xfrm>
            <a:custGeom>
              <a:avLst/>
              <a:gdLst/>
              <a:ahLst/>
              <a:cxnLst/>
              <a:rect l="l" t="t" r="r" b="b"/>
              <a:pathLst>
                <a:path w="596265" h="1069975">
                  <a:moveTo>
                    <a:pt x="595883" y="1069847"/>
                  </a:moveTo>
                  <a:lnTo>
                    <a:pt x="595883" y="422147"/>
                  </a:lnTo>
                  <a:lnTo>
                    <a:pt x="297179" y="0"/>
                  </a:lnTo>
                  <a:lnTo>
                    <a:pt x="0" y="422147"/>
                  </a:lnTo>
                  <a:lnTo>
                    <a:pt x="0" y="1069847"/>
                  </a:lnTo>
                  <a:lnTo>
                    <a:pt x="595883" y="1069847"/>
                  </a:lnTo>
                  <a:close/>
                </a:path>
              </a:pathLst>
            </a:custGeom>
            <a:solidFill>
              <a:srgbClr val="E6E6E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3" name="object 113" descr=""/>
            <p:cNvSpPr/>
            <p:nvPr/>
          </p:nvSpPr>
          <p:spPr>
            <a:xfrm>
              <a:off x="7065126" y="5012436"/>
              <a:ext cx="596265" cy="1069975"/>
            </a:xfrm>
            <a:custGeom>
              <a:avLst/>
              <a:gdLst/>
              <a:ahLst/>
              <a:cxnLst/>
              <a:rect l="l" t="t" r="r" b="b"/>
              <a:pathLst>
                <a:path w="596265" h="1069975">
                  <a:moveTo>
                    <a:pt x="0" y="1069847"/>
                  </a:moveTo>
                  <a:lnTo>
                    <a:pt x="595883" y="1069847"/>
                  </a:lnTo>
                  <a:lnTo>
                    <a:pt x="595883" y="422147"/>
                  </a:lnTo>
                  <a:lnTo>
                    <a:pt x="297179" y="0"/>
                  </a:lnTo>
                  <a:lnTo>
                    <a:pt x="0" y="422147"/>
                  </a:lnTo>
                  <a:lnTo>
                    <a:pt x="0" y="1069847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4" name="object 114" descr=""/>
            <p:cNvSpPr/>
            <p:nvPr/>
          </p:nvSpPr>
          <p:spPr>
            <a:xfrm>
              <a:off x="7139802" y="5785104"/>
              <a:ext cx="146685" cy="251460"/>
            </a:xfrm>
            <a:custGeom>
              <a:avLst/>
              <a:gdLst/>
              <a:ahLst/>
              <a:cxnLst/>
              <a:rect l="l" t="t" r="r" b="b"/>
              <a:pathLst>
                <a:path w="146684" h="251460">
                  <a:moveTo>
                    <a:pt x="146303" y="251459"/>
                  </a:moveTo>
                  <a:lnTo>
                    <a:pt x="146303" y="0"/>
                  </a:lnTo>
                  <a:lnTo>
                    <a:pt x="0" y="0"/>
                  </a:lnTo>
                  <a:lnTo>
                    <a:pt x="0" y="251459"/>
                  </a:lnTo>
                  <a:lnTo>
                    <a:pt x="146303" y="25145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5" name="object 115" descr=""/>
            <p:cNvSpPr/>
            <p:nvPr/>
          </p:nvSpPr>
          <p:spPr>
            <a:xfrm>
              <a:off x="7139802" y="5786627"/>
              <a:ext cx="147955" cy="250190"/>
            </a:xfrm>
            <a:custGeom>
              <a:avLst/>
              <a:gdLst/>
              <a:ahLst/>
              <a:cxnLst/>
              <a:rect l="l" t="t" r="r" b="b"/>
              <a:pathLst>
                <a:path w="147954" h="250189">
                  <a:moveTo>
                    <a:pt x="0" y="0"/>
                  </a:moveTo>
                  <a:lnTo>
                    <a:pt x="0" y="249935"/>
                  </a:lnTo>
                  <a:lnTo>
                    <a:pt x="147827" y="249935"/>
                  </a:lnTo>
                  <a:lnTo>
                    <a:pt x="147827" y="0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6" name="object 116" descr=""/>
            <p:cNvSpPr/>
            <p:nvPr/>
          </p:nvSpPr>
          <p:spPr>
            <a:xfrm>
              <a:off x="7139802" y="5628132"/>
              <a:ext cx="158750" cy="32384"/>
            </a:xfrm>
            <a:custGeom>
              <a:avLst/>
              <a:gdLst/>
              <a:ahLst/>
              <a:cxnLst/>
              <a:rect l="l" t="t" r="r" b="b"/>
              <a:pathLst>
                <a:path w="158750" h="32385">
                  <a:moveTo>
                    <a:pt x="158495" y="0"/>
                  </a:moveTo>
                  <a:lnTo>
                    <a:pt x="0" y="0"/>
                  </a:lnTo>
                  <a:lnTo>
                    <a:pt x="19811" y="32003"/>
                  </a:lnTo>
                  <a:lnTo>
                    <a:pt x="147827" y="32003"/>
                  </a:lnTo>
                  <a:lnTo>
                    <a:pt x="158495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7" name="object 117" descr=""/>
            <p:cNvSpPr/>
            <p:nvPr/>
          </p:nvSpPr>
          <p:spPr>
            <a:xfrm>
              <a:off x="7139802" y="5628132"/>
              <a:ext cx="158750" cy="32384"/>
            </a:xfrm>
            <a:custGeom>
              <a:avLst/>
              <a:gdLst/>
              <a:ahLst/>
              <a:cxnLst/>
              <a:rect l="l" t="t" r="r" b="b"/>
              <a:pathLst>
                <a:path w="158750" h="32385">
                  <a:moveTo>
                    <a:pt x="19811" y="32003"/>
                  </a:moveTo>
                  <a:lnTo>
                    <a:pt x="147827" y="32003"/>
                  </a:lnTo>
                  <a:lnTo>
                    <a:pt x="158495" y="0"/>
                  </a:lnTo>
                  <a:lnTo>
                    <a:pt x="0" y="0"/>
                  </a:lnTo>
                  <a:lnTo>
                    <a:pt x="19811" y="32003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8" name="object 118" descr=""/>
            <p:cNvSpPr/>
            <p:nvPr/>
          </p:nvSpPr>
          <p:spPr>
            <a:xfrm>
              <a:off x="7426314" y="5628132"/>
              <a:ext cx="158750" cy="32384"/>
            </a:xfrm>
            <a:custGeom>
              <a:avLst/>
              <a:gdLst/>
              <a:ahLst/>
              <a:cxnLst/>
              <a:rect l="l" t="t" r="r" b="b"/>
              <a:pathLst>
                <a:path w="158750" h="32385">
                  <a:moveTo>
                    <a:pt x="158495" y="0"/>
                  </a:moveTo>
                  <a:lnTo>
                    <a:pt x="0" y="0"/>
                  </a:lnTo>
                  <a:lnTo>
                    <a:pt x="21335" y="32003"/>
                  </a:lnTo>
                  <a:lnTo>
                    <a:pt x="149351" y="32003"/>
                  </a:lnTo>
                  <a:lnTo>
                    <a:pt x="158495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9" name="object 119" descr=""/>
            <p:cNvSpPr/>
            <p:nvPr/>
          </p:nvSpPr>
          <p:spPr>
            <a:xfrm>
              <a:off x="7426314" y="5628132"/>
              <a:ext cx="158750" cy="32384"/>
            </a:xfrm>
            <a:custGeom>
              <a:avLst/>
              <a:gdLst/>
              <a:ahLst/>
              <a:cxnLst/>
              <a:rect l="l" t="t" r="r" b="b"/>
              <a:pathLst>
                <a:path w="158750" h="32385">
                  <a:moveTo>
                    <a:pt x="21335" y="32003"/>
                  </a:moveTo>
                  <a:lnTo>
                    <a:pt x="149351" y="32003"/>
                  </a:lnTo>
                  <a:lnTo>
                    <a:pt x="158495" y="0"/>
                  </a:lnTo>
                  <a:lnTo>
                    <a:pt x="0" y="0"/>
                  </a:lnTo>
                  <a:lnTo>
                    <a:pt x="21335" y="32003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0" name="object 120" descr=""/>
            <p:cNvSpPr/>
            <p:nvPr/>
          </p:nvSpPr>
          <p:spPr>
            <a:xfrm>
              <a:off x="7394310" y="5946648"/>
              <a:ext cx="182880" cy="33655"/>
            </a:xfrm>
            <a:custGeom>
              <a:avLst/>
              <a:gdLst/>
              <a:ahLst/>
              <a:cxnLst/>
              <a:rect l="l" t="t" r="r" b="b"/>
              <a:pathLst>
                <a:path w="182879" h="33654">
                  <a:moveTo>
                    <a:pt x="182879" y="0"/>
                  </a:moveTo>
                  <a:lnTo>
                    <a:pt x="0" y="0"/>
                  </a:lnTo>
                  <a:lnTo>
                    <a:pt x="19811" y="33527"/>
                  </a:lnTo>
                  <a:lnTo>
                    <a:pt x="160019" y="33527"/>
                  </a:lnTo>
                  <a:lnTo>
                    <a:pt x="182879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1" name="object 121" descr=""/>
            <p:cNvSpPr/>
            <p:nvPr/>
          </p:nvSpPr>
          <p:spPr>
            <a:xfrm>
              <a:off x="7394310" y="5946648"/>
              <a:ext cx="182880" cy="33655"/>
            </a:xfrm>
            <a:custGeom>
              <a:avLst/>
              <a:gdLst/>
              <a:ahLst/>
              <a:cxnLst/>
              <a:rect l="l" t="t" r="r" b="b"/>
              <a:pathLst>
                <a:path w="182879" h="33654">
                  <a:moveTo>
                    <a:pt x="19811" y="33527"/>
                  </a:moveTo>
                  <a:lnTo>
                    <a:pt x="160019" y="33527"/>
                  </a:lnTo>
                  <a:lnTo>
                    <a:pt x="182879" y="0"/>
                  </a:lnTo>
                  <a:lnTo>
                    <a:pt x="0" y="0"/>
                  </a:lnTo>
                  <a:lnTo>
                    <a:pt x="19811" y="33527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2" name="object 122" descr=""/>
            <p:cNvSpPr/>
            <p:nvPr/>
          </p:nvSpPr>
          <p:spPr>
            <a:xfrm>
              <a:off x="7127608" y="5945136"/>
              <a:ext cx="170815" cy="47625"/>
            </a:xfrm>
            <a:custGeom>
              <a:avLst/>
              <a:gdLst/>
              <a:ahLst/>
              <a:cxnLst/>
              <a:rect l="l" t="t" r="r" b="b"/>
              <a:pathLst>
                <a:path w="170815" h="47625">
                  <a:moveTo>
                    <a:pt x="170688" y="24384"/>
                  </a:moveTo>
                  <a:lnTo>
                    <a:pt x="158496" y="24384"/>
                  </a:lnTo>
                  <a:lnTo>
                    <a:pt x="158496" y="0"/>
                  </a:lnTo>
                  <a:lnTo>
                    <a:pt x="12192" y="0"/>
                  </a:lnTo>
                  <a:lnTo>
                    <a:pt x="12192" y="24384"/>
                  </a:lnTo>
                  <a:lnTo>
                    <a:pt x="0" y="24384"/>
                  </a:lnTo>
                  <a:lnTo>
                    <a:pt x="0" y="47244"/>
                  </a:lnTo>
                  <a:lnTo>
                    <a:pt x="170688" y="47244"/>
                  </a:lnTo>
                  <a:lnTo>
                    <a:pt x="170688" y="2438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3" name="object 123" descr=""/>
            <p:cNvSpPr/>
            <p:nvPr/>
          </p:nvSpPr>
          <p:spPr>
            <a:xfrm>
              <a:off x="7129134" y="5946648"/>
              <a:ext cx="169545" cy="45720"/>
            </a:xfrm>
            <a:custGeom>
              <a:avLst/>
              <a:gdLst/>
              <a:ahLst/>
              <a:cxnLst/>
              <a:rect l="l" t="t" r="r" b="b"/>
              <a:pathLst>
                <a:path w="169545" h="45720">
                  <a:moveTo>
                    <a:pt x="10667" y="0"/>
                  </a:moveTo>
                  <a:lnTo>
                    <a:pt x="10667" y="24383"/>
                  </a:lnTo>
                  <a:lnTo>
                    <a:pt x="158495" y="24383"/>
                  </a:lnTo>
                  <a:lnTo>
                    <a:pt x="158495" y="0"/>
                  </a:lnTo>
                  <a:lnTo>
                    <a:pt x="10667" y="0"/>
                  </a:lnTo>
                  <a:close/>
                </a:path>
                <a:path w="169545" h="45720">
                  <a:moveTo>
                    <a:pt x="0" y="24383"/>
                  </a:moveTo>
                  <a:lnTo>
                    <a:pt x="0" y="45719"/>
                  </a:lnTo>
                  <a:lnTo>
                    <a:pt x="169163" y="45719"/>
                  </a:lnTo>
                  <a:lnTo>
                    <a:pt x="169163" y="24383"/>
                  </a:lnTo>
                  <a:lnTo>
                    <a:pt x="0" y="24383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4" name="object 124" descr=""/>
            <p:cNvSpPr/>
            <p:nvPr/>
          </p:nvSpPr>
          <p:spPr>
            <a:xfrm>
              <a:off x="7170280" y="5457456"/>
              <a:ext cx="393700" cy="477520"/>
            </a:xfrm>
            <a:custGeom>
              <a:avLst/>
              <a:gdLst/>
              <a:ahLst/>
              <a:cxnLst/>
              <a:rect l="l" t="t" r="r" b="b"/>
              <a:pathLst>
                <a:path w="393700" h="477520">
                  <a:moveTo>
                    <a:pt x="106680" y="0"/>
                  </a:moveTo>
                  <a:lnTo>
                    <a:pt x="0" y="0"/>
                  </a:lnTo>
                  <a:lnTo>
                    <a:pt x="0" y="169164"/>
                  </a:lnTo>
                  <a:lnTo>
                    <a:pt x="106680" y="169164"/>
                  </a:lnTo>
                  <a:lnTo>
                    <a:pt x="106680" y="0"/>
                  </a:lnTo>
                  <a:close/>
                </a:path>
                <a:path w="393700" h="477520">
                  <a:moveTo>
                    <a:pt x="382524" y="318516"/>
                  </a:moveTo>
                  <a:lnTo>
                    <a:pt x="234696" y="318516"/>
                  </a:lnTo>
                  <a:lnTo>
                    <a:pt x="234696" y="477012"/>
                  </a:lnTo>
                  <a:lnTo>
                    <a:pt x="382524" y="477012"/>
                  </a:lnTo>
                  <a:lnTo>
                    <a:pt x="382524" y="318516"/>
                  </a:lnTo>
                  <a:close/>
                </a:path>
                <a:path w="393700" h="477520">
                  <a:moveTo>
                    <a:pt x="393192" y="0"/>
                  </a:moveTo>
                  <a:lnTo>
                    <a:pt x="286512" y="0"/>
                  </a:lnTo>
                  <a:lnTo>
                    <a:pt x="286512" y="169164"/>
                  </a:lnTo>
                  <a:lnTo>
                    <a:pt x="393192" y="169164"/>
                  </a:lnTo>
                  <a:lnTo>
                    <a:pt x="393192" y="0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5" name="object 125" descr=""/>
            <p:cNvSpPr/>
            <p:nvPr/>
          </p:nvSpPr>
          <p:spPr>
            <a:xfrm>
              <a:off x="7170282" y="5457444"/>
              <a:ext cx="394970" cy="478790"/>
            </a:xfrm>
            <a:custGeom>
              <a:avLst/>
              <a:gdLst/>
              <a:ahLst/>
              <a:cxnLst/>
              <a:rect l="l" t="t" r="r" b="b"/>
              <a:pathLst>
                <a:path w="394970" h="478789">
                  <a:moveTo>
                    <a:pt x="288035" y="0"/>
                  </a:moveTo>
                  <a:lnTo>
                    <a:pt x="288035" y="170687"/>
                  </a:lnTo>
                  <a:lnTo>
                    <a:pt x="394715" y="170687"/>
                  </a:lnTo>
                  <a:lnTo>
                    <a:pt x="394715" y="0"/>
                  </a:lnTo>
                  <a:lnTo>
                    <a:pt x="288035" y="0"/>
                  </a:lnTo>
                  <a:close/>
                </a:path>
                <a:path w="394970" h="478789">
                  <a:moveTo>
                    <a:pt x="0" y="0"/>
                  </a:moveTo>
                  <a:lnTo>
                    <a:pt x="0" y="170687"/>
                  </a:lnTo>
                  <a:lnTo>
                    <a:pt x="106679" y="170687"/>
                  </a:lnTo>
                  <a:lnTo>
                    <a:pt x="106679" y="0"/>
                  </a:lnTo>
                  <a:lnTo>
                    <a:pt x="0" y="0"/>
                  </a:lnTo>
                  <a:close/>
                </a:path>
                <a:path w="394970" h="478789">
                  <a:moveTo>
                    <a:pt x="234695" y="318515"/>
                  </a:moveTo>
                  <a:lnTo>
                    <a:pt x="234695" y="478535"/>
                  </a:lnTo>
                  <a:lnTo>
                    <a:pt x="384047" y="478535"/>
                  </a:lnTo>
                  <a:lnTo>
                    <a:pt x="384047" y="318515"/>
                  </a:lnTo>
                  <a:lnTo>
                    <a:pt x="234695" y="318515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6" name="object 126" descr=""/>
            <p:cNvSpPr/>
            <p:nvPr/>
          </p:nvSpPr>
          <p:spPr>
            <a:xfrm>
              <a:off x="7107796" y="5457456"/>
              <a:ext cx="520065" cy="477520"/>
            </a:xfrm>
            <a:custGeom>
              <a:avLst/>
              <a:gdLst/>
              <a:ahLst/>
              <a:cxnLst/>
              <a:rect l="l" t="t" r="r" b="b"/>
              <a:pathLst>
                <a:path w="520065" h="477520">
                  <a:moveTo>
                    <a:pt x="62484" y="0"/>
                  </a:moveTo>
                  <a:lnTo>
                    <a:pt x="0" y="0"/>
                  </a:lnTo>
                  <a:lnTo>
                    <a:pt x="0" y="169164"/>
                  </a:lnTo>
                  <a:lnTo>
                    <a:pt x="62484" y="169164"/>
                  </a:lnTo>
                  <a:lnTo>
                    <a:pt x="62484" y="0"/>
                  </a:lnTo>
                  <a:close/>
                </a:path>
                <a:path w="520065" h="477520">
                  <a:moveTo>
                    <a:pt x="220980" y="0"/>
                  </a:moveTo>
                  <a:lnTo>
                    <a:pt x="169164" y="0"/>
                  </a:lnTo>
                  <a:lnTo>
                    <a:pt x="169164" y="169164"/>
                  </a:lnTo>
                  <a:lnTo>
                    <a:pt x="220980" y="169164"/>
                  </a:lnTo>
                  <a:lnTo>
                    <a:pt x="220980" y="0"/>
                  </a:lnTo>
                  <a:close/>
                </a:path>
                <a:path w="520065" h="477520">
                  <a:moveTo>
                    <a:pt x="297180" y="318516"/>
                  </a:moveTo>
                  <a:lnTo>
                    <a:pt x="220980" y="318516"/>
                  </a:lnTo>
                  <a:lnTo>
                    <a:pt x="220980" y="477012"/>
                  </a:lnTo>
                  <a:lnTo>
                    <a:pt x="297180" y="477012"/>
                  </a:lnTo>
                  <a:lnTo>
                    <a:pt x="297180" y="318516"/>
                  </a:lnTo>
                  <a:close/>
                </a:path>
                <a:path w="520065" h="477520">
                  <a:moveTo>
                    <a:pt x="348996" y="0"/>
                  </a:moveTo>
                  <a:lnTo>
                    <a:pt x="286512" y="0"/>
                  </a:lnTo>
                  <a:lnTo>
                    <a:pt x="286512" y="169164"/>
                  </a:lnTo>
                  <a:lnTo>
                    <a:pt x="348996" y="169164"/>
                  </a:lnTo>
                  <a:lnTo>
                    <a:pt x="348996" y="0"/>
                  </a:lnTo>
                  <a:close/>
                </a:path>
                <a:path w="520065" h="477520">
                  <a:moveTo>
                    <a:pt x="509016" y="0"/>
                  </a:moveTo>
                  <a:lnTo>
                    <a:pt x="455676" y="0"/>
                  </a:lnTo>
                  <a:lnTo>
                    <a:pt x="455676" y="169164"/>
                  </a:lnTo>
                  <a:lnTo>
                    <a:pt x="509016" y="169164"/>
                  </a:lnTo>
                  <a:lnTo>
                    <a:pt x="509016" y="0"/>
                  </a:lnTo>
                  <a:close/>
                </a:path>
                <a:path w="520065" h="477520">
                  <a:moveTo>
                    <a:pt x="519684" y="318516"/>
                  </a:moveTo>
                  <a:lnTo>
                    <a:pt x="445008" y="318516"/>
                  </a:lnTo>
                  <a:lnTo>
                    <a:pt x="445008" y="477012"/>
                  </a:lnTo>
                  <a:lnTo>
                    <a:pt x="519684" y="477012"/>
                  </a:lnTo>
                  <a:lnTo>
                    <a:pt x="519684" y="318516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7" name="object 127" descr=""/>
            <p:cNvSpPr/>
            <p:nvPr/>
          </p:nvSpPr>
          <p:spPr>
            <a:xfrm>
              <a:off x="5605134" y="4730496"/>
              <a:ext cx="2024380" cy="1205865"/>
            </a:xfrm>
            <a:custGeom>
              <a:avLst/>
              <a:gdLst/>
              <a:ahLst/>
              <a:cxnLst/>
              <a:rect l="l" t="t" r="r" b="b"/>
              <a:pathLst>
                <a:path w="2024379" h="1205864">
                  <a:moveTo>
                    <a:pt x="1502663" y="726947"/>
                  </a:moveTo>
                  <a:lnTo>
                    <a:pt x="1502663" y="897635"/>
                  </a:lnTo>
                  <a:lnTo>
                    <a:pt x="1565147" y="897635"/>
                  </a:lnTo>
                  <a:lnTo>
                    <a:pt x="1565147" y="726947"/>
                  </a:lnTo>
                  <a:lnTo>
                    <a:pt x="1502663" y="726947"/>
                  </a:lnTo>
                  <a:close/>
                </a:path>
                <a:path w="2024379" h="1205864">
                  <a:moveTo>
                    <a:pt x="1673351" y="726947"/>
                  </a:moveTo>
                  <a:lnTo>
                    <a:pt x="1673351" y="897635"/>
                  </a:lnTo>
                  <a:lnTo>
                    <a:pt x="1725167" y="897635"/>
                  </a:lnTo>
                  <a:lnTo>
                    <a:pt x="1725167" y="726947"/>
                  </a:lnTo>
                  <a:lnTo>
                    <a:pt x="1673351" y="726947"/>
                  </a:lnTo>
                  <a:close/>
                </a:path>
                <a:path w="2024379" h="1205864">
                  <a:moveTo>
                    <a:pt x="1789175" y="726947"/>
                  </a:moveTo>
                  <a:lnTo>
                    <a:pt x="1789175" y="897635"/>
                  </a:lnTo>
                  <a:lnTo>
                    <a:pt x="1851659" y="897635"/>
                  </a:lnTo>
                  <a:lnTo>
                    <a:pt x="1851659" y="726947"/>
                  </a:lnTo>
                  <a:lnTo>
                    <a:pt x="1789175" y="726947"/>
                  </a:lnTo>
                  <a:close/>
                </a:path>
                <a:path w="2024379" h="1205864">
                  <a:moveTo>
                    <a:pt x="1958339" y="726947"/>
                  </a:moveTo>
                  <a:lnTo>
                    <a:pt x="1958339" y="897635"/>
                  </a:lnTo>
                  <a:lnTo>
                    <a:pt x="2013203" y="897635"/>
                  </a:lnTo>
                  <a:lnTo>
                    <a:pt x="2013203" y="726947"/>
                  </a:lnTo>
                  <a:lnTo>
                    <a:pt x="1958339" y="726947"/>
                  </a:lnTo>
                  <a:close/>
                </a:path>
                <a:path w="2024379" h="1205864">
                  <a:moveTo>
                    <a:pt x="1725167" y="1045463"/>
                  </a:moveTo>
                  <a:lnTo>
                    <a:pt x="1725167" y="1205483"/>
                  </a:lnTo>
                  <a:lnTo>
                    <a:pt x="1799843" y="1205483"/>
                  </a:lnTo>
                  <a:lnTo>
                    <a:pt x="1799843" y="1045463"/>
                  </a:lnTo>
                  <a:lnTo>
                    <a:pt x="1725167" y="1045463"/>
                  </a:lnTo>
                  <a:close/>
                </a:path>
                <a:path w="2024379" h="1205864">
                  <a:moveTo>
                    <a:pt x="1947671" y="1045463"/>
                  </a:moveTo>
                  <a:lnTo>
                    <a:pt x="1947671" y="1205483"/>
                  </a:lnTo>
                  <a:lnTo>
                    <a:pt x="2023871" y="1205483"/>
                  </a:lnTo>
                  <a:lnTo>
                    <a:pt x="2023871" y="1045463"/>
                  </a:lnTo>
                  <a:lnTo>
                    <a:pt x="1947671" y="1045463"/>
                  </a:lnTo>
                  <a:close/>
                </a:path>
                <a:path w="2024379" h="1205864">
                  <a:moveTo>
                    <a:pt x="1597151" y="306323"/>
                  </a:moveTo>
                  <a:lnTo>
                    <a:pt x="1490471" y="339851"/>
                  </a:lnTo>
                  <a:lnTo>
                    <a:pt x="1383791" y="350519"/>
                  </a:lnTo>
                  <a:lnTo>
                    <a:pt x="1267967" y="361187"/>
                  </a:lnTo>
                  <a:lnTo>
                    <a:pt x="1043939" y="361187"/>
                  </a:lnTo>
                  <a:lnTo>
                    <a:pt x="937259" y="350519"/>
                  </a:lnTo>
                  <a:lnTo>
                    <a:pt x="819911" y="339851"/>
                  </a:lnTo>
                  <a:lnTo>
                    <a:pt x="713231" y="316991"/>
                  </a:lnTo>
                  <a:lnTo>
                    <a:pt x="606551" y="294131"/>
                  </a:lnTo>
                  <a:lnTo>
                    <a:pt x="501395" y="260603"/>
                  </a:lnTo>
                  <a:lnTo>
                    <a:pt x="393191" y="214883"/>
                  </a:lnTo>
                  <a:lnTo>
                    <a:pt x="288035" y="169163"/>
                  </a:lnTo>
                  <a:lnTo>
                    <a:pt x="192023" y="123443"/>
                  </a:lnTo>
                  <a:lnTo>
                    <a:pt x="96011" y="68579"/>
                  </a:lnTo>
                  <a:lnTo>
                    <a:pt x="0" y="0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8" name="object 128" descr=""/>
            <p:cNvSpPr/>
            <p:nvPr/>
          </p:nvSpPr>
          <p:spPr>
            <a:xfrm>
              <a:off x="5573130" y="4706112"/>
              <a:ext cx="64135" cy="58419"/>
            </a:xfrm>
            <a:custGeom>
              <a:avLst/>
              <a:gdLst/>
              <a:ahLst/>
              <a:cxnLst/>
              <a:rect l="l" t="t" r="r" b="b"/>
              <a:pathLst>
                <a:path w="64135" h="58420">
                  <a:moveTo>
                    <a:pt x="64007" y="35051"/>
                  </a:moveTo>
                  <a:lnTo>
                    <a:pt x="64007" y="24383"/>
                  </a:lnTo>
                  <a:lnTo>
                    <a:pt x="53339" y="24383"/>
                  </a:lnTo>
                  <a:lnTo>
                    <a:pt x="53339" y="0"/>
                  </a:lnTo>
                  <a:lnTo>
                    <a:pt x="10667" y="0"/>
                  </a:lnTo>
                  <a:lnTo>
                    <a:pt x="0" y="13715"/>
                  </a:lnTo>
                  <a:lnTo>
                    <a:pt x="0" y="47243"/>
                  </a:lnTo>
                  <a:lnTo>
                    <a:pt x="10667" y="47243"/>
                  </a:lnTo>
                  <a:lnTo>
                    <a:pt x="10667" y="57911"/>
                  </a:lnTo>
                  <a:lnTo>
                    <a:pt x="53339" y="57911"/>
                  </a:lnTo>
                  <a:lnTo>
                    <a:pt x="53339" y="47243"/>
                  </a:lnTo>
                  <a:lnTo>
                    <a:pt x="64007" y="3505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9" name="object 129" descr=""/>
            <p:cNvSpPr/>
            <p:nvPr/>
          </p:nvSpPr>
          <p:spPr>
            <a:xfrm>
              <a:off x="3134730" y="4251960"/>
              <a:ext cx="4196080" cy="728980"/>
            </a:xfrm>
            <a:custGeom>
              <a:avLst/>
              <a:gdLst/>
              <a:ahLst/>
              <a:cxnLst/>
              <a:rect l="l" t="t" r="r" b="b"/>
              <a:pathLst>
                <a:path w="4196080" h="728979">
                  <a:moveTo>
                    <a:pt x="4195571" y="341375"/>
                  </a:moveTo>
                  <a:lnTo>
                    <a:pt x="4120895" y="409955"/>
                  </a:lnTo>
                  <a:lnTo>
                    <a:pt x="4047743" y="467867"/>
                  </a:lnTo>
                  <a:lnTo>
                    <a:pt x="3962399" y="522731"/>
                  </a:lnTo>
                  <a:lnTo>
                    <a:pt x="3866387" y="568451"/>
                  </a:lnTo>
                  <a:lnTo>
                    <a:pt x="3781043" y="612647"/>
                  </a:lnTo>
                  <a:lnTo>
                    <a:pt x="3685031" y="647699"/>
                  </a:lnTo>
                  <a:lnTo>
                    <a:pt x="3599687" y="681227"/>
                  </a:lnTo>
                  <a:lnTo>
                    <a:pt x="3503675" y="705611"/>
                  </a:lnTo>
                  <a:lnTo>
                    <a:pt x="3409187" y="716279"/>
                  </a:lnTo>
                  <a:lnTo>
                    <a:pt x="3300983" y="728471"/>
                  </a:lnTo>
                  <a:lnTo>
                    <a:pt x="3204971" y="728471"/>
                  </a:lnTo>
                  <a:lnTo>
                    <a:pt x="3108959" y="716279"/>
                  </a:lnTo>
                  <a:lnTo>
                    <a:pt x="3014471" y="705611"/>
                  </a:lnTo>
                  <a:lnTo>
                    <a:pt x="2918459" y="681227"/>
                  </a:lnTo>
                  <a:lnTo>
                    <a:pt x="2822447" y="659891"/>
                  </a:lnTo>
                  <a:lnTo>
                    <a:pt x="2724911" y="626363"/>
                  </a:lnTo>
                  <a:lnTo>
                    <a:pt x="2641091" y="580643"/>
                  </a:lnTo>
                  <a:lnTo>
                    <a:pt x="2555747" y="533399"/>
                  </a:lnTo>
                  <a:lnTo>
                    <a:pt x="2470403" y="478535"/>
                  </a:lnTo>
                </a:path>
                <a:path w="4196080" h="728979">
                  <a:moveTo>
                    <a:pt x="0" y="0"/>
                  </a:moveTo>
                  <a:lnTo>
                    <a:pt x="128015" y="56387"/>
                  </a:lnTo>
                  <a:lnTo>
                    <a:pt x="266699" y="102107"/>
                  </a:lnTo>
                  <a:lnTo>
                    <a:pt x="405383" y="147827"/>
                  </a:lnTo>
                  <a:lnTo>
                    <a:pt x="544067" y="192023"/>
                  </a:lnTo>
                  <a:lnTo>
                    <a:pt x="681227" y="228599"/>
                  </a:lnTo>
                  <a:lnTo>
                    <a:pt x="830579" y="249935"/>
                  </a:lnTo>
                  <a:lnTo>
                    <a:pt x="981455" y="272795"/>
                  </a:lnTo>
                  <a:lnTo>
                    <a:pt x="1117091" y="283463"/>
                  </a:lnTo>
                  <a:lnTo>
                    <a:pt x="1267967" y="294131"/>
                  </a:lnTo>
                  <a:lnTo>
                    <a:pt x="1565147" y="294131"/>
                  </a:lnTo>
                  <a:lnTo>
                    <a:pt x="1703831" y="283463"/>
                  </a:lnTo>
                  <a:lnTo>
                    <a:pt x="1853183" y="260603"/>
                  </a:lnTo>
                  <a:lnTo>
                    <a:pt x="2002535" y="239267"/>
                  </a:lnTo>
                  <a:lnTo>
                    <a:pt x="2141219" y="204215"/>
                  </a:lnTo>
                  <a:lnTo>
                    <a:pt x="2279903" y="170687"/>
                  </a:lnTo>
                  <a:lnTo>
                    <a:pt x="2417063" y="124967"/>
                  </a:lnTo>
                  <a:lnTo>
                    <a:pt x="2555747" y="80771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0" name="object 130" descr=""/>
            <p:cNvSpPr/>
            <p:nvPr/>
          </p:nvSpPr>
          <p:spPr>
            <a:xfrm>
              <a:off x="2944230" y="4512564"/>
              <a:ext cx="127000" cy="262255"/>
            </a:xfrm>
            <a:custGeom>
              <a:avLst/>
              <a:gdLst/>
              <a:ahLst/>
              <a:cxnLst/>
              <a:rect l="l" t="t" r="r" b="b"/>
              <a:pathLst>
                <a:path w="127000" h="262254">
                  <a:moveTo>
                    <a:pt x="126491" y="240791"/>
                  </a:moveTo>
                  <a:lnTo>
                    <a:pt x="126491" y="22859"/>
                  </a:lnTo>
                  <a:lnTo>
                    <a:pt x="115823" y="12191"/>
                  </a:lnTo>
                  <a:lnTo>
                    <a:pt x="105155" y="0"/>
                  </a:lnTo>
                  <a:lnTo>
                    <a:pt x="62483" y="0"/>
                  </a:lnTo>
                  <a:lnTo>
                    <a:pt x="30479" y="0"/>
                  </a:lnTo>
                  <a:lnTo>
                    <a:pt x="19811" y="12191"/>
                  </a:lnTo>
                  <a:lnTo>
                    <a:pt x="9143" y="12191"/>
                  </a:lnTo>
                  <a:lnTo>
                    <a:pt x="0" y="22859"/>
                  </a:lnTo>
                  <a:lnTo>
                    <a:pt x="0" y="240791"/>
                  </a:lnTo>
                  <a:lnTo>
                    <a:pt x="9143" y="240791"/>
                  </a:lnTo>
                  <a:lnTo>
                    <a:pt x="19811" y="251459"/>
                  </a:lnTo>
                  <a:lnTo>
                    <a:pt x="42671" y="251459"/>
                  </a:lnTo>
                  <a:lnTo>
                    <a:pt x="62483" y="262127"/>
                  </a:lnTo>
                  <a:lnTo>
                    <a:pt x="94487" y="251459"/>
                  </a:lnTo>
                  <a:lnTo>
                    <a:pt x="105155" y="251459"/>
                  </a:lnTo>
                  <a:lnTo>
                    <a:pt x="115823" y="240791"/>
                  </a:lnTo>
                  <a:lnTo>
                    <a:pt x="126491" y="240791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1" name="object 131" descr=""/>
            <p:cNvSpPr/>
            <p:nvPr/>
          </p:nvSpPr>
          <p:spPr>
            <a:xfrm>
              <a:off x="2944230" y="4512564"/>
              <a:ext cx="127000" cy="59690"/>
            </a:xfrm>
            <a:custGeom>
              <a:avLst/>
              <a:gdLst/>
              <a:ahLst/>
              <a:cxnLst/>
              <a:rect l="l" t="t" r="r" b="b"/>
              <a:pathLst>
                <a:path w="127000" h="59689">
                  <a:moveTo>
                    <a:pt x="126491" y="47243"/>
                  </a:moveTo>
                  <a:lnTo>
                    <a:pt x="126491" y="22859"/>
                  </a:lnTo>
                  <a:lnTo>
                    <a:pt x="115823" y="12191"/>
                  </a:lnTo>
                  <a:lnTo>
                    <a:pt x="105155" y="0"/>
                  </a:lnTo>
                  <a:lnTo>
                    <a:pt x="30479" y="0"/>
                  </a:lnTo>
                  <a:lnTo>
                    <a:pt x="19811" y="12191"/>
                  </a:lnTo>
                  <a:lnTo>
                    <a:pt x="9143" y="12191"/>
                  </a:lnTo>
                  <a:lnTo>
                    <a:pt x="0" y="22859"/>
                  </a:lnTo>
                  <a:lnTo>
                    <a:pt x="0" y="47243"/>
                  </a:lnTo>
                  <a:lnTo>
                    <a:pt x="9143" y="47243"/>
                  </a:lnTo>
                  <a:lnTo>
                    <a:pt x="19811" y="59435"/>
                  </a:lnTo>
                  <a:lnTo>
                    <a:pt x="105155" y="59435"/>
                  </a:lnTo>
                  <a:lnTo>
                    <a:pt x="115823" y="47243"/>
                  </a:lnTo>
                  <a:lnTo>
                    <a:pt x="126491" y="47243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2" name="object 132" descr=""/>
            <p:cNvSpPr/>
            <p:nvPr/>
          </p:nvSpPr>
          <p:spPr>
            <a:xfrm>
              <a:off x="2944230" y="4512564"/>
              <a:ext cx="127000" cy="262255"/>
            </a:xfrm>
            <a:custGeom>
              <a:avLst/>
              <a:gdLst/>
              <a:ahLst/>
              <a:cxnLst/>
              <a:rect l="l" t="t" r="r" b="b"/>
              <a:pathLst>
                <a:path w="127000" h="262254">
                  <a:moveTo>
                    <a:pt x="62483" y="0"/>
                  </a:moveTo>
                  <a:lnTo>
                    <a:pt x="30479" y="0"/>
                  </a:lnTo>
                  <a:lnTo>
                    <a:pt x="19811" y="12191"/>
                  </a:lnTo>
                  <a:lnTo>
                    <a:pt x="9143" y="12191"/>
                  </a:lnTo>
                  <a:lnTo>
                    <a:pt x="0" y="22859"/>
                  </a:lnTo>
                  <a:lnTo>
                    <a:pt x="0" y="240791"/>
                  </a:lnTo>
                  <a:lnTo>
                    <a:pt x="9143" y="240791"/>
                  </a:lnTo>
                  <a:lnTo>
                    <a:pt x="19811" y="251459"/>
                  </a:lnTo>
                  <a:lnTo>
                    <a:pt x="42671" y="251459"/>
                  </a:lnTo>
                  <a:lnTo>
                    <a:pt x="62483" y="262127"/>
                  </a:lnTo>
                  <a:lnTo>
                    <a:pt x="94487" y="251459"/>
                  </a:lnTo>
                  <a:lnTo>
                    <a:pt x="105155" y="251459"/>
                  </a:lnTo>
                  <a:lnTo>
                    <a:pt x="115823" y="240791"/>
                  </a:lnTo>
                  <a:lnTo>
                    <a:pt x="126491" y="240791"/>
                  </a:lnTo>
                  <a:lnTo>
                    <a:pt x="126491" y="22859"/>
                  </a:lnTo>
                  <a:lnTo>
                    <a:pt x="115823" y="12191"/>
                  </a:lnTo>
                  <a:lnTo>
                    <a:pt x="105155" y="0"/>
                  </a:lnTo>
                  <a:lnTo>
                    <a:pt x="62483" y="0"/>
                  </a:lnTo>
                </a:path>
                <a:path w="127000" h="262254">
                  <a:moveTo>
                    <a:pt x="0" y="22859"/>
                  </a:moveTo>
                  <a:lnTo>
                    <a:pt x="0" y="47243"/>
                  </a:lnTo>
                  <a:lnTo>
                    <a:pt x="9143" y="47243"/>
                  </a:lnTo>
                  <a:lnTo>
                    <a:pt x="19811" y="59435"/>
                  </a:lnTo>
                  <a:lnTo>
                    <a:pt x="105155" y="59435"/>
                  </a:lnTo>
                  <a:lnTo>
                    <a:pt x="115823" y="47243"/>
                  </a:lnTo>
                  <a:lnTo>
                    <a:pt x="126491" y="47243"/>
                  </a:lnTo>
                  <a:lnTo>
                    <a:pt x="126491" y="22859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3" name="object 133" descr=""/>
            <p:cNvSpPr/>
            <p:nvPr/>
          </p:nvSpPr>
          <p:spPr>
            <a:xfrm>
              <a:off x="2878698" y="4160520"/>
              <a:ext cx="66040" cy="1888489"/>
            </a:xfrm>
            <a:custGeom>
              <a:avLst/>
              <a:gdLst/>
              <a:ahLst/>
              <a:cxnLst/>
              <a:rect l="l" t="t" r="r" b="b"/>
              <a:pathLst>
                <a:path w="66039" h="1888489">
                  <a:moveTo>
                    <a:pt x="0" y="0"/>
                  </a:moveTo>
                  <a:lnTo>
                    <a:pt x="0" y="1888235"/>
                  </a:lnTo>
                  <a:lnTo>
                    <a:pt x="65531" y="1888235"/>
                  </a:lnTo>
                  <a:lnTo>
                    <a:pt x="65531" y="0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4" name="object 134" descr=""/>
            <p:cNvSpPr/>
            <p:nvPr/>
          </p:nvSpPr>
          <p:spPr>
            <a:xfrm>
              <a:off x="2740014" y="4319016"/>
              <a:ext cx="363220" cy="147955"/>
            </a:xfrm>
            <a:custGeom>
              <a:avLst/>
              <a:gdLst/>
              <a:ahLst/>
              <a:cxnLst/>
              <a:rect l="l" t="t" r="r" b="b"/>
              <a:pathLst>
                <a:path w="363219" h="147954">
                  <a:moveTo>
                    <a:pt x="0" y="0"/>
                  </a:moveTo>
                  <a:lnTo>
                    <a:pt x="150875" y="147827"/>
                  </a:lnTo>
                </a:path>
                <a:path w="363219" h="147954">
                  <a:moveTo>
                    <a:pt x="362711" y="0"/>
                  </a:moveTo>
                  <a:lnTo>
                    <a:pt x="193547" y="147827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5" name="object 135" descr=""/>
            <p:cNvSpPr/>
            <p:nvPr/>
          </p:nvSpPr>
          <p:spPr>
            <a:xfrm>
              <a:off x="3113394" y="4229100"/>
              <a:ext cx="44450" cy="56515"/>
            </a:xfrm>
            <a:custGeom>
              <a:avLst/>
              <a:gdLst/>
              <a:ahLst/>
              <a:cxnLst/>
              <a:rect l="l" t="t" r="r" b="b"/>
              <a:pathLst>
                <a:path w="44450" h="56514">
                  <a:moveTo>
                    <a:pt x="44195" y="56387"/>
                  </a:moveTo>
                  <a:lnTo>
                    <a:pt x="32003" y="0"/>
                  </a:lnTo>
                  <a:lnTo>
                    <a:pt x="9143" y="0"/>
                  </a:lnTo>
                  <a:lnTo>
                    <a:pt x="0" y="56387"/>
                  </a:lnTo>
                  <a:lnTo>
                    <a:pt x="44195" y="56387"/>
                  </a:lnTo>
                  <a:close/>
                </a:path>
              </a:pathLst>
            </a:custGeom>
            <a:solidFill>
              <a:srgbClr val="91919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6" name="object 136" descr=""/>
            <p:cNvSpPr/>
            <p:nvPr/>
          </p:nvSpPr>
          <p:spPr>
            <a:xfrm>
              <a:off x="3113394" y="4229100"/>
              <a:ext cx="44450" cy="56515"/>
            </a:xfrm>
            <a:custGeom>
              <a:avLst/>
              <a:gdLst/>
              <a:ahLst/>
              <a:cxnLst/>
              <a:rect l="l" t="t" r="r" b="b"/>
              <a:pathLst>
                <a:path w="44450" h="56514">
                  <a:moveTo>
                    <a:pt x="9143" y="0"/>
                  </a:moveTo>
                  <a:lnTo>
                    <a:pt x="0" y="56387"/>
                  </a:lnTo>
                  <a:lnTo>
                    <a:pt x="44195" y="56387"/>
                  </a:lnTo>
                  <a:lnTo>
                    <a:pt x="32003" y="0"/>
                  </a:lnTo>
                  <a:lnTo>
                    <a:pt x="9143" y="0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7" name="object 137" descr=""/>
            <p:cNvSpPr/>
            <p:nvPr/>
          </p:nvSpPr>
          <p:spPr>
            <a:xfrm>
              <a:off x="3028048" y="4218444"/>
              <a:ext cx="117475" cy="67310"/>
            </a:xfrm>
            <a:custGeom>
              <a:avLst/>
              <a:gdLst/>
              <a:ahLst/>
              <a:cxnLst/>
              <a:rect l="l" t="t" r="r" b="b"/>
              <a:pathLst>
                <a:path w="117475" h="67310">
                  <a:moveTo>
                    <a:pt x="42672" y="67043"/>
                  </a:moveTo>
                  <a:lnTo>
                    <a:pt x="21336" y="10655"/>
                  </a:lnTo>
                  <a:lnTo>
                    <a:pt x="9144" y="10655"/>
                  </a:lnTo>
                  <a:lnTo>
                    <a:pt x="0" y="67043"/>
                  </a:lnTo>
                  <a:lnTo>
                    <a:pt x="42672" y="67043"/>
                  </a:lnTo>
                  <a:close/>
                </a:path>
                <a:path w="117475" h="67310">
                  <a:moveTo>
                    <a:pt x="117348" y="33528"/>
                  </a:moveTo>
                  <a:lnTo>
                    <a:pt x="96012" y="0"/>
                  </a:lnTo>
                  <a:lnTo>
                    <a:pt x="85344" y="0"/>
                  </a:lnTo>
                  <a:lnTo>
                    <a:pt x="74676" y="33528"/>
                  </a:lnTo>
                  <a:lnTo>
                    <a:pt x="85344" y="33528"/>
                  </a:lnTo>
                  <a:lnTo>
                    <a:pt x="96012" y="10668"/>
                  </a:lnTo>
                  <a:lnTo>
                    <a:pt x="96012" y="33528"/>
                  </a:lnTo>
                  <a:lnTo>
                    <a:pt x="117348" y="33528"/>
                  </a:lnTo>
                  <a:close/>
                </a:path>
              </a:pathLst>
            </a:custGeom>
            <a:solidFill>
              <a:srgbClr val="91919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8" name="object 138" descr=""/>
            <p:cNvSpPr/>
            <p:nvPr/>
          </p:nvSpPr>
          <p:spPr>
            <a:xfrm>
              <a:off x="3028050" y="4229100"/>
              <a:ext cx="43180" cy="56515"/>
            </a:xfrm>
            <a:custGeom>
              <a:avLst/>
              <a:gdLst/>
              <a:ahLst/>
              <a:cxnLst/>
              <a:rect l="l" t="t" r="r" b="b"/>
              <a:pathLst>
                <a:path w="43180" h="56514">
                  <a:moveTo>
                    <a:pt x="9143" y="0"/>
                  </a:moveTo>
                  <a:lnTo>
                    <a:pt x="0" y="56387"/>
                  </a:lnTo>
                  <a:lnTo>
                    <a:pt x="42671" y="56387"/>
                  </a:lnTo>
                  <a:lnTo>
                    <a:pt x="21335" y="0"/>
                  </a:lnTo>
                  <a:lnTo>
                    <a:pt x="9143" y="0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9" name="object 139" descr=""/>
            <p:cNvSpPr/>
            <p:nvPr/>
          </p:nvSpPr>
          <p:spPr>
            <a:xfrm>
              <a:off x="2750680" y="4218444"/>
              <a:ext cx="299085" cy="67310"/>
            </a:xfrm>
            <a:custGeom>
              <a:avLst/>
              <a:gdLst/>
              <a:ahLst/>
              <a:cxnLst/>
              <a:rect l="l" t="t" r="r" b="b"/>
              <a:pathLst>
                <a:path w="299085" h="67310">
                  <a:moveTo>
                    <a:pt x="42672" y="67043"/>
                  </a:moveTo>
                  <a:lnTo>
                    <a:pt x="32004" y="10655"/>
                  </a:lnTo>
                  <a:lnTo>
                    <a:pt x="10668" y="10655"/>
                  </a:lnTo>
                  <a:lnTo>
                    <a:pt x="0" y="67043"/>
                  </a:lnTo>
                  <a:lnTo>
                    <a:pt x="42672" y="67043"/>
                  </a:lnTo>
                  <a:close/>
                </a:path>
                <a:path w="299085" h="67310">
                  <a:moveTo>
                    <a:pt x="298704" y="33528"/>
                  </a:moveTo>
                  <a:lnTo>
                    <a:pt x="286512" y="0"/>
                  </a:lnTo>
                  <a:lnTo>
                    <a:pt x="277368" y="0"/>
                  </a:lnTo>
                  <a:lnTo>
                    <a:pt x="266700" y="33528"/>
                  </a:lnTo>
                  <a:lnTo>
                    <a:pt x="277368" y="33528"/>
                  </a:lnTo>
                  <a:lnTo>
                    <a:pt x="277368" y="10668"/>
                  </a:lnTo>
                  <a:lnTo>
                    <a:pt x="286512" y="10668"/>
                  </a:lnTo>
                  <a:lnTo>
                    <a:pt x="286512" y="33528"/>
                  </a:lnTo>
                  <a:lnTo>
                    <a:pt x="298704" y="33528"/>
                  </a:lnTo>
                  <a:close/>
                </a:path>
              </a:pathLst>
            </a:custGeom>
            <a:solidFill>
              <a:srgbClr val="91919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0" name="object 140" descr=""/>
            <p:cNvSpPr/>
            <p:nvPr/>
          </p:nvSpPr>
          <p:spPr>
            <a:xfrm>
              <a:off x="2750682" y="4229100"/>
              <a:ext cx="43180" cy="56515"/>
            </a:xfrm>
            <a:custGeom>
              <a:avLst/>
              <a:gdLst/>
              <a:ahLst/>
              <a:cxnLst/>
              <a:rect l="l" t="t" r="r" b="b"/>
              <a:pathLst>
                <a:path w="43180" h="56514">
                  <a:moveTo>
                    <a:pt x="10667" y="0"/>
                  </a:moveTo>
                  <a:lnTo>
                    <a:pt x="0" y="56387"/>
                  </a:lnTo>
                  <a:lnTo>
                    <a:pt x="42671" y="56387"/>
                  </a:lnTo>
                  <a:lnTo>
                    <a:pt x="32003" y="0"/>
                  </a:lnTo>
                  <a:lnTo>
                    <a:pt x="10667" y="0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1" name="object 141" descr=""/>
            <p:cNvSpPr/>
            <p:nvPr/>
          </p:nvSpPr>
          <p:spPr>
            <a:xfrm>
              <a:off x="2677528" y="4218444"/>
              <a:ext cx="105410" cy="67310"/>
            </a:xfrm>
            <a:custGeom>
              <a:avLst/>
              <a:gdLst/>
              <a:ahLst/>
              <a:cxnLst/>
              <a:rect l="l" t="t" r="r" b="b"/>
              <a:pathLst>
                <a:path w="105410" h="67310">
                  <a:moveTo>
                    <a:pt x="42672" y="67043"/>
                  </a:moveTo>
                  <a:lnTo>
                    <a:pt x="32004" y="10655"/>
                  </a:lnTo>
                  <a:lnTo>
                    <a:pt x="19812" y="10655"/>
                  </a:lnTo>
                  <a:lnTo>
                    <a:pt x="0" y="67043"/>
                  </a:lnTo>
                  <a:lnTo>
                    <a:pt x="42672" y="67043"/>
                  </a:lnTo>
                  <a:close/>
                </a:path>
                <a:path w="105410" h="67310">
                  <a:moveTo>
                    <a:pt x="105156" y="0"/>
                  </a:moveTo>
                  <a:lnTo>
                    <a:pt x="73152" y="0"/>
                  </a:lnTo>
                  <a:lnTo>
                    <a:pt x="73152" y="45720"/>
                  </a:lnTo>
                  <a:lnTo>
                    <a:pt x="105156" y="45720"/>
                  </a:lnTo>
                  <a:lnTo>
                    <a:pt x="105156" y="33528"/>
                  </a:lnTo>
                  <a:lnTo>
                    <a:pt x="83820" y="33528"/>
                  </a:lnTo>
                  <a:lnTo>
                    <a:pt x="83820" y="10668"/>
                  </a:lnTo>
                  <a:lnTo>
                    <a:pt x="105156" y="33528"/>
                  </a:lnTo>
                  <a:lnTo>
                    <a:pt x="105156" y="0"/>
                  </a:lnTo>
                  <a:close/>
                </a:path>
              </a:pathLst>
            </a:custGeom>
            <a:solidFill>
              <a:srgbClr val="91919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2" name="object 142" descr=""/>
            <p:cNvSpPr/>
            <p:nvPr/>
          </p:nvSpPr>
          <p:spPr>
            <a:xfrm>
              <a:off x="2677530" y="4229100"/>
              <a:ext cx="43180" cy="56515"/>
            </a:xfrm>
            <a:custGeom>
              <a:avLst/>
              <a:gdLst/>
              <a:ahLst/>
              <a:cxnLst/>
              <a:rect l="l" t="t" r="r" b="b"/>
              <a:pathLst>
                <a:path w="43180" h="56514">
                  <a:moveTo>
                    <a:pt x="19811" y="0"/>
                  </a:moveTo>
                  <a:lnTo>
                    <a:pt x="0" y="56387"/>
                  </a:lnTo>
                  <a:lnTo>
                    <a:pt x="42671" y="56387"/>
                  </a:lnTo>
                  <a:lnTo>
                    <a:pt x="32003" y="0"/>
                  </a:lnTo>
                  <a:lnTo>
                    <a:pt x="19811" y="0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3" name="object 143" descr=""/>
            <p:cNvSpPr/>
            <p:nvPr/>
          </p:nvSpPr>
          <p:spPr>
            <a:xfrm>
              <a:off x="2666862" y="4218432"/>
              <a:ext cx="43180" cy="45720"/>
            </a:xfrm>
            <a:custGeom>
              <a:avLst/>
              <a:gdLst/>
              <a:ahLst/>
              <a:cxnLst/>
              <a:rect l="l" t="t" r="r" b="b"/>
              <a:pathLst>
                <a:path w="43180" h="45720">
                  <a:moveTo>
                    <a:pt x="42672" y="45720"/>
                  </a:moveTo>
                  <a:lnTo>
                    <a:pt x="30480" y="0"/>
                  </a:lnTo>
                  <a:lnTo>
                    <a:pt x="10668" y="0"/>
                  </a:lnTo>
                  <a:lnTo>
                    <a:pt x="0" y="45720"/>
                  </a:lnTo>
                  <a:lnTo>
                    <a:pt x="10668" y="45720"/>
                  </a:lnTo>
                  <a:lnTo>
                    <a:pt x="10668" y="10668"/>
                  </a:lnTo>
                  <a:lnTo>
                    <a:pt x="30480" y="33528"/>
                  </a:lnTo>
                  <a:lnTo>
                    <a:pt x="30480" y="45720"/>
                  </a:lnTo>
                  <a:lnTo>
                    <a:pt x="42672" y="45720"/>
                  </a:lnTo>
                  <a:close/>
                </a:path>
                <a:path w="43180" h="45720">
                  <a:moveTo>
                    <a:pt x="30480" y="45720"/>
                  </a:moveTo>
                  <a:lnTo>
                    <a:pt x="30480" y="33528"/>
                  </a:lnTo>
                  <a:lnTo>
                    <a:pt x="10668" y="33528"/>
                  </a:lnTo>
                  <a:lnTo>
                    <a:pt x="10668" y="45720"/>
                  </a:lnTo>
                  <a:lnTo>
                    <a:pt x="30480" y="45720"/>
                  </a:lnTo>
                  <a:close/>
                </a:path>
              </a:pathLst>
            </a:custGeom>
            <a:solidFill>
              <a:srgbClr val="91919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4" name="object 144" descr=""/>
            <p:cNvSpPr/>
            <p:nvPr/>
          </p:nvSpPr>
          <p:spPr>
            <a:xfrm>
              <a:off x="2645526" y="4285488"/>
              <a:ext cx="542925" cy="33655"/>
            </a:xfrm>
            <a:custGeom>
              <a:avLst/>
              <a:gdLst/>
              <a:ahLst/>
              <a:cxnLst/>
              <a:rect l="l" t="t" r="r" b="b"/>
              <a:pathLst>
                <a:path w="542925" h="33654">
                  <a:moveTo>
                    <a:pt x="542543" y="33527"/>
                  </a:moveTo>
                  <a:lnTo>
                    <a:pt x="542543" y="0"/>
                  </a:lnTo>
                  <a:lnTo>
                    <a:pt x="0" y="0"/>
                  </a:lnTo>
                  <a:lnTo>
                    <a:pt x="0" y="33527"/>
                  </a:lnTo>
                  <a:lnTo>
                    <a:pt x="542543" y="33527"/>
                  </a:lnTo>
                  <a:close/>
                </a:path>
              </a:pathLst>
            </a:custGeom>
            <a:solidFill>
              <a:srgbClr val="AD69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5" name="object 145" descr=""/>
            <p:cNvSpPr/>
            <p:nvPr/>
          </p:nvSpPr>
          <p:spPr>
            <a:xfrm>
              <a:off x="2645526" y="4285488"/>
              <a:ext cx="542925" cy="33655"/>
            </a:xfrm>
            <a:custGeom>
              <a:avLst/>
              <a:gdLst/>
              <a:ahLst/>
              <a:cxnLst/>
              <a:rect l="l" t="t" r="r" b="b"/>
              <a:pathLst>
                <a:path w="542925" h="33654">
                  <a:moveTo>
                    <a:pt x="0" y="0"/>
                  </a:moveTo>
                  <a:lnTo>
                    <a:pt x="0" y="33527"/>
                  </a:lnTo>
                  <a:lnTo>
                    <a:pt x="542543" y="33527"/>
                  </a:lnTo>
                  <a:lnTo>
                    <a:pt x="542543" y="0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6" name="object 146" descr=""/>
            <p:cNvSpPr/>
            <p:nvPr/>
          </p:nvSpPr>
          <p:spPr>
            <a:xfrm>
              <a:off x="2945849" y="4259389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w="0" h="11429">
                  <a:moveTo>
                    <a:pt x="0" y="0"/>
                  </a:moveTo>
                  <a:lnTo>
                    <a:pt x="0" y="11048"/>
                  </a:lnTo>
                </a:path>
              </a:pathLst>
            </a:custGeom>
            <a:ln w="628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7" name="object 147" descr=""/>
            <p:cNvSpPr/>
            <p:nvPr/>
          </p:nvSpPr>
          <p:spPr>
            <a:xfrm>
              <a:off x="2946611" y="4417885"/>
              <a:ext cx="0" cy="78105"/>
            </a:xfrm>
            <a:custGeom>
              <a:avLst/>
              <a:gdLst/>
              <a:ahLst/>
              <a:cxnLst/>
              <a:rect l="l" t="t" r="r" b="b"/>
              <a:pathLst>
                <a:path w="0" h="78104">
                  <a:moveTo>
                    <a:pt x="0" y="0"/>
                  </a:moveTo>
                  <a:lnTo>
                    <a:pt x="0" y="78104"/>
                  </a:lnTo>
                </a:path>
              </a:pathLst>
            </a:custGeom>
            <a:ln w="7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8" name="object 148" descr=""/>
            <p:cNvSpPr/>
            <p:nvPr/>
          </p:nvSpPr>
          <p:spPr>
            <a:xfrm>
              <a:off x="2878698" y="4160520"/>
              <a:ext cx="64135" cy="1887220"/>
            </a:xfrm>
            <a:custGeom>
              <a:avLst/>
              <a:gdLst/>
              <a:ahLst/>
              <a:cxnLst/>
              <a:rect l="l" t="t" r="r" b="b"/>
              <a:pathLst>
                <a:path w="64135" h="1887220">
                  <a:moveTo>
                    <a:pt x="64007" y="1886711"/>
                  </a:moveTo>
                  <a:lnTo>
                    <a:pt x="64007" y="0"/>
                  </a:lnTo>
                  <a:lnTo>
                    <a:pt x="0" y="0"/>
                  </a:lnTo>
                  <a:lnTo>
                    <a:pt x="0" y="1886711"/>
                  </a:lnTo>
                  <a:lnTo>
                    <a:pt x="64007" y="1886711"/>
                  </a:lnTo>
                  <a:close/>
                </a:path>
              </a:pathLst>
            </a:custGeom>
            <a:solidFill>
              <a:srgbClr val="AD69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9" name="object 149" descr=""/>
            <p:cNvSpPr/>
            <p:nvPr/>
          </p:nvSpPr>
          <p:spPr>
            <a:xfrm>
              <a:off x="2878698" y="4160520"/>
              <a:ext cx="66040" cy="1888489"/>
            </a:xfrm>
            <a:custGeom>
              <a:avLst/>
              <a:gdLst/>
              <a:ahLst/>
              <a:cxnLst/>
              <a:rect l="l" t="t" r="r" b="b"/>
              <a:pathLst>
                <a:path w="66039" h="1888489">
                  <a:moveTo>
                    <a:pt x="0" y="0"/>
                  </a:moveTo>
                  <a:lnTo>
                    <a:pt x="0" y="1888235"/>
                  </a:lnTo>
                  <a:lnTo>
                    <a:pt x="65531" y="1888235"/>
                  </a:lnTo>
                  <a:lnTo>
                    <a:pt x="65531" y="0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0" name="object 150" descr=""/>
            <p:cNvSpPr/>
            <p:nvPr/>
          </p:nvSpPr>
          <p:spPr>
            <a:xfrm>
              <a:off x="2740014" y="4319016"/>
              <a:ext cx="363220" cy="147955"/>
            </a:xfrm>
            <a:custGeom>
              <a:avLst/>
              <a:gdLst/>
              <a:ahLst/>
              <a:cxnLst/>
              <a:rect l="l" t="t" r="r" b="b"/>
              <a:pathLst>
                <a:path w="363219" h="147954">
                  <a:moveTo>
                    <a:pt x="0" y="0"/>
                  </a:moveTo>
                  <a:lnTo>
                    <a:pt x="150875" y="147827"/>
                  </a:lnTo>
                </a:path>
                <a:path w="363219" h="147954">
                  <a:moveTo>
                    <a:pt x="362711" y="0"/>
                  </a:moveTo>
                  <a:lnTo>
                    <a:pt x="193547" y="147827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1" name="object 151" descr=""/>
            <p:cNvSpPr/>
            <p:nvPr/>
          </p:nvSpPr>
          <p:spPr>
            <a:xfrm>
              <a:off x="3113394" y="4229100"/>
              <a:ext cx="44450" cy="56515"/>
            </a:xfrm>
            <a:custGeom>
              <a:avLst/>
              <a:gdLst/>
              <a:ahLst/>
              <a:cxnLst/>
              <a:rect l="l" t="t" r="r" b="b"/>
              <a:pathLst>
                <a:path w="44450" h="56514">
                  <a:moveTo>
                    <a:pt x="44195" y="56387"/>
                  </a:moveTo>
                  <a:lnTo>
                    <a:pt x="32003" y="0"/>
                  </a:lnTo>
                  <a:lnTo>
                    <a:pt x="9143" y="0"/>
                  </a:lnTo>
                  <a:lnTo>
                    <a:pt x="0" y="56387"/>
                  </a:lnTo>
                  <a:lnTo>
                    <a:pt x="44195" y="56387"/>
                  </a:lnTo>
                  <a:close/>
                </a:path>
              </a:pathLst>
            </a:custGeom>
            <a:solidFill>
              <a:srgbClr val="91919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2" name="object 152" descr=""/>
            <p:cNvSpPr/>
            <p:nvPr/>
          </p:nvSpPr>
          <p:spPr>
            <a:xfrm>
              <a:off x="3113394" y="4229100"/>
              <a:ext cx="44450" cy="56515"/>
            </a:xfrm>
            <a:custGeom>
              <a:avLst/>
              <a:gdLst/>
              <a:ahLst/>
              <a:cxnLst/>
              <a:rect l="l" t="t" r="r" b="b"/>
              <a:pathLst>
                <a:path w="44450" h="56514">
                  <a:moveTo>
                    <a:pt x="9143" y="0"/>
                  </a:moveTo>
                  <a:lnTo>
                    <a:pt x="0" y="56387"/>
                  </a:lnTo>
                  <a:lnTo>
                    <a:pt x="44195" y="56387"/>
                  </a:lnTo>
                  <a:lnTo>
                    <a:pt x="32003" y="0"/>
                  </a:lnTo>
                  <a:lnTo>
                    <a:pt x="9143" y="0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3" name="object 153" descr=""/>
            <p:cNvSpPr/>
            <p:nvPr/>
          </p:nvSpPr>
          <p:spPr>
            <a:xfrm>
              <a:off x="3102724" y="4218444"/>
              <a:ext cx="55244" cy="67310"/>
            </a:xfrm>
            <a:custGeom>
              <a:avLst/>
              <a:gdLst/>
              <a:ahLst/>
              <a:cxnLst/>
              <a:rect l="l" t="t" r="r" b="b"/>
              <a:pathLst>
                <a:path w="55244" h="67310">
                  <a:moveTo>
                    <a:pt x="54864" y="67043"/>
                  </a:moveTo>
                  <a:lnTo>
                    <a:pt x="42672" y="10655"/>
                  </a:lnTo>
                  <a:lnTo>
                    <a:pt x="28105" y="10655"/>
                  </a:lnTo>
                  <a:lnTo>
                    <a:pt x="21336" y="0"/>
                  </a:lnTo>
                  <a:lnTo>
                    <a:pt x="10668" y="0"/>
                  </a:lnTo>
                  <a:lnTo>
                    <a:pt x="0" y="33528"/>
                  </a:lnTo>
                  <a:lnTo>
                    <a:pt x="10668" y="33528"/>
                  </a:lnTo>
                  <a:lnTo>
                    <a:pt x="18986" y="15684"/>
                  </a:lnTo>
                  <a:lnTo>
                    <a:pt x="10668" y="67043"/>
                  </a:lnTo>
                  <a:lnTo>
                    <a:pt x="54864" y="67043"/>
                  </a:lnTo>
                  <a:close/>
                </a:path>
              </a:pathLst>
            </a:custGeom>
            <a:solidFill>
              <a:srgbClr val="91919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4" name="object 154" descr=""/>
            <p:cNvSpPr/>
            <p:nvPr/>
          </p:nvSpPr>
          <p:spPr>
            <a:xfrm>
              <a:off x="3113394" y="4229100"/>
              <a:ext cx="44450" cy="56515"/>
            </a:xfrm>
            <a:custGeom>
              <a:avLst/>
              <a:gdLst/>
              <a:ahLst/>
              <a:cxnLst/>
              <a:rect l="l" t="t" r="r" b="b"/>
              <a:pathLst>
                <a:path w="44450" h="56514">
                  <a:moveTo>
                    <a:pt x="9143" y="0"/>
                  </a:moveTo>
                  <a:lnTo>
                    <a:pt x="0" y="56387"/>
                  </a:lnTo>
                  <a:lnTo>
                    <a:pt x="44195" y="56387"/>
                  </a:lnTo>
                  <a:lnTo>
                    <a:pt x="32003" y="0"/>
                  </a:lnTo>
                  <a:lnTo>
                    <a:pt x="9143" y="0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5" name="object 155" descr=""/>
            <p:cNvSpPr/>
            <p:nvPr/>
          </p:nvSpPr>
          <p:spPr>
            <a:xfrm>
              <a:off x="3028048" y="4218444"/>
              <a:ext cx="117475" cy="67310"/>
            </a:xfrm>
            <a:custGeom>
              <a:avLst/>
              <a:gdLst/>
              <a:ahLst/>
              <a:cxnLst/>
              <a:rect l="l" t="t" r="r" b="b"/>
              <a:pathLst>
                <a:path w="117475" h="67310">
                  <a:moveTo>
                    <a:pt x="42672" y="67043"/>
                  </a:moveTo>
                  <a:lnTo>
                    <a:pt x="21336" y="10655"/>
                  </a:lnTo>
                  <a:lnTo>
                    <a:pt x="9144" y="10655"/>
                  </a:lnTo>
                  <a:lnTo>
                    <a:pt x="0" y="67043"/>
                  </a:lnTo>
                  <a:lnTo>
                    <a:pt x="42672" y="67043"/>
                  </a:lnTo>
                  <a:close/>
                </a:path>
                <a:path w="117475" h="67310">
                  <a:moveTo>
                    <a:pt x="117348" y="33528"/>
                  </a:moveTo>
                  <a:lnTo>
                    <a:pt x="96012" y="0"/>
                  </a:lnTo>
                  <a:lnTo>
                    <a:pt x="85344" y="0"/>
                  </a:lnTo>
                  <a:lnTo>
                    <a:pt x="74676" y="33528"/>
                  </a:lnTo>
                  <a:lnTo>
                    <a:pt x="85344" y="33528"/>
                  </a:lnTo>
                  <a:lnTo>
                    <a:pt x="96012" y="10668"/>
                  </a:lnTo>
                  <a:lnTo>
                    <a:pt x="96012" y="33528"/>
                  </a:lnTo>
                  <a:lnTo>
                    <a:pt x="117348" y="33528"/>
                  </a:lnTo>
                  <a:close/>
                </a:path>
              </a:pathLst>
            </a:custGeom>
            <a:solidFill>
              <a:srgbClr val="91919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6" name="object 156" descr=""/>
            <p:cNvSpPr/>
            <p:nvPr/>
          </p:nvSpPr>
          <p:spPr>
            <a:xfrm>
              <a:off x="3028050" y="4229100"/>
              <a:ext cx="43180" cy="56515"/>
            </a:xfrm>
            <a:custGeom>
              <a:avLst/>
              <a:gdLst/>
              <a:ahLst/>
              <a:cxnLst/>
              <a:rect l="l" t="t" r="r" b="b"/>
              <a:pathLst>
                <a:path w="43180" h="56514">
                  <a:moveTo>
                    <a:pt x="9143" y="0"/>
                  </a:moveTo>
                  <a:lnTo>
                    <a:pt x="0" y="56387"/>
                  </a:lnTo>
                  <a:lnTo>
                    <a:pt x="42671" y="56387"/>
                  </a:lnTo>
                  <a:lnTo>
                    <a:pt x="21335" y="0"/>
                  </a:lnTo>
                  <a:lnTo>
                    <a:pt x="9143" y="0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7" name="object 157" descr=""/>
            <p:cNvSpPr/>
            <p:nvPr/>
          </p:nvSpPr>
          <p:spPr>
            <a:xfrm>
              <a:off x="3017380" y="4218444"/>
              <a:ext cx="53340" cy="67310"/>
            </a:xfrm>
            <a:custGeom>
              <a:avLst/>
              <a:gdLst/>
              <a:ahLst/>
              <a:cxnLst/>
              <a:rect l="l" t="t" r="r" b="b"/>
              <a:pathLst>
                <a:path w="53339" h="67310">
                  <a:moveTo>
                    <a:pt x="53340" y="67043"/>
                  </a:moveTo>
                  <a:lnTo>
                    <a:pt x="32004" y="10655"/>
                  </a:lnTo>
                  <a:lnTo>
                    <a:pt x="23685" y="10655"/>
                  </a:lnTo>
                  <a:lnTo>
                    <a:pt x="19812" y="0"/>
                  </a:lnTo>
                  <a:lnTo>
                    <a:pt x="10668" y="0"/>
                  </a:lnTo>
                  <a:lnTo>
                    <a:pt x="0" y="33528"/>
                  </a:lnTo>
                  <a:lnTo>
                    <a:pt x="10668" y="33528"/>
                  </a:lnTo>
                  <a:lnTo>
                    <a:pt x="10668" y="10668"/>
                  </a:lnTo>
                  <a:lnTo>
                    <a:pt x="19799" y="10668"/>
                  </a:lnTo>
                  <a:lnTo>
                    <a:pt x="10668" y="67043"/>
                  </a:lnTo>
                  <a:lnTo>
                    <a:pt x="53340" y="67043"/>
                  </a:lnTo>
                  <a:close/>
                </a:path>
              </a:pathLst>
            </a:custGeom>
            <a:solidFill>
              <a:srgbClr val="91919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8" name="object 158" descr=""/>
            <p:cNvSpPr/>
            <p:nvPr/>
          </p:nvSpPr>
          <p:spPr>
            <a:xfrm>
              <a:off x="3028050" y="4229100"/>
              <a:ext cx="43180" cy="56515"/>
            </a:xfrm>
            <a:custGeom>
              <a:avLst/>
              <a:gdLst/>
              <a:ahLst/>
              <a:cxnLst/>
              <a:rect l="l" t="t" r="r" b="b"/>
              <a:pathLst>
                <a:path w="43180" h="56514">
                  <a:moveTo>
                    <a:pt x="9143" y="0"/>
                  </a:moveTo>
                  <a:lnTo>
                    <a:pt x="0" y="56387"/>
                  </a:lnTo>
                  <a:lnTo>
                    <a:pt x="42671" y="56387"/>
                  </a:lnTo>
                  <a:lnTo>
                    <a:pt x="21335" y="0"/>
                  </a:lnTo>
                  <a:lnTo>
                    <a:pt x="9143" y="0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9" name="object 159" descr=""/>
            <p:cNvSpPr/>
            <p:nvPr/>
          </p:nvSpPr>
          <p:spPr>
            <a:xfrm>
              <a:off x="2750680" y="4218444"/>
              <a:ext cx="299085" cy="67310"/>
            </a:xfrm>
            <a:custGeom>
              <a:avLst/>
              <a:gdLst/>
              <a:ahLst/>
              <a:cxnLst/>
              <a:rect l="l" t="t" r="r" b="b"/>
              <a:pathLst>
                <a:path w="299085" h="67310">
                  <a:moveTo>
                    <a:pt x="42672" y="67043"/>
                  </a:moveTo>
                  <a:lnTo>
                    <a:pt x="32004" y="10655"/>
                  </a:lnTo>
                  <a:lnTo>
                    <a:pt x="10668" y="10655"/>
                  </a:lnTo>
                  <a:lnTo>
                    <a:pt x="0" y="67043"/>
                  </a:lnTo>
                  <a:lnTo>
                    <a:pt x="42672" y="67043"/>
                  </a:lnTo>
                  <a:close/>
                </a:path>
                <a:path w="299085" h="67310">
                  <a:moveTo>
                    <a:pt x="298704" y="33528"/>
                  </a:moveTo>
                  <a:lnTo>
                    <a:pt x="286512" y="0"/>
                  </a:lnTo>
                  <a:lnTo>
                    <a:pt x="277368" y="0"/>
                  </a:lnTo>
                  <a:lnTo>
                    <a:pt x="266700" y="33528"/>
                  </a:lnTo>
                  <a:lnTo>
                    <a:pt x="277368" y="33528"/>
                  </a:lnTo>
                  <a:lnTo>
                    <a:pt x="277368" y="10668"/>
                  </a:lnTo>
                  <a:lnTo>
                    <a:pt x="286512" y="10668"/>
                  </a:lnTo>
                  <a:lnTo>
                    <a:pt x="286512" y="33528"/>
                  </a:lnTo>
                  <a:lnTo>
                    <a:pt x="298704" y="33528"/>
                  </a:lnTo>
                  <a:close/>
                </a:path>
              </a:pathLst>
            </a:custGeom>
            <a:solidFill>
              <a:srgbClr val="91919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0" name="object 160" descr=""/>
            <p:cNvSpPr/>
            <p:nvPr/>
          </p:nvSpPr>
          <p:spPr>
            <a:xfrm>
              <a:off x="2750682" y="4229100"/>
              <a:ext cx="43180" cy="56515"/>
            </a:xfrm>
            <a:custGeom>
              <a:avLst/>
              <a:gdLst/>
              <a:ahLst/>
              <a:cxnLst/>
              <a:rect l="l" t="t" r="r" b="b"/>
              <a:pathLst>
                <a:path w="43180" h="56514">
                  <a:moveTo>
                    <a:pt x="10667" y="0"/>
                  </a:moveTo>
                  <a:lnTo>
                    <a:pt x="0" y="56387"/>
                  </a:lnTo>
                  <a:lnTo>
                    <a:pt x="42671" y="56387"/>
                  </a:lnTo>
                  <a:lnTo>
                    <a:pt x="32003" y="0"/>
                  </a:lnTo>
                  <a:lnTo>
                    <a:pt x="10667" y="0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1" name="object 161" descr=""/>
            <p:cNvSpPr/>
            <p:nvPr/>
          </p:nvSpPr>
          <p:spPr>
            <a:xfrm>
              <a:off x="2750680" y="4218444"/>
              <a:ext cx="43180" cy="67310"/>
            </a:xfrm>
            <a:custGeom>
              <a:avLst/>
              <a:gdLst/>
              <a:ahLst/>
              <a:cxnLst/>
              <a:rect l="l" t="t" r="r" b="b"/>
              <a:pathLst>
                <a:path w="43180" h="67310">
                  <a:moveTo>
                    <a:pt x="42672" y="67043"/>
                  </a:moveTo>
                  <a:lnTo>
                    <a:pt x="32004" y="10655"/>
                  </a:lnTo>
                  <a:lnTo>
                    <a:pt x="32004" y="0"/>
                  </a:lnTo>
                  <a:lnTo>
                    <a:pt x="0" y="0"/>
                  </a:lnTo>
                  <a:lnTo>
                    <a:pt x="0" y="45720"/>
                  </a:lnTo>
                  <a:lnTo>
                    <a:pt x="4025" y="45720"/>
                  </a:lnTo>
                  <a:lnTo>
                    <a:pt x="0" y="67043"/>
                  </a:lnTo>
                  <a:lnTo>
                    <a:pt x="42672" y="67043"/>
                  </a:lnTo>
                  <a:close/>
                </a:path>
              </a:pathLst>
            </a:custGeom>
            <a:solidFill>
              <a:srgbClr val="91919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2" name="object 162" descr=""/>
            <p:cNvSpPr/>
            <p:nvPr/>
          </p:nvSpPr>
          <p:spPr>
            <a:xfrm>
              <a:off x="2750682" y="4229100"/>
              <a:ext cx="43180" cy="56515"/>
            </a:xfrm>
            <a:custGeom>
              <a:avLst/>
              <a:gdLst/>
              <a:ahLst/>
              <a:cxnLst/>
              <a:rect l="l" t="t" r="r" b="b"/>
              <a:pathLst>
                <a:path w="43180" h="56514">
                  <a:moveTo>
                    <a:pt x="10667" y="0"/>
                  </a:moveTo>
                  <a:lnTo>
                    <a:pt x="0" y="56387"/>
                  </a:lnTo>
                  <a:lnTo>
                    <a:pt x="42671" y="56387"/>
                  </a:lnTo>
                  <a:lnTo>
                    <a:pt x="32003" y="0"/>
                  </a:lnTo>
                  <a:lnTo>
                    <a:pt x="10667" y="0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3" name="object 163" descr=""/>
            <p:cNvSpPr/>
            <p:nvPr/>
          </p:nvSpPr>
          <p:spPr>
            <a:xfrm>
              <a:off x="2677528" y="4218444"/>
              <a:ext cx="105410" cy="67310"/>
            </a:xfrm>
            <a:custGeom>
              <a:avLst/>
              <a:gdLst/>
              <a:ahLst/>
              <a:cxnLst/>
              <a:rect l="l" t="t" r="r" b="b"/>
              <a:pathLst>
                <a:path w="105410" h="67310">
                  <a:moveTo>
                    <a:pt x="42672" y="67043"/>
                  </a:moveTo>
                  <a:lnTo>
                    <a:pt x="32004" y="10655"/>
                  </a:lnTo>
                  <a:lnTo>
                    <a:pt x="19812" y="10655"/>
                  </a:lnTo>
                  <a:lnTo>
                    <a:pt x="0" y="67043"/>
                  </a:lnTo>
                  <a:lnTo>
                    <a:pt x="42672" y="67043"/>
                  </a:lnTo>
                  <a:close/>
                </a:path>
                <a:path w="105410" h="67310">
                  <a:moveTo>
                    <a:pt x="105156" y="0"/>
                  </a:moveTo>
                  <a:lnTo>
                    <a:pt x="73152" y="0"/>
                  </a:lnTo>
                  <a:lnTo>
                    <a:pt x="73152" y="45720"/>
                  </a:lnTo>
                  <a:lnTo>
                    <a:pt x="105156" y="45720"/>
                  </a:lnTo>
                  <a:lnTo>
                    <a:pt x="105156" y="33528"/>
                  </a:lnTo>
                  <a:lnTo>
                    <a:pt x="83820" y="33528"/>
                  </a:lnTo>
                  <a:lnTo>
                    <a:pt x="83820" y="10668"/>
                  </a:lnTo>
                  <a:lnTo>
                    <a:pt x="105156" y="33528"/>
                  </a:lnTo>
                  <a:lnTo>
                    <a:pt x="105156" y="0"/>
                  </a:lnTo>
                  <a:close/>
                </a:path>
              </a:pathLst>
            </a:custGeom>
            <a:solidFill>
              <a:srgbClr val="91919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4" name="object 164" descr=""/>
            <p:cNvSpPr/>
            <p:nvPr/>
          </p:nvSpPr>
          <p:spPr>
            <a:xfrm>
              <a:off x="2677530" y="4229100"/>
              <a:ext cx="43180" cy="56515"/>
            </a:xfrm>
            <a:custGeom>
              <a:avLst/>
              <a:gdLst/>
              <a:ahLst/>
              <a:cxnLst/>
              <a:rect l="l" t="t" r="r" b="b"/>
              <a:pathLst>
                <a:path w="43180" h="56514">
                  <a:moveTo>
                    <a:pt x="19811" y="0"/>
                  </a:moveTo>
                  <a:lnTo>
                    <a:pt x="0" y="56387"/>
                  </a:lnTo>
                  <a:lnTo>
                    <a:pt x="42671" y="56387"/>
                  </a:lnTo>
                  <a:lnTo>
                    <a:pt x="32003" y="0"/>
                  </a:lnTo>
                  <a:lnTo>
                    <a:pt x="19811" y="0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5" name="object 165" descr=""/>
            <p:cNvSpPr/>
            <p:nvPr/>
          </p:nvSpPr>
          <p:spPr>
            <a:xfrm>
              <a:off x="2666860" y="4218444"/>
              <a:ext cx="53340" cy="67310"/>
            </a:xfrm>
            <a:custGeom>
              <a:avLst/>
              <a:gdLst/>
              <a:ahLst/>
              <a:cxnLst/>
              <a:rect l="l" t="t" r="r" b="b"/>
              <a:pathLst>
                <a:path w="53339" h="67310">
                  <a:moveTo>
                    <a:pt x="53340" y="67043"/>
                  </a:moveTo>
                  <a:lnTo>
                    <a:pt x="42672" y="10655"/>
                  </a:lnTo>
                  <a:lnTo>
                    <a:pt x="33312" y="10655"/>
                  </a:lnTo>
                  <a:lnTo>
                    <a:pt x="30480" y="0"/>
                  </a:lnTo>
                  <a:lnTo>
                    <a:pt x="24752" y="0"/>
                  </a:lnTo>
                  <a:lnTo>
                    <a:pt x="24752" y="26936"/>
                  </a:lnTo>
                  <a:lnTo>
                    <a:pt x="22440" y="33528"/>
                  </a:lnTo>
                  <a:lnTo>
                    <a:pt x="10668" y="33528"/>
                  </a:lnTo>
                  <a:lnTo>
                    <a:pt x="10668" y="10668"/>
                  </a:lnTo>
                  <a:lnTo>
                    <a:pt x="24752" y="26936"/>
                  </a:lnTo>
                  <a:lnTo>
                    <a:pt x="24752" y="0"/>
                  </a:lnTo>
                  <a:lnTo>
                    <a:pt x="10668" y="0"/>
                  </a:lnTo>
                  <a:lnTo>
                    <a:pt x="0" y="45720"/>
                  </a:lnTo>
                  <a:lnTo>
                    <a:pt x="10668" y="45720"/>
                  </a:lnTo>
                  <a:lnTo>
                    <a:pt x="18148" y="45720"/>
                  </a:lnTo>
                  <a:lnTo>
                    <a:pt x="10668" y="67043"/>
                  </a:lnTo>
                  <a:lnTo>
                    <a:pt x="53340" y="67043"/>
                  </a:lnTo>
                  <a:close/>
                </a:path>
              </a:pathLst>
            </a:custGeom>
            <a:solidFill>
              <a:srgbClr val="91919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6" name="object 166" descr=""/>
            <p:cNvSpPr/>
            <p:nvPr/>
          </p:nvSpPr>
          <p:spPr>
            <a:xfrm>
              <a:off x="2677530" y="4229100"/>
              <a:ext cx="43180" cy="56515"/>
            </a:xfrm>
            <a:custGeom>
              <a:avLst/>
              <a:gdLst/>
              <a:ahLst/>
              <a:cxnLst/>
              <a:rect l="l" t="t" r="r" b="b"/>
              <a:pathLst>
                <a:path w="43180" h="56514">
                  <a:moveTo>
                    <a:pt x="19811" y="0"/>
                  </a:moveTo>
                  <a:lnTo>
                    <a:pt x="0" y="56387"/>
                  </a:lnTo>
                  <a:lnTo>
                    <a:pt x="42671" y="56387"/>
                  </a:lnTo>
                  <a:lnTo>
                    <a:pt x="32003" y="0"/>
                  </a:lnTo>
                  <a:lnTo>
                    <a:pt x="19811" y="0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7" name="object 167" descr=""/>
            <p:cNvSpPr/>
            <p:nvPr/>
          </p:nvSpPr>
          <p:spPr>
            <a:xfrm>
              <a:off x="2666862" y="4218432"/>
              <a:ext cx="43180" cy="45720"/>
            </a:xfrm>
            <a:custGeom>
              <a:avLst/>
              <a:gdLst/>
              <a:ahLst/>
              <a:cxnLst/>
              <a:rect l="l" t="t" r="r" b="b"/>
              <a:pathLst>
                <a:path w="43180" h="45720">
                  <a:moveTo>
                    <a:pt x="42672" y="45720"/>
                  </a:moveTo>
                  <a:lnTo>
                    <a:pt x="30480" y="0"/>
                  </a:lnTo>
                  <a:lnTo>
                    <a:pt x="10668" y="0"/>
                  </a:lnTo>
                  <a:lnTo>
                    <a:pt x="0" y="45720"/>
                  </a:lnTo>
                  <a:lnTo>
                    <a:pt x="10668" y="45720"/>
                  </a:lnTo>
                  <a:lnTo>
                    <a:pt x="10668" y="10668"/>
                  </a:lnTo>
                  <a:lnTo>
                    <a:pt x="30480" y="33528"/>
                  </a:lnTo>
                  <a:lnTo>
                    <a:pt x="30480" y="45720"/>
                  </a:lnTo>
                  <a:lnTo>
                    <a:pt x="42672" y="45720"/>
                  </a:lnTo>
                  <a:close/>
                </a:path>
                <a:path w="43180" h="45720">
                  <a:moveTo>
                    <a:pt x="30480" y="45720"/>
                  </a:moveTo>
                  <a:lnTo>
                    <a:pt x="30480" y="33528"/>
                  </a:lnTo>
                  <a:lnTo>
                    <a:pt x="10668" y="33528"/>
                  </a:lnTo>
                  <a:lnTo>
                    <a:pt x="10668" y="45720"/>
                  </a:lnTo>
                  <a:lnTo>
                    <a:pt x="30480" y="45720"/>
                  </a:lnTo>
                  <a:close/>
                </a:path>
              </a:pathLst>
            </a:custGeom>
            <a:solidFill>
              <a:srgbClr val="91919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8" name="object 168" descr=""/>
            <p:cNvSpPr/>
            <p:nvPr/>
          </p:nvSpPr>
          <p:spPr>
            <a:xfrm>
              <a:off x="2645526" y="4285488"/>
              <a:ext cx="542925" cy="33655"/>
            </a:xfrm>
            <a:custGeom>
              <a:avLst/>
              <a:gdLst/>
              <a:ahLst/>
              <a:cxnLst/>
              <a:rect l="l" t="t" r="r" b="b"/>
              <a:pathLst>
                <a:path w="542925" h="33654">
                  <a:moveTo>
                    <a:pt x="542543" y="33527"/>
                  </a:moveTo>
                  <a:lnTo>
                    <a:pt x="542543" y="0"/>
                  </a:lnTo>
                  <a:lnTo>
                    <a:pt x="0" y="0"/>
                  </a:lnTo>
                  <a:lnTo>
                    <a:pt x="0" y="33527"/>
                  </a:lnTo>
                  <a:lnTo>
                    <a:pt x="542543" y="33527"/>
                  </a:lnTo>
                  <a:close/>
                </a:path>
              </a:pathLst>
            </a:custGeom>
            <a:solidFill>
              <a:srgbClr val="AD69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9" name="object 169" descr=""/>
            <p:cNvSpPr/>
            <p:nvPr/>
          </p:nvSpPr>
          <p:spPr>
            <a:xfrm>
              <a:off x="2645526" y="4285488"/>
              <a:ext cx="542925" cy="33655"/>
            </a:xfrm>
            <a:custGeom>
              <a:avLst/>
              <a:gdLst/>
              <a:ahLst/>
              <a:cxnLst/>
              <a:rect l="l" t="t" r="r" b="b"/>
              <a:pathLst>
                <a:path w="542925" h="33654">
                  <a:moveTo>
                    <a:pt x="0" y="0"/>
                  </a:moveTo>
                  <a:lnTo>
                    <a:pt x="0" y="33527"/>
                  </a:lnTo>
                  <a:lnTo>
                    <a:pt x="542543" y="33527"/>
                  </a:lnTo>
                  <a:lnTo>
                    <a:pt x="542543" y="0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0" name="object 170" descr=""/>
            <p:cNvSpPr/>
            <p:nvPr/>
          </p:nvSpPr>
          <p:spPr>
            <a:xfrm>
              <a:off x="2697342" y="4251960"/>
              <a:ext cx="2641600" cy="375285"/>
            </a:xfrm>
            <a:custGeom>
              <a:avLst/>
              <a:gdLst/>
              <a:ahLst/>
              <a:cxnLst/>
              <a:rect l="l" t="t" r="r" b="b"/>
              <a:pathLst>
                <a:path w="2641600" h="375285">
                  <a:moveTo>
                    <a:pt x="193547" y="12191"/>
                  </a:moveTo>
                  <a:lnTo>
                    <a:pt x="246887" y="13715"/>
                  </a:lnTo>
                </a:path>
                <a:path w="2641600" h="375285">
                  <a:moveTo>
                    <a:pt x="246887" y="170687"/>
                  </a:moveTo>
                  <a:lnTo>
                    <a:pt x="248411" y="239267"/>
                  </a:lnTo>
                </a:path>
                <a:path w="2641600" h="375285">
                  <a:moveTo>
                    <a:pt x="0" y="12191"/>
                  </a:moveTo>
                  <a:lnTo>
                    <a:pt x="140207" y="80771"/>
                  </a:lnTo>
                  <a:lnTo>
                    <a:pt x="266699" y="135635"/>
                  </a:lnTo>
                  <a:lnTo>
                    <a:pt x="405383" y="193547"/>
                  </a:lnTo>
                  <a:lnTo>
                    <a:pt x="556259" y="239267"/>
                  </a:lnTo>
                  <a:lnTo>
                    <a:pt x="693419" y="272795"/>
                  </a:lnTo>
                  <a:lnTo>
                    <a:pt x="832103" y="295655"/>
                  </a:lnTo>
                  <a:lnTo>
                    <a:pt x="981455" y="330707"/>
                  </a:lnTo>
                  <a:lnTo>
                    <a:pt x="1129283" y="341375"/>
                  </a:lnTo>
                  <a:lnTo>
                    <a:pt x="1280159" y="353567"/>
                  </a:lnTo>
                  <a:lnTo>
                    <a:pt x="1418843" y="353567"/>
                  </a:lnTo>
                  <a:lnTo>
                    <a:pt x="1566671" y="341375"/>
                  </a:lnTo>
                  <a:lnTo>
                    <a:pt x="1716023" y="330707"/>
                  </a:lnTo>
                  <a:lnTo>
                    <a:pt x="1863851" y="307847"/>
                  </a:lnTo>
                  <a:lnTo>
                    <a:pt x="2002535" y="284987"/>
                  </a:lnTo>
                  <a:lnTo>
                    <a:pt x="2142743" y="251459"/>
                  </a:lnTo>
                  <a:lnTo>
                    <a:pt x="2290571" y="204215"/>
                  </a:lnTo>
                  <a:lnTo>
                    <a:pt x="2429255" y="160019"/>
                  </a:lnTo>
                  <a:lnTo>
                    <a:pt x="2567939" y="102107"/>
                  </a:lnTo>
                </a:path>
                <a:path w="2641600" h="375285">
                  <a:moveTo>
                    <a:pt x="74675" y="0"/>
                  </a:moveTo>
                  <a:lnTo>
                    <a:pt x="202691" y="67055"/>
                  </a:lnTo>
                  <a:lnTo>
                    <a:pt x="339851" y="135635"/>
                  </a:lnTo>
                  <a:lnTo>
                    <a:pt x="478535" y="193547"/>
                  </a:lnTo>
                  <a:lnTo>
                    <a:pt x="617219" y="239267"/>
                  </a:lnTo>
                  <a:lnTo>
                    <a:pt x="768095" y="284987"/>
                  </a:lnTo>
                  <a:lnTo>
                    <a:pt x="905255" y="320039"/>
                  </a:lnTo>
                  <a:lnTo>
                    <a:pt x="1054607" y="341375"/>
                  </a:lnTo>
                  <a:lnTo>
                    <a:pt x="1203959" y="364235"/>
                  </a:lnTo>
                  <a:lnTo>
                    <a:pt x="1351787" y="364235"/>
                  </a:lnTo>
                  <a:lnTo>
                    <a:pt x="1502663" y="374903"/>
                  </a:lnTo>
                  <a:lnTo>
                    <a:pt x="1639823" y="364235"/>
                  </a:lnTo>
                  <a:lnTo>
                    <a:pt x="1789175" y="341375"/>
                  </a:lnTo>
                  <a:lnTo>
                    <a:pt x="1938527" y="320039"/>
                  </a:lnTo>
                  <a:lnTo>
                    <a:pt x="2087879" y="284987"/>
                  </a:lnTo>
                  <a:lnTo>
                    <a:pt x="2226563" y="251459"/>
                  </a:lnTo>
                  <a:lnTo>
                    <a:pt x="2365247" y="193547"/>
                  </a:lnTo>
                  <a:lnTo>
                    <a:pt x="2503931" y="135635"/>
                  </a:lnTo>
                  <a:lnTo>
                    <a:pt x="2641091" y="67055"/>
                  </a:lnTo>
                </a:path>
                <a:path w="2641600" h="375285">
                  <a:moveTo>
                    <a:pt x="426719" y="0"/>
                  </a:moveTo>
                  <a:lnTo>
                    <a:pt x="426719" y="135635"/>
                  </a:lnTo>
                  <a:lnTo>
                    <a:pt x="417575" y="170687"/>
                  </a:lnTo>
                  <a:lnTo>
                    <a:pt x="417575" y="204215"/>
                  </a:lnTo>
                  <a:lnTo>
                    <a:pt x="405383" y="227075"/>
                  </a:lnTo>
                  <a:lnTo>
                    <a:pt x="405383" y="249935"/>
                  </a:lnTo>
                  <a:lnTo>
                    <a:pt x="382523" y="260603"/>
                  </a:lnTo>
                  <a:lnTo>
                    <a:pt x="373379" y="272795"/>
                  </a:lnTo>
                  <a:lnTo>
                    <a:pt x="362711" y="283463"/>
                  </a:lnTo>
                  <a:lnTo>
                    <a:pt x="352043" y="272795"/>
                  </a:lnTo>
                  <a:lnTo>
                    <a:pt x="330707" y="272795"/>
                  </a:lnTo>
                  <a:lnTo>
                    <a:pt x="309371" y="260603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71" name="object 171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681559" y="5537141"/>
              <a:ext cx="345010" cy="396825"/>
            </a:xfrm>
            <a:prstGeom prst="rect">
              <a:avLst/>
            </a:prstGeom>
          </p:spPr>
        </p:pic>
        <p:pic>
          <p:nvPicPr>
            <p:cNvPr id="172" name="object 172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728804" y="4953458"/>
              <a:ext cx="345010" cy="396808"/>
            </a:xfrm>
            <a:prstGeom prst="rect">
              <a:avLst/>
            </a:prstGeom>
          </p:spPr>
        </p:pic>
        <p:pic>
          <p:nvPicPr>
            <p:cNvPr id="173" name="object 173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881195" y="4449015"/>
              <a:ext cx="345010" cy="396808"/>
            </a:xfrm>
            <a:prstGeom prst="rect">
              <a:avLst/>
            </a:prstGeom>
          </p:spPr>
        </p:pic>
      </p:grpSp>
      <p:sp>
        <p:nvSpPr>
          <p:cNvPr id="174" name="object 174" descr=""/>
          <p:cNvSpPr/>
          <p:nvPr/>
        </p:nvSpPr>
        <p:spPr>
          <a:xfrm>
            <a:off x="4050654" y="6292595"/>
            <a:ext cx="1143000" cy="381000"/>
          </a:xfrm>
          <a:custGeom>
            <a:avLst/>
            <a:gdLst/>
            <a:ahLst/>
            <a:cxnLst/>
            <a:rect l="l" t="t" r="r" b="b"/>
            <a:pathLst>
              <a:path w="1143000" h="381000">
                <a:moveTo>
                  <a:pt x="1142999" y="190499"/>
                </a:moveTo>
                <a:lnTo>
                  <a:pt x="856487" y="0"/>
                </a:lnTo>
                <a:lnTo>
                  <a:pt x="856487" y="94487"/>
                </a:lnTo>
                <a:lnTo>
                  <a:pt x="0" y="94487"/>
                </a:lnTo>
                <a:lnTo>
                  <a:pt x="0" y="284987"/>
                </a:lnTo>
                <a:lnTo>
                  <a:pt x="856487" y="284987"/>
                </a:lnTo>
                <a:lnTo>
                  <a:pt x="856487" y="380999"/>
                </a:lnTo>
                <a:lnTo>
                  <a:pt x="1142999" y="190499"/>
                </a:lnTo>
                <a:close/>
              </a:path>
            </a:pathLst>
          </a:custGeom>
          <a:solidFill>
            <a:srgbClr val="0000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5" name="object 175" descr=""/>
          <p:cNvSpPr/>
          <p:nvPr/>
        </p:nvSpPr>
        <p:spPr>
          <a:xfrm>
            <a:off x="6946254" y="6292595"/>
            <a:ext cx="1143000" cy="381000"/>
          </a:xfrm>
          <a:custGeom>
            <a:avLst/>
            <a:gdLst/>
            <a:ahLst/>
            <a:cxnLst/>
            <a:rect l="l" t="t" r="r" b="b"/>
            <a:pathLst>
              <a:path w="1143000" h="381000">
                <a:moveTo>
                  <a:pt x="1142999" y="284987"/>
                </a:moveTo>
                <a:lnTo>
                  <a:pt x="1142999" y="94487"/>
                </a:lnTo>
                <a:lnTo>
                  <a:pt x="284987" y="94487"/>
                </a:lnTo>
                <a:lnTo>
                  <a:pt x="284987" y="0"/>
                </a:lnTo>
                <a:lnTo>
                  <a:pt x="0" y="190499"/>
                </a:lnTo>
                <a:lnTo>
                  <a:pt x="284987" y="380999"/>
                </a:lnTo>
                <a:lnTo>
                  <a:pt x="284987" y="284987"/>
                </a:lnTo>
                <a:lnTo>
                  <a:pt x="1142999" y="284987"/>
                </a:lnTo>
                <a:close/>
              </a:path>
            </a:pathLst>
          </a:custGeom>
          <a:solidFill>
            <a:srgbClr val="0000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6" name="object 17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50"/>
              <a:t>1</a:t>
            </a:r>
            <a:r>
              <a:rPr dirty="0" baseline="23809" sz="1050" spc="75"/>
              <a:t>ER.</a:t>
            </a:r>
            <a:r>
              <a:rPr dirty="0" baseline="23809" sz="1050" spc="165"/>
              <a:t> </a:t>
            </a:r>
            <a:r>
              <a:rPr dirty="0" sz="1100" spc="65"/>
              <a:t>EVENTO</a:t>
            </a:r>
            <a:r>
              <a:rPr dirty="0" sz="1100" spc="-10"/>
              <a:t> </a:t>
            </a:r>
            <a:r>
              <a:rPr dirty="0" sz="1100" spc="65"/>
              <a:t>DE</a:t>
            </a:r>
            <a:r>
              <a:rPr dirty="0" sz="1100" spc="-20"/>
              <a:t> </a:t>
            </a:r>
            <a:r>
              <a:rPr dirty="0" sz="1100" spc="80"/>
              <a:t>LAS</a:t>
            </a:r>
            <a:r>
              <a:rPr dirty="0" sz="1100" spc="-15"/>
              <a:t> </a:t>
            </a:r>
            <a:r>
              <a:rPr dirty="0" sz="1100" spc="95"/>
              <a:t>NORMAS</a:t>
            </a:r>
            <a:r>
              <a:rPr dirty="0" sz="1100" spc="-15"/>
              <a:t> </a:t>
            </a:r>
            <a:r>
              <a:rPr dirty="0" sz="1100" spc="70"/>
              <a:t>DE</a:t>
            </a:r>
            <a:r>
              <a:rPr dirty="0" sz="1100" spc="-5"/>
              <a:t> </a:t>
            </a:r>
            <a:r>
              <a:rPr dirty="0" sz="1100" spc="80"/>
              <a:t>CALIDAD</a:t>
            </a:r>
            <a:r>
              <a:rPr dirty="0" sz="1100" spc="-20"/>
              <a:t> </a:t>
            </a:r>
            <a:r>
              <a:rPr dirty="0" sz="1100" spc="70"/>
              <a:t>DEL</a:t>
            </a:r>
            <a:r>
              <a:rPr dirty="0" sz="1100" spc="-10"/>
              <a:t> </a:t>
            </a:r>
            <a:r>
              <a:rPr dirty="0" sz="1100" spc="80"/>
              <a:t>SERVICIO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 spc="-10"/>
              <a:t> </a:t>
            </a:r>
            <a:r>
              <a:rPr dirty="0" sz="1100" spc="90"/>
              <a:t>DISTRIBUCION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/>
              <a:t> </a:t>
            </a:r>
            <a:r>
              <a:rPr dirty="0" sz="1100" spc="75"/>
              <a:t>ELECTRICIDAD-</a:t>
            </a:r>
            <a:r>
              <a:rPr dirty="0" sz="1100" spc="-10"/>
              <a:t> </a:t>
            </a:r>
            <a:r>
              <a:rPr dirty="0" sz="1100" spc="75"/>
              <a:t>PRODUCTO</a:t>
            </a:r>
            <a:r>
              <a:rPr dirty="0" sz="1100" spc="-25"/>
              <a:t> </a:t>
            </a:r>
            <a:r>
              <a:rPr dirty="0" sz="1100" spc="60"/>
              <a:t>TECNICO</a:t>
            </a:r>
            <a:endParaRPr sz="1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86252" y="369817"/>
            <a:ext cx="9131935" cy="675005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845310" marR="5328285">
              <a:lnSpc>
                <a:spcPct val="117400"/>
              </a:lnSpc>
              <a:spcBef>
                <a:spcPts val="140"/>
              </a:spcBef>
            </a:pPr>
            <a:r>
              <a:rPr dirty="0" sz="900" b="1">
                <a:latin typeface="Arial"/>
                <a:cs typeface="Arial"/>
              </a:rPr>
              <a:t>República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Bolivariana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25" b="1">
                <a:latin typeface="Arial"/>
                <a:cs typeface="Arial"/>
              </a:rPr>
              <a:t> </a:t>
            </a:r>
            <a:r>
              <a:rPr dirty="0" sz="900" spc="-10" b="1">
                <a:latin typeface="Arial"/>
                <a:cs typeface="Arial"/>
              </a:rPr>
              <a:t>Venezuela </a:t>
            </a:r>
            <a:r>
              <a:rPr dirty="0" sz="900" b="1">
                <a:latin typeface="Arial"/>
                <a:cs typeface="Arial"/>
              </a:rPr>
              <a:t>Ministerio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Energía</a:t>
            </a:r>
            <a:r>
              <a:rPr dirty="0" sz="900" spc="-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y</a:t>
            </a:r>
            <a:r>
              <a:rPr dirty="0" sz="900" spc="-45" b="1">
                <a:latin typeface="Arial"/>
                <a:cs typeface="Arial"/>
              </a:rPr>
              <a:t> </a:t>
            </a:r>
            <a:r>
              <a:rPr dirty="0" sz="900" spc="-20" b="1">
                <a:latin typeface="Arial"/>
                <a:cs typeface="Arial"/>
              </a:rPr>
              <a:t>Minas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2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General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Energía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Electricidad</a:t>
            </a:r>
            <a:endParaRPr sz="9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772528" y="6746747"/>
            <a:ext cx="9145905" cy="460375"/>
          </a:xfrm>
          <a:custGeom>
            <a:avLst/>
            <a:gdLst/>
            <a:ahLst/>
            <a:cxnLst/>
            <a:rect l="l" t="t" r="r" b="b"/>
            <a:pathLst>
              <a:path w="9145905" h="460375">
                <a:moveTo>
                  <a:pt x="9145524" y="228600"/>
                </a:moveTo>
                <a:lnTo>
                  <a:pt x="9127642" y="162496"/>
                </a:lnTo>
                <a:lnTo>
                  <a:pt x="9077439" y="104025"/>
                </a:lnTo>
                <a:lnTo>
                  <a:pt x="9041841" y="78536"/>
                </a:lnTo>
                <a:lnTo>
                  <a:pt x="9000096" y="55994"/>
                </a:lnTo>
                <a:lnTo>
                  <a:pt x="8952852" y="36779"/>
                </a:lnTo>
                <a:lnTo>
                  <a:pt x="8900770" y="21209"/>
                </a:lnTo>
                <a:lnTo>
                  <a:pt x="8844470" y="9664"/>
                </a:lnTo>
                <a:lnTo>
                  <a:pt x="8784615" y="2476"/>
                </a:lnTo>
                <a:lnTo>
                  <a:pt x="8721852" y="0"/>
                </a:lnTo>
                <a:lnTo>
                  <a:pt x="8659457" y="2476"/>
                </a:lnTo>
                <a:lnTo>
                  <a:pt x="8654720" y="3048"/>
                </a:lnTo>
                <a:lnTo>
                  <a:pt x="0" y="3048"/>
                </a:lnTo>
                <a:lnTo>
                  <a:pt x="0" y="460248"/>
                </a:lnTo>
                <a:lnTo>
                  <a:pt x="8695944" y="460248"/>
                </a:lnTo>
                <a:lnTo>
                  <a:pt x="8695944" y="456184"/>
                </a:lnTo>
                <a:lnTo>
                  <a:pt x="8721852" y="457200"/>
                </a:lnTo>
                <a:lnTo>
                  <a:pt x="8784615" y="454736"/>
                </a:lnTo>
                <a:lnTo>
                  <a:pt x="8844470" y="447548"/>
                </a:lnTo>
                <a:lnTo>
                  <a:pt x="8900770" y="436003"/>
                </a:lnTo>
                <a:lnTo>
                  <a:pt x="8952852" y="420433"/>
                </a:lnTo>
                <a:lnTo>
                  <a:pt x="9000096" y="401218"/>
                </a:lnTo>
                <a:lnTo>
                  <a:pt x="9041841" y="378675"/>
                </a:lnTo>
                <a:lnTo>
                  <a:pt x="9077439" y="353187"/>
                </a:lnTo>
                <a:lnTo>
                  <a:pt x="9106256" y="325081"/>
                </a:lnTo>
                <a:lnTo>
                  <a:pt x="9140939" y="262445"/>
                </a:lnTo>
                <a:lnTo>
                  <a:pt x="9145524" y="228600"/>
                </a:lnTo>
                <a:close/>
              </a:path>
            </a:pathLst>
          </a:custGeom>
          <a:solidFill>
            <a:srgbClr val="99CC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93286" y="348989"/>
            <a:ext cx="3224768" cy="729996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57600" y="1236979"/>
            <a:ext cx="6712584" cy="3308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Sintomas</a:t>
            </a:r>
            <a:r>
              <a:rPr dirty="0" spc="-35"/>
              <a:t> </a:t>
            </a:r>
            <a:r>
              <a:rPr dirty="0"/>
              <a:t>Típicos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30"/>
              <a:t> </a:t>
            </a:r>
            <a:r>
              <a:rPr dirty="0"/>
              <a:t>Problemas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40"/>
              <a:t> </a:t>
            </a:r>
            <a:r>
              <a:rPr dirty="0"/>
              <a:t>Calidad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30"/>
              <a:t> </a:t>
            </a:r>
            <a:r>
              <a:rPr dirty="0" spc="-10"/>
              <a:t>Potencia</a:t>
            </a:r>
          </a:p>
        </p:txBody>
      </p:sp>
      <p:grpSp>
        <p:nvGrpSpPr>
          <p:cNvPr id="6" name="object 6" descr=""/>
          <p:cNvGrpSpPr/>
          <p:nvPr/>
        </p:nvGrpSpPr>
        <p:grpSpPr>
          <a:xfrm>
            <a:off x="1208407" y="1947672"/>
            <a:ext cx="165100" cy="151130"/>
            <a:chOff x="1208407" y="1947672"/>
            <a:chExt cx="165100" cy="151130"/>
          </a:xfrm>
        </p:grpSpPr>
        <p:sp>
          <p:nvSpPr>
            <p:cNvPr id="7" name="object 7" descr=""/>
            <p:cNvSpPr/>
            <p:nvPr/>
          </p:nvSpPr>
          <p:spPr>
            <a:xfrm>
              <a:off x="1276987" y="1954530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40" h="0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13716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08407" y="1961388"/>
              <a:ext cx="164585" cy="123444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1276987" y="2091689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40" h="0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13715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 descr=""/>
          <p:cNvGrpSpPr/>
          <p:nvPr/>
        </p:nvGrpSpPr>
        <p:grpSpPr>
          <a:xfrm>
            <a:off x="1208407" y="2359151"/>
            <a:ext cx="165100" cy="152400"/>
            <a:chOff x="1208407" y="2359151"/>
            <a:chExt cx="165100" cy="152400"/>
          </a:xfrm>
        </p:grpSpPr>
        <p:sp>
          <p:nvSpPr>
            <p:cNvPr id="11" name="object 11" descr=""/>
            <p:cNvSpPr/>
            <p:nvPr/>
          </p:nvSpPr>
          <p:spPr>
            <a:xfrm>
              <a:off x="1276987" y="2366009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40" h="0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13716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08407" y="2372867"/>
              <a:ext cx="164585" cy="123444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1276987" y="2503169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40" h="0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13716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1276987" y="2510789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40" h="0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3175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"/>
          <p:cNvSpPr txBox="1"/>
          <p:nvPr/>
        </p:nvSpPr>
        <p:spPr>
          <a:xfrm>
            <a:off x="4807593" y="2270250"/>
            <a:ext cx="28067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5">
                <a:latin typeface="Arial MT"/>
                <a:cs typeface="Arial MT"/>
              </a:rPr>
              <a:t>de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16" name="object 16" descr=""/>
          <p:cNvGrpSpPr/>
          <p:nvPr/>
        </p:nvGrpSpPr>
        <p:grpSpPr>
          <a:xfrm>
            <a:off x="1208407" y="3044951"/>
            <a:ext cx="165100" cy="154305"/>
            <a:chOff x="1208407" y="3044951"/>
            <a:chExt cx="165100" cy="154305"/>
          </a:xfrm>
        </p:grpSpPr>
        <p:sp>
          <p:nvSpPr>
            <p:cNvPr id="17" name="object 17" descr=""/>
            <p:cNvSpPr/>
            <p:nvPr/>
          </p:nvSpPr>
          <p:spPr>
            <a:xfrm>
              <a:off x="1276987" y="3051809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40" h="0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13716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08407" y="3058667"/>
              <a:ext cx="164585" cy="123444"/>
            </a:xfrm>
            <a:prstGeom prst="rect">
              <a:avLst/>
            </a:prstGeom>
          </p:spPr>
        </p:pic>
        <p:sp>
          <p:nvSpPr>
            <p:cNvPr id="19" name="object 19" descr=""/>
            <p:cNvSpPr/>
            <p:nvPr/>
          </p:nvSpPr>
          <p:spPr>
            <a:xfrm>
              <a:off x="1276987" y="3188969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40" h="0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13716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1276987" y="3197351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40" h="0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3175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1" name="object 21" descr=""/>
          <p:cNvGrpSpPr/>
          <p:nvPr/>
        </p:nvGrpSpPr>
        <p:grpSpPr>
          <a:xfrm>
            <a:off x="1208407" y="3456432"/>
            <a:ext cx="165100" cy="155575"/>
            <a:chOff x="1208407" y="3456432"/>
            <a:chExt cx="165100" cy="155575"/>
          </a:xfrm>
        </p:grpSpPr>
        <p:sp>
          <p:nvSpPr>
            <p:cNvPr id="22" name="object 22" descr=""/>
            <p:cNvSpPr/>
            <p:nvPr/>
          </p:nvSpPr>
          <p:spPr>
            <a:xfrm>
              <a:off x="1276987" y="3463290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40" h="0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13716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3" name="object 23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08407" y="3470148"/>
              <a:ext cx="164585" cy="123444"/>
            </a:xfrm>
            <a:prstGeom prst="rect">
              <a:avLst/>
            </a:prstGeom>
          </p:spPr>
        </p:pic>
        <p:sp>
          <p:nvSpPr>
            <p:cNvPr id="24" name="object 24" descr=""/>
            <p:cNvSpPr/>
            <p:nvPr/>
          </p:nvSpPr>
          <p:spPr>
            <a:xfrm>
              <a:off x="1276987" y="3600450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40" h="0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13716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1276987" y="3609594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40" h="0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4571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 descr=""/>
          <p:cNvSpPr txBox="1"/>
          <p:nvPr/>
        </p:nvSpPr>
        <p:spPr>
          <a:xfrm>
            <a:off x="1195703" y="2270250"/>
            <a:ext cx="3143885" cy="14001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228600">
              <a:lnSpc>
                <a:spcPct val="100000"/>
              </a:lnSpc>
              <a:spcBef>
                <a:spcPts val="100"/>
              </a:spcBef>
              <a:tabLst>
                <a:tab pos="1583690" algn="l"/>
                <a:tab pos="2331720" algn="l"/>
              </a:tabLst>
            </a:pPr>
            <a:r>
              <a:rPr dirty="0" sz="1800" spc="-10">
                <a:latin typeface="Arial MT"/>
                <a:cs typeface="Arial MT"/>
              </a:rPr>
              <a:t>Reseteo</a:t>
            </a:r>
            <a:r>
              <a:rPr dirty="0" sz="1800">
                <a:latin typeface="Arial MT"/>
                <a:cs typeface="Arial MT"/>
              </a:rPr>
              <a:t>	</a:t>
            </a:r>
            <a:r>
              <a:rPr dirty="0" sz="1800" spc="-25">
                <a:latin typeface="Arial MT"/>
                <a:cs typeface="Arial MT"/>
              </a:rPr>
              <a:t>de</a:t>
            </a:r>
            <a:r>
              <a:rPr dirty="0" sz="1800">
                <a:latin typeface="Arial MT"/>
                <a:cs typeface="Arial MT"/>
              </a:rPr>
              <a:t>	</a:t>
            </a:r>
            <a:r>
              <a:rPr dirty="0" sz="1800" spc="-10">
                <a:latin typeface="Arial MT"/>
                <a:cs typeface="Arial MT"/>
              </a:rPr>
              <a:t>equipos computación.</a:t>
            </a:r>
            <a:endParaRPr sz="1800">
              <a:latin typeface="Arial MT"/>
              <a:cs typeface="Arial MT"/>
            </a:endParaRPr>
          </a:p>
          <a:p>
            <a:pPr marL="241300" marR="305435">
              <a:lnSpc>
                <a:spcPct val="150600"/>
              </a:lnSpc>
            </a:pPr>
            <a:r>
              <a:rPr dirty="0" sz="1800">
                <a:latin typeface="Arial MT"/>
                <a:cs typeface="Arial MT"/>
              </a:rPr>
              <a:t>Quema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de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equipos. </a:t>
            </a:r>
            <a:r>
              <a:rPr dirty="0" sz="1800">
                <a:latin typeface="Arial MT"/>
                <a:cs typeface="Arial MT"/>
              </a:rPr>
              <a:t>Aumento</a:t>
            </a:r>
            <a:r>
              <a:rPr dirty="0" sz="1800" spc="-3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de</a:t>
            </a:r>
            <a:r>
              <a:rPr dirty="0" sz="1800" spc="-30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temperatura.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27" name="object 27" descr=""/>
          <p:cNvGrpSpPr/>
          <p:nvPr/>
        </p:nvGrpSpPr>
        <p:grpSpPr>
          <a:xfrm>
            <a:off x="1208407" y="3867911"/>
            <a:ext cx="165100" cy="157480"/>
            <a:chOff x="1208407" y="3867911"/>
            <a:chExt cx="165100" cy="157480"/>
          </a:xfrm>
        </p:grpSpPr>
        <p:sp>
          <p:nvSpPr>
            <p:cNvPr id="28" name="object 28" descr=""/>
            <p:cNvSpPr/>
            <p:nvPr/>
          </p:nvSpPr>
          <p:spPr>
            <a:xfrm>
              <a:off x="1276987" y="3874769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40" h="0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13716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9" name="object 2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08407" y="3881627"/>
              <a:ext cx="164585" cy="123444"/>
            </a:xfrm>
            <a:prstGeom prst="rect">
              <a:avLst/>
            </a:prstGeom>
          </p:spPr>
        </p:pic>
        <p:sp>
          <p:nvSpPr>
            <p:cNvPr id="30" name="object 30" descr=""/>
            <p:cNvSpPr/>
            <p:nvPr/>
          </p:nvSpPr>
          <p:spPr>
            <a:xfrm>
              <a:off x="1276987" y="4011929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40" h="0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13716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1276987" y="4021835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40" h="0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6095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2" name="object 32" descr=""/>
          <p:cNvSpPr txBox="1"/>
          <p:nvPr/>
        </p:nvSpPr>
        <p:spPr>
          <a:xfrm>
            <a:off x="2728852" y="3783582"/>
            <a:ext cx="2359660" cy="9874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00"/>
              </a:spcBef>
              <a:tabLst>
                <a:tab pos="549910" algn="l"/>
                <a:tab pos="1087755" algn="l"/>
                <a:tab pos="1804035" algn="l"/>
              </a:tabLst>
            </a:pPr>
            <a:r>
              <a:rPr dirty="0" sz="1800" spc="-25">
                <a:latin typeface="Arial MT"/>
                <a:cs typeface="Arial MT"/>
              </a:rPr>
              <a:t>de</a:t>
            </a:r>
            <a:r>
              <a:rPr dirty="0" sz="1800">
                <a:latin typeface="Arial MT"/>
                <a:cs typeface="Arial MT"/>
              </a:rPr>
              <a:t>	</a:t>
            </a:r>
            <a:r>
              <a:rPr dirty="0" sz="1800" spc="-25">
                <a:latin typeface="Arial MT"/>
                <a:cs typeface="Arial MT"/>
              </a:rPr>
              <a:t>su</a:t>
            </a:r>
            <a:r>
              <a:rPr dirty="0" sz="1800">
                <a:latin typeface="Arial MT"/>
                <a:cs typeface="Arial MT"/>
              </a:rPr>
              <a:t>	</a:t>
            </a:r>
            <a:r>
              <a:rPr dirty="0" sz="1800" spc="-20">
                <a:latin typeface="Arial MT"/>
                <a:cs typeface="Arial MT"/>
              </a:rPr>
              <a:t>vida</a:t>
            </a:r>
            <a:r>
              <a:rPr dirty="0" sz="1800">
                <a:latin typeface="Arial MT"/>
                <a:cs typeface="Arial MT"/>
              </a:rPr>
              <a:t>	</a:t>
            </a:r>
            <a:r>
              <a:rPr dirty="0" sz="1800" spc="-20">
                <a:latin typeface="Arial MT"/>
                <a:cs typeface="Arial MT"/>
              </a:rPr>
              <a:t>útil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180"/>
              </a:spcBef>
            </a:pPr>
            <a:endParaRPr sz="1800">
              <a:latin typeface="Arial MT"/>
              <a:cs typeface="Arial MT"/>
            </a:endParaRPr>
          </a:p>
          <a:p>
            <a:pPr algn="r" marR="5080">
              <a:lnSpc>
                <a:spcPct val="100000"/>
              </a:lnSpc>
              <a:tabLst>
                <a:tab pos="481330" algn="l"/>
                <a:tab pos="885190" algn="l"/>
                <a:tab pos="2078355" algn="l"/>
              </a:tabLst>
            </a:pPr>
            <a:r>
              <a:rPr dirty="0" sz="1800" spc="-25">
                <a:latin typeface="Arial MT"/>
                <a:cs typeface="Arial MT"/>
              </a:rPr>
              <a:t>de</a:t>
            </a:r>
            <a:r>
              <a:rPr dirty="0" sz="1800">
                <a:latin typeface="Arial MT"/>
                <a:cs typeface="Arial MT"/>
              </a:rPr>
              <a:t>	</a:t>
            </a:r>
            <a:r>
              <a:rPr dirty="0" sz="1800" spc="-25">
                <a:latin typeface="Arial MT"/>
                <a:cs typeface="Arial MT"/>
              </a:rPr>
              <a:t>la</a:t>
            </a:r>
            <a:r>
              <a:rPr dirty="0" sz="1800">
                <a:latin typeface="Arial MT"/>
                <a:cs typeface="Arial MT"/>
              </a:rPr>
              <a:t>	</a:t>
            </a:r>
            <a:r>
              <a:rPr dirty="0" sz="1800" spc="-10">
                <a:latin typeface="Arial MT"/>
                <a:cs typeface="Arial MT"/>
              </a:rPr>
              <a:t>velocidad</a:t>
            </a:r>
            <a:r>
              <a:rPr dirty="0" sz="1800">
                <a:latin typeface="Arial MT"/>
                <a:cs typeface="Arial MT"/>
              </a:rPr>
              <a:t>	</a:t>
            </a:r>
            <a:r>
              <a:rPr dirty="0" sz="1800" spc="-25">
                <a:latin typeface="Arial MT"/>
                <a:cs typeface="Arial MT"/>
              </a:rPr>
              <a:t>de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33" name="object 33" descr=""/>
          <p:cNvGrpSpPr/>
          <p:nvPr/>
        </p:nvGrpSpPr>
        <p:grpSpPr>
          <a:xfrm>
            <a:off x="1208407" y="4567428"/>
            <a:ext cx="165100" cy="144780"/>
            <a:chOff x="1208407" y="4567428"/>
            <a:chExt cx="165100" cy="144780"/>
          </a:xfrm>
        </p:grpSpPr>
        <p:sp>
          <p:nvSpPr>
            <p:cNvPr id="34" name="object 34" descr=""/>
            <p:cNvSpPr/>
            <p:nvPr/>
          </p:nvSpPr>
          <p:spPr>
            <a:xfrm>
              <a:off x="1276987" y="4574286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40" h="0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13716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5" name="object 3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08407" y="4581144"/>
              <a:ext cx="164585" cy="123444"/>
            </a:xfrm>
            <a:prstGeom prst="rect">
              <a:avLst/>
            </a:prstGeom>
          </p:spPr>
        </p:pic>
        <p:sp>
          <p:nvSpPr>
            <p:cNvPr id="36" name="object 36" descr=""/>
            <p:cNvSpPr/>
            <p:nvPr/>
          </p:nvSpPr>
          <p:spPr>
            <a:xfrm>
              <a:off x="1276987" y="4708398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40" h="0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7619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7" name="object 37" descr=""/>
          <p:cNvSpPr txBox="1"/>
          <p:nvPr/>
        </p:nvSpPr>
        <p:spPr>
          <a:xfrm>
            <a:off x="1195703" y="3783582"/>
            <a:ext cx="1497330" cy="12617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2286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latin typeface="Arial MT"/>
                <a:cs typeface="Arial MT"/>
              </a:rPr>
              <a:t>Disminución esperada.</a:t>
            </a:r>
            <a:endParaRPr sz="1800">
              <a:latin typeface="Arial MT"/>
              <a:cs typeface="Arial MT"/>
            </a:endParaRPr>
          </a:p>
          <a:p>
            <a:pPr marL="12700" marR="169545" indent="228600">
              <a:lnSpc>
                <a:spcPct val="100000"/>
              </a:lnSpc>
              <a:spcBef>
                <a:spcPts val="1090"/>
              </a:spcBef>
            </a:pPr>
            <a:r>
              <a:rPr dirty="0" sz="1800" spc="-10">
                <a:latin typeface="Arial MT"/>
                <a:cs typeface="Arial MT"/>
              </a:rPr>
              <a:t>Reducción redes.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38" name="object 38" descr=""/>
          <p:cNvGrpSpPr/>
          <p:nvPr/>
        </p:nvGrpSpPr>
        <p:grpSpPr>
          <a:xfrm>
            <a:off x="1208407" y="5253228"/>
            <a:ext cx="165100" cy="146685"/>
            <a:chOff x="1208407" y="5253228"/>
            <a:chExt cx="165100" cy="146685"/>
          </a:xfrm>
        </p:grpSpPr>
        <p:sp>
          <p:nvSpPr>
            <p:cNvPr id="39" name="object 39" descr=""/>
            <p:cNvSpPr/>
            <p:nvPr/>
          </p:nvSpPr>
          <p:spPr>
            <a:xfrm>
              <a:off x="1276987" y="5260086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40" h="0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13716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0" name="object 4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08407" y="5266944"/>
              <a:ext cx="164585" cy="123444"/>
            </a:xfrm>
            <a:prstGeom prst="rect">
              <a:avLst/>
            </a:prstGeom>
          </p:spPr>
        </p:pic>
        <p:sp>
          <p:nvSpPr>
            <p:cNvPr id="41" name="object 41" descr=""/>
            <p:cNvSpPr/>
            <p:nvPr/>
          </p:nvSpPr>
          <p:spPr>
            <a:xfrm>
              <a:off x="1276987" y="5394960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40" h="0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9143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2" name="object 42" descr=""/>
          <p:cNvGrpSpPr/>
          <p:nvPr/>
        </p:nvGrpSpPr>
        <p:grpSpPr>
          <a:xfrm>
            <a:off x="1208407" y="5664708"/>
            <a:ext cx="165100" cy="147955"/>
            <a:chOff x="1208407" y="5664708"/>
            <a:chExt cx="165100" cy="147955"/>
          </a:xfrm>
        </p:grpSpPr>
        <p:sp>
          <p:nvSpPr>
            <p:cNvPr id="43" name="object 43" descr=""/>
            <p:cNvSpPr/>
            <p:nvPr/>
          </p:nvSpPr>
          <p:spPr>
            <a:xfrm>
              <a:off x="1276987" y="5671566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40" h="0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13716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4" name="object 4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08407" y="5678424"/>
              <a:ext cx="164585" cy="123444"/>
            </a:xfrm>
            <a:prstGeom prst="rect">
              <a:avLst/>
            </a:prstGeom>
          </p:spPr>
        </p:pic>
        <p:sp>
          <p:nvSpPr>
            <p:cNvPr id="45" name="object 45" descr=""/>
            <p:cNvSpPr/>
            <p:nvPr/>
          </p:nvSpPr>
          <p:spPr>
            <a:xfrm>
              <a:off x="1276987" y="5807202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40" h="0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10667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6" name="object 46" descr=""/>
          <p:cNvGrpSpPr/>
          <p:nvPr/>
        </p:nvGrpSpPr>
        <p:grpSpPr>
          <a:xfrm>
            <a:off x="1208407" y="6076188"/>
            <a:ext cx="165100" cy="149860"/>
            <a:chOff x="1208407" y="6076188"/>
            <a:chExt cx="165100" cy="149860"/>
          </a:xfrm>
        </p:grpSpPr>
        <p:sp>
          <p:nvSpPr>
            <p:cNvPr id="47" name="object 47" descr=""/>
            <p:cNvSpPr/>
            <p:nvPr/>
          </p:nvSpPr>
          <p:spPr>
            <a:xfrm>
              <a:off x="1276987" y="6083046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40" h="0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13716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8" name="object 4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08407" y="6089904"/>
              <a:ext cx="164585" cy="123444"/>
            </a:xfrm>
            <a:prstGeom prst="rect">
              <a:avLst/>
            </a:prstGeom>
          </p:spPr>
        </p:pic>
        <p:sp>
          <p:nvSpPr>
            <p:cNvPr id="49" name="object 49" descr=""/>
            <p:cNvSpPr/>
            <p:nvPr/>
          </p:nvSpPr>
          <p:spPr>
            <a:xfrm>
              <a:off x="1276987" y="6219443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40" h="0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12191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0" name="object 50" descr=""/>
          <p:cNvSpPr txBox="1"/>
          <p:nvPr/>
        </p:nvSpPr>
        <p:spPr>
          <a:xfrm>
            <a:off x="1195703" y="5019546"/>
            <a:ext cx="3892550" cy="153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1300" marR="5080" indent="-1905">
              <a:lnSpc>
                <a:spcPct val="150600"/>
              </a:lnSpc>
              <a:spcBef>
                <a:spcPts val="100"/>
              </a:spcBef>
            </a:pPr>
            <a:r>
              <a:rPr dirty="0" sz="1800">
                <a:latin typeface="Arial MT"/>
                <a:cs typeface="Arial MT"/>
              </a:rPr>
              <a:t>Titilación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de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la</a:t>
            </a:r>
            <a:r>
              <a:rPr dirty="0" sz="1800" spc="-5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iluminación. </a:t>
            </a:r>
            <a:r>
              <a:rPr dirty="0" sz="1800">
                <a:latin typeface="Arial MT"/>
                <a:cs typeface="Arial MT"/>
              </a:rPr>
              <a:t>Corriente</a:t>
            </a:r>
            <a:r>
              <a:rPr dirty="0" sz="1800" spc="-4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por</a:t>
            </a:r>
            <a:r>
              <a:rPr dirty="0" sz="1800" spc="-3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conductores</a:t>
            </a:r>
            <a:r>
              <a:rPr dirty="0" sz="1800" spc="-3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de</a:t>
            </a:r>
            <a:r>
              <a:rPr dirty="0" sz="1800" spc="-35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tierra.</a:t>
            </a:r>
            <a:endParaRPr sz="1800">
              <a:latin typeface="Arial MT"/>
              <a:cs typeface="Arial MT"/>
            </a:endParaRPr>
          </a:p>
          <a:p>
            <a:pPr marL="12700" marR="5080" indent="228600">
              <a:lnSpc>
                <a:spcPct val="100000"/>
              </a:lnSpc>
              <a:spcBef>
                <a:spcPts val="1090"/>
              </a:spcBef>
              <a:tabLst>
                <a:tab pos="1844039" algn="l"/>
                <a:tab pos="2403475" algn="l"/>
                <a:tab pos="3623945" algn="l"/>
              </a:tabLst>
            </a:pPr>
            <a:r>
              <a:rPr dirty="0" sz="1800" spc="-10">
                <a:latin typeface="Arial MT"/>
                <a:cs typeface="Arial MT"/>
              </a:rPr>
              <a:t>Oscilaciones</a:t>
            </a:r>
            <a:r>
              <a:rPr dirty="0" sz="1800">
                <a:latin typeface="Arial MT"/>
                <a:cs typeface="Arial MT"/>
              </a:rPr>
              <a:t>	</a:t>
            </a:r>
            <a:r>
              <a:rPr dirty="0" sz="1800" spc="-25">
                <a:latin typeface="Arial MT"/>
                <a:cs typeface="Arial MT"/>
              </a:rPr>
              <a:t>en</a:t>
            </a:r>
            <a:r>
              <a:rPr dirty="0" sz="1800">
                <a:latin typeface="Arial MT"/>
                <a:cs typeface="Arial MT"/>
              </a:rPr>
              <a:t>	</a:t>
            </a:r>
            <a:r>
              <a:rPr dirty="0" sz="1800" spc="-10">
                <a:latin typeface="Arial MT"/>
                <a:cs typeface="Arial MT"/>
              </a:rPr>
              <a:t>pantallas</a:t>
            </a:r>
            <a:r>
              <a:rPr dirty="0" sz="1800">
                <a:latin typeface="Arial MT"/>
                <a:cs typeface="Arial MT"/>
              </a:rPr>
              <a:t>	</a:t>
            </a:r>
            <a:r>
              <a:rPr dirty="0" sz="1800" spc="-25">
                <a:latin typeface="Arial MT"/>
                <a:cs typeface="Arial MT"/>
              </a:rPr>
              <a:t>de </a:t>
            </a:r>
            <a:r>
              <a:rPr dirty="0" sz="1800" spc="-10">
                <a:latin typeface="Arial MT"/>
                <a:cs typeface="Arial MT"/>
              </a:rPr>
              <a:t>computadores.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51" name="object 51" descr=""/>
          <p:cNvGrpSpPr/>
          <p:nvPr/>
        </p:nvGrpSpPr>
        <p:grpSpPr>
          <a:xfrm>
            <a:off x="5666109" y="1933955"/>
            <a:ext cx="152400" cy="152400"/>
            <a:chOff x="5666109" y="1933955"/>
            <a:chExt cx="152400" cy="152400"/>
          </a:xfrm>
        </p:grpSpPr>
        <p:sp>
          <p:nvSpPr>
            <p:cNvPr id="52" name="object 52" descr=""/>
            <p:cNvSpPr/>
            <p:nvPr/>
          </p:nvSpPr>
          <p:spPr>
            <a:xfrm>
              <a:off x="5720973" y="1940813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39" h="0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13716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3" name="object 53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66109" y="1947671"/>
              <a:ext cx="152384" cy="123444"/>
            </a:xfrm>
            <a:prstGeom prst="rect">
              <a:avLst/>
            </a:prstGeom>
          </p:spPr>
        </p:pic>
        <p:sp>
          <p:nvSpPr>
            <p:cNvPr id="54" name="object 54" descr=""/>
            <p:cNvSpPr/>
            <p:nvPr/>
          </p:nvSpPr>
          <p:spPr>
            <a:xfrm>
              <a:off x="5720973" y="2077973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39" h="0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13716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5720973" y="2085593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39" h="0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3175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6" name="object 56" descr=""/>
          <p:cNvSpPr txBox="1"/>
          <p:nvPr/>
        </p:nvSpPr>
        <p:spPr>
          <a:xfrm>
            <a:off x="1424304" y="1857247"/>
            <a:ext cx="810895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457700" algn="l"/>
                <a:tab pos="5247005" algn="l"/>
                <a:tab pos="6405245" algn="l"/>
                <a:tab pos="6661784" algn="l"/>
              </a:tabLst>
            </a:pPr>
            <a:r>
              <a:rPr dirty="0" sz="1800">
                <a:latin typeface="Arial MT"/>
                <a:cs typeface="Arial MT"/>
              </a:rPr>
              <a:t>Operación</a:t>
            </a:r>
            <a:r>
              <a:rPr dirty="0" sz="1800" spc="-4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erráticas</a:t>
            </a:r>
            <a:r>
              <a:rPr dirty="0" sz="1800" spc="-4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de</a:t>
            </a:r>
            <a:r>
              <a:rPr dirty="0" sz="1800" spc="-45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equipos.</a:t>
            </a:r>
            <a:r>
              <a:rPr dirty="0" sz="1800">
                <a:latin typeface="Arial MT"/>
                <a:cs typeface="Arial MT"/>
              </a:rPr>
              <a:t>	</a:t>
            </a:r>
            <a:r>
              <a:rPr dirty="0" baseline="3086" sz="2700" spc="-15">
                <a:latin typeface="Arial MT"/>
                <a:cs typeface="Arial MT"/>
              </a:rPr>
              <a:t>Daños</a:t>
            </a:r>
            <a:r>
              <a:rPr dirty="0" baseline="3086" sz="2700">
                <a:latin typeface="Arial MT"/>
                <a:cs typeface="Arial MT"/>
              </a:rPr>
              <a:t>	</a:t>
            </a:r>
            <a:r>
              <a:rPr dirty="0" baseline="3086" sz="2700" spc="-15">
                <a:latin typeface="Arial MT"/>
                <a:cs typeface="Arial MT"/>
              </a:rPr>
              <a:t>asociados</a:t>
            </a:r>
            <a:r>
              <a:rPr dirty="0" baseline="3086" sz="2700">
                <a:latin typeface="Arial MT"/>
                <a:cs typeface="Arial MT"/>
              </a:rPr>
              <a:t>	</a:t>
            </a:r>
            <a:r>
              <a:rPr dirty="0" baseline="3086" sz="2700" spc="-75">
                <a:latin typeface="Arial MT"/>
                <a:cs typeface="Arial MT"/>
              </a:rPr>
              <a:t>a</a:t>
            </a:r>
            <a:r>
              <a:rPr dirty="0" baseline="3086" sz="2700">
                <a:latin typeface="Arial MT"/>
                <a:cs typeface="Arial MT"/>
              </a:rPr>
              <a:t>	</a:t>
            </a:r>
            <a:r>
              <a:rPr dirty="0" baseline="3086" sz="2700" spc="-15">
                <a:latin typeface="Arial MT"/>
                <a:cs typeface="Arial MT"/>
              </a:rPr>
              <a:t>transferencias</a:t>
            </a:r>
            <a:endParaRPr baseline="3086" sz="2700">
              <a:latin typeface="Arial MT"/>
              <a:cs typeface="Arial MT"/>
            </a:endParaRPr>
          </a:p>
        </p:txBody>
      </p:sp>
      <p:grpSp>
        <p:nvGrpSpPr>
          <p:cNvPr id="57" name="object 57" descr=""/>
          <p:cNvGrpSpPr/>
          <p:nvPr/>
        </p:nvGrpSpPr>
        <p:grpSpPr>
          <a:xfrm>
            <a:off x="5666109" y="2619755"/>
            <a:ext cx="152400" cy="154305"/>
            <a:chOff x="5666109" y="2619755"/>
            <a:chExt cx="152400" cy="154305"/>
          </a:xfrm>
        </p:grpSpPr>
        <p:sp>
          <p:nvSpPr>
            <p:cNvPr id="58" name="object 58" descr=""/>
            <p:cNvSpPr/>
            <p:nvPr/>
          </p:nvSpPr>
          <p:spPr>
            <a:xfrm>
              <a:off x="5720973" y="2626613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39" h="0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13716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9" name="object 5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66109" y="2633471"/>
              <a:ext cx="152384" cy="123444"/>
            </a:xfrm>
            <a:prstGeom prst="rect">
              <a:avLst/>
            </a:prstGeom>
          </p:spPr>
        </p:pic>
        <p:sp>
          <p:nvSpPr>
            <p:cNvPr id="60" name="object 60" descr=""/>
            <p:cNvSpPr/>
            <p:nvPr/>
          </p:nvSpPr>
          <p:spPr>
            <a:xfrm>
              <a:off x="5720973" y="2763773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39" h="0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13716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 descr=""/>
            <p:cNvSpPr/>
            <p:nvPr/>
          </p:nvSpPr>
          <p:spPr>
            <a:xfrm>
              <a:off x="5720973" y="2772155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39" h="0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3175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2" name="object 62" descr=""/>
          <p:cNvSpPr txBox="1"/>
          <p:nvPr/>
        </p:nvSpPr>
        <p:spPr>
          <a:xfrm>
            <a:off x="5641209" y="1980691"/>
            <a:ext cx="2923540" cy="851535"/>
          </a:xfrm>
          <a:prstGeom prst="rect">
            <a:avLst/>
          </a:prstGeom>
        </p:spPr>
        <p:txBody>
          <a:bodyPr wrap="square" lIns="0" tIns="1511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90"/>
              </a:spcBef>
            </a:pPr>
            <a:r>
              <a:rPr dirty="0" sz="1800">
                <a:latin typeface="Arial MT"/>
                <a:cs typeface="Arial MT"/>
              </a:rPr>
              <a:t>red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–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planta.</a:t>
            </a:r>
            <a:endParaRPr sz="1800">
              <a:latin typeface="Arial MT"/>
              <a:cs typeface="Arial MT"/>
            </a:endParaRPr>
          </a:p>
          <a:p>
            <a:pPr marL="241300">
              <a:lnSpc>
                <a:spcPct val="100000"/>
              </a:lnSpc>
              <a:spcBef>
                <a:spcPts val="1090"/>
              </a:spcBef>
              <a:tabLst>
                <a:tab pos="2654935" algn="l"/>
              </a:tabLst>
            </a:pPr>
            <a:r>
              <a:rPr dirty="0" sz="1800" spc="-10">
                <a:latin typeface="Arial MT"/>
                <a:cs typeface="Arial MT"/>
              </a:rPr>
              <a:t>Sobrecalentamiento</a:t>
            </a:r>
            <a:r>
              <a:rPr dirty="0" sz="1800">
                <a:latin typeface="Arial MT"/>
                <a:cs typeface="Arial MT"/>
              </a:rPr>
              <a:t>	</a:t>
            </a:r>
            <a:r>
              <a:rPr dirty="0" sz="1800" spc="-25">
                <a:latin typeface="Arial MT"/>
                <a:cs typeface="Arial MT"/>
              </a:rPr>
              <a:t>en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63" name="object 63" descr=""/>
          <p:cNvSpPr txBox="1"/>
          <p:nvPr/>
        </p:nvSpPr>
        <p:spPr>
          <a:xfrm>
            <a:off x="8619111" y="2532378"/>
            <a:ext cx="91440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3048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latin typeface="Arial MT"/>
                <a:cs typeface="Arial MT"/>
              </a:rPr>
              <a:t>trans- motores,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64" name="object 64" descr=""/>
          <p:cNvSpPr txBox="1"/>
          <p:nvPr/>
        </p:nvSpPr>
        <p:spPr>
          <a:xfrm>
            <a:off x="5641209" y="2806698"/>
            <a:ext cx="279590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437005" algn="l"/>
              </a:tabLst>
            </a:pPr>
            <a:r>
              <a:rPr dirty="0" sz="1800" spc="-10">
                <a:latin typeface="Arial MT"/>
                <a:cs typeface="Arial MT"/>
              </a:rPr>
              <a:t>formadores,</a:t>
            </a:r>
            <a:r>
              <a:rPr dirty="0" sz="1800">
                <a:latin typeface="Arial MT"/>
                <a:cs typeface="Arial MT"/>
              </a:rPr>
              <a:t>	</a:t>
            </a:r>
            <a:r>
              <a:rPr dirty="0" sz="1800" spc="-10">
                <a:latin typeface="Arial MT"/>
                <a:cs typeface="Arial MT"/>
              </a:rPr>
              <a:t>interruptores, </a:t>
            </a:r>
            <a:r>
              <a:rPr dirty="0" sz="1800" spc="-20">
                <a:latin typeface="Arial MT"/>
                <a:cs typeface="Arial MT"/>
              </a:rPr>
              <a:t>etc.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65" name="object 65" descr=""/>
          <p:cNvGrpSpPr/>
          <p:nvPr/>
        </p:nvGrpSpPr>
        <p:grpSpPr>
          <a:xfrm>
            <a:off x="5666109" y="3579876"/>
            <a:ext cx="152400" cy="155575"/>
            <a:chOff x="5666109" y="3579876"/>
            <a:chExt cx="152400" cy="155575"/>
          </a:xfrm>
        </p:grpSpPr>
        <p:sp>
          <p:nvSpPr>
            <p:cNvPr id="66" name="object 66" descr=""/>
            <p:cNvSpPr/>
            <p:nvPr/>
          </p:nvSpPr>
          <p:spPr>
            <a:xfrm>
              <a:off x="5720973" y="3586734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39" h="0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13716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7" name="object 6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66109" y="3593592"/>
              <a:ext cx="152384" cy="123444"/>
            </a:xfrm>
            <a:prstGeom prst="rect">
              <a:avLst/>
            </a:prstGeom>
          </p:spPr>
        </p:pic>
        <p:sp>
          <p:nvSpPr>
            <p:cNvPr id="68" name="object 68" descr=""/>
            <p:cNvSpPr/>
            <p:nvPr/>
          </p:nvSpPr>
          <p:spPr>
            <a:xfrm>
              <a:off x="5720973" y="3723894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39" h="0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13716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 descr=""/>
            <p:cNvSpPr/>
            <p:nvPr/>
          </p:nvSpPr>
          <p:spPr>
            <a:xfrm>
              <a:off x="5720973" y="3733038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39" h="0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4571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0" name="object 70" descr=""/>
          <p:cNvSpPr txBox="1"/>
          <p:nvPr/>
        </p:nvSpPr>
        <p:spPr>
          <a:xfrm>
            <a:off x="7832726" y="3494022"/>
            <a:ext cx="1701164" cy="9874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00"/>
              </a:spcBef>
              <a:tabLst>
                <a:tab pos="1419860" algn="l"/>
              </a:tabLst>
            </a:pPr>
            <a:r>
              <a:rPr dirty="0" sz="1800" spc="-10">
                <a:latin typeface="Arial MT"/>
                <a:cs typeface="Arial MT"/>
              </a:rPr>
              <a:t>conductores</a:t>
            </a:r>
            <a:r>
              <a:rPr dirty="0" sz="1800">
                <a:latin typeface="Arial MT"/>
                <a:cs typeface="Arial MT"/>
              </a:rPr>
              <a:t>	</a:t>
            </a:r>
            <a:r>
              <a:rPr dirty="0" sz="1800" spc="-25">
                <a:latin typeface="Arial MT"/>
                <a:cs typeface="Arial MT"/>
              </a:rPr>
              <a:t>de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180"/>
              </a:spcBef>
            </a:pPr>
            <a:endParaRPr sz="1800">
              <a:latin typeface="Arial MT"/>
              <a:cs typeface="Arial MT"/>
            </a:endParaRPr>
          </a:p>
          <a:p>
            <a:pPr algn="r" marR="5080">
              <a:lnSpc>
                <a:spcPct val="100000"/>
              </a:lnSpc>
              <a:tabLst>
                <a:tab pos="1276985" algn="l"/>
              </a:tabLst>
            </a:pPr>
            <a:r>
              <a:rPr dirty="0" sz="1800" spc="-10">
                <a:latin typeface="Arial MT"/>
                <a:cs typeface="Arial MT"/>
              </a:rPr>
              <a:t>deseada</a:t>
            </a:r>
            <a:r>
              <a:rPr dirty="0" sz="1800">
                <a:latin typeface="Arial MT"/>
                <a:cs typeface="Arial MT"/>
              </a:rPr>
              <a:t>	</a:t>
            </a:r>
            <a:r>
              <a:rPr dirty="0" sz="1800" spc="-25">
                <a:latin typeface="Arial MT"/>
                <a:cs typeface="Arial MT"/>
              </a:rPr>
              <a:t>de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71" name="object 71" descr=""/>
          <p:cNvGrpSpPr/>
          <p:nvPr/>
        </p:nvGrpSpPr>
        <p:grpSpPr>
          <a:xfrm>
            <a:off x="5666109" y="4265676"/>
            <a:ext cx="152400" cy="157480"/>
            <a:chOff x="5666109" y="4265676"/>
            <a:chExt cx="152400" cy="157480"/>
          </a:xfrm>
        </p:grpSpPr>
        <p:sp>
          <p:nvSpPr>
            <p:cNvPr id="72" name="object 72" descr=""/>
            <p:cNvSpPr/>
            <p:nvPr/>
          </p:nvSpPr>
          <p:spPr>
            <a:xfrm>
              <a:off x="5720973" y="4272534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39" h="0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13716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3" name="object 73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66109" y="4279392"/>
              <a:ext cx="152384" cy="123444"/>
            </a:xfrm>
            <a:prstGeom prst="rect">
              <a:avLst/>
            </a:prstGeom>
          </p:spPr>
        </p:pic>
        <p:sp>
          <p:nvSpPr>
            <p:cNvPr id="74" name="object 74" descr=""/>
            <p:cNvSpPr/>
            <p:nvPr/>
          </p:nvSpPr>
          <p:spPr>
            <a:xfrm>
              <a:off x="5720973" y="4409694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39" h="0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13716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 descr=""/>
            <p:cNvSpPr/>
            <p:nvPr/>
          </p:nvSpPr>
          <p:spPr>
            <a:xfrm>
              <a:off x="5720973" y="4419600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39" h="0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6095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6" name="object 76" descr=""/>
          <p:cNvSpPr txBox="1"/>
          <p:nvPr/>
        </p:nvSpPr>
        <p:spPr>
          <a:xfrm>
            <a:off x="5641209" y="3494022"/>
            <a:ext cx="2040889" cy="12630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228600">
              <a:lnSpc>
                <a:spcPct val="100000"/>
              </a:lnSpc>
              <a:spcBef>
                <a:spcPts val="100"/>
              </a:spcBef>
              <a:tabLst>
                <a:tab pos="1025525" algn="l"/>
                <a:tab pos="1774189" algn="l"/>
              </a:tabLst>
            </a:pPr>
            <a:r>
              <a:rPr dirty="0" sz="1800" spc="-10">
                <a:latin typeface="Arial MT"/>
                <a:cs typeface="Arial MT"/>
              </a:rPr>
              <a:t>Sobre</a:t>
            </a:r>
            <a:r>
              <a:rPr dirty="0" sz="1800">
                <a:latin typeface="Arial MT"/>
                <a:cs typeface="Arial MT"/>
              </a:rPr>
              <a:t>	</a:t>
            </a:r>
            <a:r>
              <a:rPr dirty="0" sz="1800" spc="-20">
                <a:latin typeface="Arial MT"/>
                <a:cs typeface="Arial MT"/>
              </a:rPr>
              <a:t>carga</a:t>
            </a:r>
            <a:r>
              <a:rPr dirty="0" sz="1800">
                <a:latin typeface="Arial MT"/>
                <a:cs typeface="Arial MT"/>
              </a:rPr>
              <a:t>	</a:t>
            </a:r>
            <a:r>
              <a:rPr dirty="0" sz="1800" spc="-25">
                <a:latin typeface="Arial MT"/>
                <a:cs typeface="Arial MT"/>
              </a:rPr>
              <a:t>de </a:t>
            </a:r>
            <a:r>
              <a:rPr dirty="0" sz="1800" spc="-10">
                <a:latin typeface="Arial MT"/>
                <a:cs typeface="Arial MT"/>
              </a:rPr>
              <a:t>neutro.</a:t>
            </a:r>
            <a:endParaRPr sz="1800">
              <a:latin typeface="Arial MT"/>
              <a:cs typeface="Arial MT"/>
            </a:endParaRPr>
          </a:p>
          <a:p>
            <a:pPr marL="12700" marR="83820" indent="228600">
              <a:lnSpc>
                <a:spcPct val="100600"/>
              </a:lnSpc>
              <a:spcBef>
                <a:spcPts val="1080"/>
              </a:spcBef>
              <a:tabLst>
                <a:tab pos="1694814" algn="l"/>
              </a:tabLst>
            </a:pPr>
            <a:r>
              <a:rPr dirty="0" sz="1800" spc="-10">
                <a:latin typeface="Arial MT"/>
                <a:cs typeface="Arial MT"/>
              </a:rPr>
              <a:t>Operación</a:t>
            </a:r>
            <a:r>
              <a:rPr dirty="0" sz="1800">
                <a:latin typeface="Arial MT"/>
                <a:cs typeface="Arial MT"/>
              </a:rPr>
              <a:t>	</a:t>
            </a:r>
            <a:r>
              <a:rPr dirty="0" sz="1800" spc="-25">
                <a:latin typeface="Arial MT"/>
                <a:cs typeface="Arial MT"/>
              </a:rPr>
              <a:t>no </a:t>
            </a:r>
            <a:r>
              <a:rPr dirty="0" sz="1800" spc="-10">
                <a:latin typeface="Arial MT"/>
                <a:cs typeface="Arial MT"/>
              </a:rPr>
              <a:t>protecciones.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77" name="object 77" descr=""/>
          <p:cNvGrpSpPr/>
          <p:nvPr/>
        </p:nvGrpSpPr>
        <p:grpSpPr>
          <a:xfrm>
            <a:off x="5666109" y="4965191"/>
            <a:ext cx="152400" cy="144780"/>
            <a:chOff x="5666109" y="4965191"/>
            <a:chExt cx="152400" cy="144780"/>
          </a:xfrm>
        </p:grpSpPr>
        <p:sp>
          <p:nvSpPr>
            <p:cNvPr id="78" name="object 78" descr=""/>
            <p:cNvSpPr/>
            <p:nvPr/>
          </p:nvSpPr>
          <p:spPr>
            <a:xfrm>
              <a:off x="5720973" y="4972049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39" h="0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13716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9" name="object 7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66109" y="4978907"/>
              <a:ext cx="152384" cy="123444"/>
            </a:xfrm>
            <a:prstGeom prst="rect">
              <a:avLst/>
            </a:prstGeom>
          </p:spPr>
        </p:pic>
        <p:sp>
          <p:nvSpPr>
            <p:cNvPr id="80" name="object 80" descr=""/>
            <p:cNvSpPr/>
            <p:nvPr/>
          </p:nvSpPr>
          <p:spPr>
            <a:xfrm>
              <a:off x="5720973" y="5106161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39" h="0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7619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1" name="object 81" descr=""/>
          <p:cNvGrpSpPr/>
          <p:nvPr/>
        </p:nvGrpSpPr>
        <p:grpSpPr>
          <a:xfrm>
            <a:off x="5666109" y="5376671"/>
            <a:ext cx="152400" cy="146685"/>
            <a:chOff x="5666109" y="5376671"/>
            <a:chExt cx="152400" cy="146685"/>
          </a:xfrm>
        </p:grpSpPr>
        <p:sp>
          <p:nvSpPr>
            <p:cNvPr id="82" name="object 82" descr=""/>
            <p:cNvSpPr/>
            <p:nvPr/>
          </p:nvSpPr>
          <p:spPr>
            <a:xfrm>
              <a:off x="5720973" y="5383529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39" h="0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13716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3" name="object 83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66109" y="5390387"/>
              <a:ext cx="152384" cy="123444"/>
            </a:xfrm>
            <a:prstGeom prst="rect">
              <a:avLst/>
            </a:prstGeom>
          </p:spPr>
        </p:pic>
        <p:sp>
          <p:nvSpPr>
            <p:cNvPr id="84" name="object 84" descr=""/>
            <p:cNvSpPr/>
            <p:nvPr/>
          </p:nvSpPr>
          <p:spPr>
            <a:xfrm>
              <a:off x="5720973" y="5518403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39" h="0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9143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5" name="object 85" descr=""/>
          <p:cNvSpPr txBox="1"/>
          <p:nvPr/>
        </p:nvSpPr>
        <p:spPr>
          <a:xfrm>
            <a:off x="5641209" y="4729986"/>
            <a:ext cx="3891915" cy="1125855"/>
          </a:xfrm>
          <a:prstGeom prst="rect">
            <a:avLst/>
          </a:prstGeom>
        </p:spPr>
        <p:txBody>
          <a:bodyPr wrap="square" lIns="0" tIns="151130" rIns="0" bIns="0" rtlCol="0" vert="horz">
            <a:spAutoFit/>
          </a:bodyPr>
          <a:lstStyle/>
          <a:p>
            <a:pPr marL="241300">
              <a:lnSpc>
                <a:spcPct val="100000"/>
              </a:lnSpc>
              <a:spcBef>
                <a:spcPts val="1190"/>
              </a:spcBef>
            </a:pPr>
            <a:r>
              <a:rPr dirty="0" sz="1800">
                <a:latin typeface="Arial MT"/>
                <a:cs typeface="Arial MT"/>
              </a:rPr>
              <a:t>Ruido</a:t>
            </a:r>
            <a:r>
              <a:rPr dirty="0" sz="1800" spc="-3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audibles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en</a:t>
            </a:r>
            <a:r>
              <a:rPr dirty="0" sz="1800" spc="-30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interruptores.</a:t>
            </a:r>
            <a:endParaRPr sz="1800">
              <a:latin typeface="Arial MT"/>
              <a:cs typeface="Arial MT"/>
            </a:endParaRPr>
          </a:p>
          <a:p>
            <a:pPr marL="12700" marR="5080" indent="228600">
              <a:lnSpc>
                <a:spcPct val="100000"/>
              </a:lnSpc>
              <a:spcBef>
                <a:spcPts val="1090"/>
              </a:spcBef>
              <a:tabLst>
                <a:tab pos="1238885" algn="l"/>
                <a:tab pos="1884045" algn="l"/>
                <a:tab pos="2743200" algn="l"/>
                <a:tab pos="3308985" algn="l"/>
              </a:tabLst>
            </a:pPr>
            <a:r>
              <a:rPr dirty="0" sz="1800" spc="-10">
                <a:latin typeface="Arial MT"/>
                <a:cs typeface="Arial MT"/>
              </a:rPr>
              <a:t>Fallas</a:t>
            </a:r>
            <a:r>
              <a:rPr dirty="0" sz="1800">
                <a:latin typeface="Arial MT"/>
                <a:cs typeface="Arial MT"/>
              </a:rPr>
              <a:t>	</a:t>
            </a:r>
            <a:r>
              <a:rPr dirty="0" sz="1800" spc="-25">
                <a:latin typeface="Arial MT"/>
                <a:cs typeface="Arial MT"/>
              </a:rPr>
              <a:t>en</a:t>
            </a:r>
            <a:r>
              <a:rPr dirty="0" sz="1800">
                <a:latin typeface="Arial MT"/>
                <a:cs typeface="Arial MT"/>
              </a:rPr>
              <a:t>	</a:t>
            </a:r>
            <a:r>
              <a:rPr dirty="0" sz="1800" spc="-25">
                <a:latin typeface="Arial MT"/>
                <a:cs typeface="Arial MT"/>
              </a:rPr>
              <a:t>UPS</a:t>
            </a:r>
            <a:r>
              <a:rPr dirty="0" sz="1800">
                <a:latin typeface="Arial MT"/>
                <a:cs typeface="Arial MT"/>
              </a:rPr>
              <a:t>	</a:t>
            </a:r>
            <a:r>
              <a:rPr dirty="0" sz="1800" spc="-25">
                <a:latin typeface="Arial MT"/>
                <a:cs typeface="Arial MT"/>
              </a:rPr>
              <a:t>al</a:t>
            </a:r>
            <a:r>
              <a:rPr dirty="0" sz="1800">
                <a:latin typeface="Arial MT"/>
                <a:cs typeface="Arial MT"/>
              </a:rPr>
              <a:t>	</a:t>
            </a:r>
            <a:r>
              <a:rPr dirty="0" sz="1800" spc="-10">
                <a:latin typeface="Arial MT"/>
                <a:cs typeface="Arial MT"/>
              </a:rPr>
              <a:t>hacer transferencias.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86" name="object 8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50"/>
              <a:t>1</a:t>
            </a:r>
            <a:r>
              <a:rPr dirty="0" baseline="23809" sz="1050" spc="75"/>
              <a:t>ER.</a:t>
            </a:r>
            <a:r>
              <a:rPr dirty="0" baseline="23809" sz="1050" spc="165"/>
              <a:t> </a:t>
            </a:r>
            <a:r>
              <a:rPr dirty="0" sz="1100" spc="65"/>
              <a:t>EVENTO</a:t>
            </a:r>
            <a:r>
              <a:rPr dirty="0" sz="1100" spc="-10"/>
              <a:t> </a:t>
            </a:r>
            <a:r>
              <a:rPr dirty="0" sz="1100" spc="65"/>
              <a:t>DE</a:t>
            </a:r>
            <a:r>
              <a:rPr dirty="0" sz="1100" spc="-20"/>
              <a:t> </a:t>
            </a:r>
            <a:r>
              <a:rPr dirty="0" sz="1100" spc="80"/>
              <a:t>LAS</a:t>
            </a:r>
            <a:r>
              <a:rPr dirty="0" sz="1100" spc="-15"/>
              <a:t> </a:t>
            </a:r>
            <a:r>
              <a:rPr dirty="0" sz="1100" spc="95"/>
              <a:t>NORMAS</a:t>
            </a:r>
            <a:r>
              <a:rPr dirty="0" sz="1100" spc="-15"/>
              <a:t> </a:t>
            </a:r>
            <a:r>
              <a:rPr dirty="0" sz="1100" spc="70"/>
              <a:t>DE</a:t>
            </a:r>
            <a:r>
              <a:rPr dirty="0" sz="1100" spc="-5"/>
              <a:t> </a:t>
            </a:r>
            <a:r>
              <a:rPr dirty="0" sz="1100" spc="80"/>
              <a:t>CALIDAD</a:t>
            </a:r>
            <a:r>
              <a:rPr dirty="0" sz="1100" spc="-20"/>
              <a:t> </a:t>
            </a:r>
            <a:r>
              <a:rPr dirty="0" sz="1100" spc="70"/>
              <a:t>DEL</a:t>
            </a:r>
            <a:r>
              <a:rPr dirty="0" sz="1100" spc="-10"/>
              <a:t> </a:t>
            </a:r>
            <a:r>
              <a:rPr dirty="0" sz="1100" spc="80"/>
              <a:t>SERVICIO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 spc="-10"/>
              <a:t> </a:t>
            </a:r>
            <a:r>
              <a:rPr dirty="0" sz="1100" spc="90"/>
              <a:t>DISTRIBUCION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/>
              <a:t> </a:t>
            </a:r>
            <a:r>
              <a:rPr dirty="0" sz="1100" spc="75"/>
              <a:t>ELECTRICIDAD-</a:t>
            </a:r>
            <a:r>
              <a:rPr dirty="0" sz="1100" spc="-10"/>
              <a:t> </a:t>
            </a:r>
            <a:r>
              <a:rPr dirty="0" sz="1100" spc="75"/>
              <a:t>PRODUCTO</a:t>
            </a:r>
            <a:r>
              <a:rPr dirty="0" sz="1100" spc="-25"/>
              <a:t> </a:t>
            </a:r>
            <a:r>
              <a:rPr dirty="0" sz="1100" spc="60"/>
              <a:t>TECNICO</a:t>
            </a:r>
            <a:endParaRPr sz="11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86252" y="369817"/>
            <a:ext cx="9131935" cy="675005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845310" marR="5328285">
              <a:lnSpc>
                <a:spcPct val="117400"/>
              </a:lnSpc>
              <a:spcBef>
                <a:spcPts val="140"/>
              </a:spcBef>
            </a:pPr>
            <a:r>
              <a:rPr dirty="0" sz="900" b="1">
                <a:latin typeface="Arial"/>
                <a:cs typeface="Arial"/>
              </a:rPr>
              <a:t>República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Bolivariana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25" b="1">
                <a:latin typeface="Arial"/>
                <a:cs typeface="Arial"/>
              </a:rPr>
              <a:t> </a:t>
            </a:r>
            <a:r>
              <a:rPr dirty="0" sz="900" spc="-10" b="1">
                <a:latin typeface="Arial"/>
                <a:cs typeface="Arial"/>
              </a:rPr>
              <a:t>Venezuela </a:t>
            </a:r>
            <a:r>
              <a:rPr dirty="0" sz="900" b="1">
                <a:latin typeface="Arial"/>
                <a:cs typeface="Arial"/>
              </a:rPr>
              <a:t>Ministerio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Energía</a:t>
            </a:r>
            <a:r>
              <a:rPr dirty="0" sz="900" spc="-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y</a:t>
            </a:r>
            <a:r>
              <a:rPr dirty="0" sz="900" spc="-45" b="1">
                <a:latin typeface="Arial"/>
                <a:cs typeface="Arial"/>
              </a:rPr>
              <a:t> </a:t>
            </a:r>
            <a:r>
              <a:rPr dirty="0" sz="900" spc="-20" b="1">
                <a:latin typeface="Arial"/>
                <a:cs typeface="Arial"/>
              </a:rPr>
              <a:t>Minas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2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General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Energía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Electricidad</a:t>
            </a:r>
            <a:endParaRPr sz="9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772528" y="6746747"/>
            <a:ext cx="9145905" cy="460375"/>
          </a:xfrm>
          <a:custGeom>
            <a:avLst/>
            <a:gdLst/>
            <a:ahLst/>
            <a:cxnLst/>
            <a:rect l="l" t="t" r="r" b="b"/>
            <a:pathLst>
              <a:path w="9145905" h="460375">
                <a:moveTo>
                  <a:pt x="9145524" y="228600"/>
                </a:moveTo>
                <a:lnTo>
                  <a:pt x="9127642" y="162496"/>
                </a:lnTo>
                <a:lnTo>
                  <a:pt x="9077439" y="104025"/>
                </a:lnTo>
                <a:lnTo>
                  <a:pt x="9041841" y="78536"/>
                </a:lnTo>
                <a:lnTo>
                  <a:pt x="9000096" y="55994"/>
                </a:lnTo>
                <a:lnTo>
                  <a:pt x="8952852" y="36779"/>
                </a:lnTo>
                <a:lnTo>
                  <a:pt x="8900770" y="21209"/>
                </a:lnTo>
                <a:lnTo>
                  <a:pt x="8844470" y="9664"/>
                </a:lnTo>
                <a:lnTo>
                  <a:pt x="8784615" y="2476"/>
                </a:lnTo>
                <a:lnTo>
                  <a:pt x="8721852" y="0"/>
                </a:lnTo>
                <a:lnTo>
                  <a:pt x="8659457" y="2476"/>
                </a:lnTo>
                <a:lnTo>
                  <a:pt x="8654720" y="3048"/>
                </a:lnTo>
                <a:lnTo>
                  <a:pt x="0" y="3048"/>
                </a:lnTo>
                <a:lnTo>
                  <a:pt x="0" y="460248"/>
                </a:lnTo>
                <a:lnTo>
                  <a:pt x="8695944" y="460248"/>
                </a:lnTo>
                <a:lnTo>
                  <a:pt x="8695944" y="456184"/>
                </a:lnTo>
                <a:lnTo>
                  <a:pt x="8721852" y="457200"/>
                </a:lnTo>
                <a:lnTo>
                  <a:pt x="8784615" y="454736"/>
                </a:lnTo>
                <a:lnTo>
                  <a:pt x="8844470" y="447548"/>
                </a:lnTo>
                <a:lnTo>
                  <a:pt x="8900770" y="436003"/>
                </a:lnTo>
                <a:lnTo>
                  <a:pt x="8952852" y="420433"/>
                </a:lnTo>
                <a:lnTo>
                  <a:pt x="9000096" y="401218"/>
                </a:lnTo>
                <a:lnTo>
                  <a:pt x="9041841" y="378675"/>
                </a:lnTo>
                <a:lnTo>
                  <a:pt x="9077439" y="353187"/>
                </a:lnTo>
                <a:lnTo>
                  <a:pt x="9106256" y="325081"/>
                </a:lnTo>
                <a:lnTo>
                  <a:pt x="9140939" y="262445"/>
                </a:lnTo>
                <a:lnTo>
                  <a:pt x="9145524" y="228600"/>
                </a:lnTo>
                <a:close/>
              </a:path>
            </a:pathLst>
          </a:custGeom>
          <a:solidFill>
            <a:srgbClr val="99CC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93286" y="348989"/>
            <a:ext cx="3224768" cy="729996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221608" y="1361032"/>
            <a:ext cx="4232275" cy="6959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0000"/>
              </a:lnSpc>
              <a:spcBef>
                <a:spcPts val="100"/>
              </a:spcBef>
            </a:pPr>
            <a:r>
              <a:rPr dirty="0"/>
              <a:t>Por</a:t>
            </a:r>
            <a:r>
              <a:rPr dirty="0" spc="-35"/>
              <a:t> </a:t>
            </a:r>
            <a:r>
              <a:rPr dirty="0"/>
              <a:t>que</a:t>
            </a:r>
            <a:r>
              <a:rPr dirty="0" spc="-30"/>
              <a:t> </a:t>
            </a:r>
            <a:r>
              <a:rPr dirty="0"/>
              <a:t>es</a:t>
            </a:r>
            <a:r>
              <a:rPr dirty="0" spc="-30"/>
              <a:t> </a:t>
            </a:r>
            <a:r>
              <a:rPr dirty="0"/>
              <a:t>Necesaria</a:t>
            </a:r>
            <a:r>
              <a:rPr dirty="0" spc="-40"/>
              <a:t> </a:t>
            </a:r>
            <a:r>
              <a:rPr dirty="0"/>
              <a:t>Mantener</a:t>
            </a:r>
            <a:r>
              <a:rPr dirty="0" spc="-30"/>
              <a:t> </a:t>
            </a:r>
            <a:r>
              <a:rPr dirty="0" spc="-25"/>
              <a:t>la</a:t>
            </a:r>
            <a:r>
              <a:rPr dirty="0" spc="-25"/>
              <a:t> </a:t>
            </a:r>
            <a:r>
              <a:rPr dirty="0"/>
              <a:t>Calidad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/>
              <a:t>Potencia</a:t>
            </a:r>
            <a:r>
              <a:rPr dirty="0" spc="-30"/>
              <a:t> </a:t>
            </a:r>
            <a:r>
              <a:rPr dirty="0"/>
              <a:t>bajo</a:t>
            </a:r>
            <a:r>
              <a:rPr dirty="0" spc="-40"/>
              <a:t> </a:t>
            </a:r>
            <a:r>
              <a:rPr dirty="0"/>
              <a:t>Control</a:t>
            </a:r>
            <a:r>
              <a:rPr dirty="0" spc="-35"/>
              <a:t> </a:t>
            </a:r>
            <a:r>
              <a:rPr dirty="0" spc="-50"/>
              <a:t>?</a:t>
            </a:r>
          </a:p>
        </p:txBody>
      </p:sp>
      <p:grpSp>
        <p:nvGrpSpPr>
          <p:cNvPr id="6" name="object 6" descr=""/>
          <p:cNvGrpSpPr/>
          <p:nvPr/>
        </p:nvGrpSpPr>
        <p:grpSpPr>
          <a:xfrm>
            <a:off x="1440055" y="2438400"/>
            <a:ext cx="137160" cy="134620"/>
            <a:chOff x="1440055" y="2438400"/>
            <a:chExt cx="137160" cy="134620"/>
          </a:xfrm>
        </p:grpSpPr>
        <p:sp>
          <p:nvSpPr>
            <p:cNvPr id="7" name="object 7" descr=""/>
            <p:cNvSpPr/>
            <p:nvPr/>
          </p:nvSpPr>
          <p:spPr>
            <a:xfrm>
              <a:off x="1440055" y="2444495"/>
              <a:ext cx="137160" cy="109855"/>
            </a:xfrm>
            <a:custGeom>
              <a:avLst/>
              <a:gdLst/>
              <a:ahLst/>
              <a:cxnLst/>
              <a:rect l="l" t="t" r="r" b="b"/>
              <a:pathLst>
                <a:path w="137159" h="109855">
                  <a:moveTo>
                    <a:pt x="0" y="0"/>
                  </a:moveTo>
                  <a:lnTo>
                    <a:pt x="24383" y="0"/>
                  </a:lnTo>
                </a:path>
                <a:path w="137159" h="109855">
                  <a:moveTo>
                    <a:pt x="0" y="12191"/>
                  </a:moveTo>
                  <a:lnTo>
                    <a:pt x="48767" y="12191"/>
                  </a:lnTo>
                </a:path>
                <a:path w="137159" h="109855">
                  <a:moveTo>
                    <a:pt x="0" y="24384"/>
                  </a:moveTo>
                  <a:lnTo>
                    <a:pt x="73152" y="24384"/>
                  </a:lnTo>
                </a:path>
                <a:path w="137159" h="109855">
                  <a:moveTo>
                    <a:pt x="0" y="36576"/>
                  </a:moveTo>
                  <a:lnTo>
                    <a:pt x="97535" y="36576"/>
                  </a:lnTo>
                </a:path>
                <a:path w="137159" h="109855">
                  <a:moveTo>
                    <a:pt x="0" y="48767"/>
                  </a:moveTo>
                  <a:lnTo>
                    <a:pt x="121920" y="48767"/>
                  </a:lnTo>
                </a:path>
                <a:path w="137159" h="109855">
                  <a:moveTo>
                    <a:pt x="0" y="60960"/>
                  </a:moveTo>
                  <a:lnTo>
                    <a:pt x="137147" y="60960"/>
                  </a:lnTo>
                </a:path>
                <a:path w="137159" h="109855">
                  <a:moveTo>
                    <a:pt x="0" y="73152"/>
                  </a:moveTo>
                  <a:lnTo>
                    <a:pt x="121920" y="73152"/>
                  </a:lnTo>
                </a:path>
                <a:path w="137159" h="109855">
                  <a:moveTo>
                    <a:pt x="0" y="85344"/>
                  </a:moveTo>
                  <a:lnTo>
                    <a:pt x="97535" y="85344"/>
                  </a:lnTo>
                </a:path>
                <a:path w="137159" h="109855">
                  <a:moveTo>
                    <a:pt x="0" y="97536"/>
                  </a:moveTo>
                  <a:lnTo>
                    <a:pt x="73152" y="97536"/>
                  </a:lnTo>
                </a:path>
                <a:path w="137159" h="109855">
                  <a:moveTo>
                    <a:pt x="0" y="109728"/>
                  </a:moveTo>
                  <a:lnTo>
                    <a:pt x="48767" y="109728"/>
                  </a:lnTo>
                </a:path>
              </a:pathLst>
            </a:custGeom>
            <a:ln w="12191">
              <a:solidFill>
                <a:srgbClr val="00326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440055" y="2566415"/>
              <a:ext cx="24765" cy="0"/>
            </a:xfrm>
            <a:custGeom>
              <a:avLst/>
              <a:gdLst/>
              <a:ahLst/>
              <a:cxnLst/>
              <a:rect l="l" t="t" r="r" b="b"/>
              <a:pathLst>
                <a:path w="24765" h="0">
                  <a:moveTo>
                    <a:pt x="0" y="0"/>
                  </a:moveTo>
                  <a:lnTo>
                    <a:pt x="24383" y="0"/>
                  </a:lnTo>
                </a:path>
              </a:pathLst>
            </a:custGeom>
            <a:ln w="12191">
              <a:solidFill>
                <a:srgbClr val="00326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1634616" y="2305302"/>
            <a:ext cx="3385185" cy="3683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>
                <a:latin typeface="Arial MT"/>
                <a:cs typeface="Arial MT"/>
              </a:rPr>
              <a:t>Tipo</a:t>
            </a:r>
            <a:r>
              <a:rPr dirty="0" sz="2000" spc="-1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de</a:t>
            </a:r>
            <a:r>
              <a:rPr dirty="0" sz="2000" spc="-25">
                <a:latin typeface="Arial MT"/>
                <a:cs typeface="Arial MT"/>
              </a:rPr>
              <a:t> </a:t>
            </a:r>
            <a:r>
              <a:rPr dirty="0" sz="2000" spc="-10">
                <a:latin typeface="Arial MT"/>
                <a:cs typeface="Arial MT"/>
              </a:rPr>
              <a:t>carga.</a:t>
            </a:r>
            <a:endParaRPr sz="2000">
              <a:latin typeface="Arial MT"/>
              <a:cs typeface="Arial MT"/>
            </a:endParaRPr>
          </a:p>
          <a:p>
            <a:pPr marL="12700" marR="5080">
              <a:lnSpc>
                <a:spcPct val="185000"/>
              </a:lnSpc>
            </a:pPr>
            <a:r>
              <a:rPr dirty="0" sz="2000">
                <a:latin typeface="Arial MT"/>
                <a:cs typeface="Arial MT"/>
              </a:rPr>
              <a:t>Procesos</a:t>
            </a:r>
            <a:r>
              <a:rPr dirty="0" sz="2000" spc="-7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industriales</a:t>
            </a:r>
            <a:r>
              <a:rPr dirty="0" sz="2000" spc="-70">
                <a:latin typeface="Arial MT"/>
                <a:cs typeface="Arial MT"/>
              </a:rPr>
              <a:t> </a:t>
            </a:r>
            <a:r>
              <a:rPr dirty="0" sz="2000" spc="-10">
                <a:latin typeface="Arial MT"/>
                <a:cs typeface="Arial MT"/>
              </a:rPr>
              <a:t>críticos. </a:t>
            </a:r>
            <a:r>
              <a:rPr dirty="0" sz="2000">
                <a:latin typeface="Arial MT"/>
                <a:cs typeface="Arial MT"/>
              </a:rPr>
              <a:t>Pérdidas</a:t>
            </a:r>
            <a:r>
              <a:rPr dirty="0" sz="2000" spc="-3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de</a:t>
            </a:r>
            <a:r>
              <a:rPr dirty="0" sz="2000" spc="-50">
                <a:latin typeface="Arial MT"/>
                <a:cs typeface="Arial MT"/>
              </a:rPr>
              <a:t> </a:t>
            </a:r>
            <a:r>
              <a:rPr dirty="0" sz="2000" spc="-10">
                <a:latin typeface="Arial MT"/>
                <a:cs typeface="Arial MT"/>
              </a:rPr>
              <a:t>producción.</a:t>
            </a:r>
            <a:endParaRPr sz="2000">
              <a:latin typeface="Arial MT"/>
              <a:cs typeface="Arial MT"/>
            </a:endParaRPr>
          </a:p>
          <a:p>
            <a:pPr marL="12700" marR="384175">
              <a:lnSpc>
                <a:spcPct val="180000"/>
              </a:lnSpc>
              <a:spcBef>
                <a:spcPts val="110"/>
              </a:spcBef>
            </a:pPr>
            <a:r>
              <a:rPr dirty="0" sz="2000">
                <a:latin typeface="Arial MT"/>
                <a:cs typeface="Arial MT"/>
              </a:rPr>
              <a:t>Operación</a:t>
            </a:r>
            <a:r>
              <a:rPr dirty="0" sz="2000" spc="-50">
                <a:latin typeface="Arial MT"/>
                <a:cs typeface="Arial MT"/>
              </a:rPr>
              <a:t> </a:t>
            </a:r>
            <a:r>
              <a:rPr dirty="0" sz="2000" spc="-10">
                <a:latin typeface="Arial MT"/>
                <a:cs typeface="Arial MT"/>
              </a:rPr>
              <a:t>errática. </a:t>
            </a:r>
            <a:r>
              <a:rPr dirty="0" sz="2000">
                <a:latin typeface="Arial MT"/>
                <a:cs typeface="Arial MT"/>
              </a:rPr>
              <a:t>Envejecimiento</a:t>
            </a:r>
            <a:r>
              <a:rPr dirty="0" sz="2000" spc="-85">
                <a:latin typeface="Arial MT"/>
                <a:cs typeface="Arial MT"/>
              </a:rPr>
              <a:t> </a:t>
            </a:r>
            <a:r>
              <a:rPr dirty="0" sz="2000" spc="-10">
                <a:latin typeface="Arial MT"/>
                <a:cs typeface="Arial MT"/>
              </a:rPr>
              <a:t>acelerado. </a:t>
            </a:r>
            <a:r>
              <a:rPr dirty="0" sz="2000">
                <a:latin typeface="Arial MT"/>
                <a:cs typeface="Arial MT"/>
              </a:rPr>
              <a:t>Avería</a:t>
            </a:r>
            <a:r>
              <a:rPr dirty="0" sz="2000" spc="-3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de</a:t>
            </a:r>
            <a:r>
              <a:rPr dirty="0" sz="2000" spc="-30">
                <a:latin typeface="Arial MT"/>
                <a:cs typeface="Arial MT"/>
              </a:rPr>
              <a:t> </a:t>
            </a:r>
            <a:r>
              <a:rPr dirty="0" sz="2000" spc="-10">
                <a:latin typeface="Arial MT"/>
                <a:cs typeface="Arial MT"/>
              </a:rPr>
              <a:t>equipos.</a:t>
            </a:r>
            <a:endParaRPr sz="20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2050"/>
              </a:spcBef>
            </a:pPr>
            <a:r>
              <a:rPr dirty="0" sz="2000">
                <a:latin typeface="Arial MT"/>
                <a:cs typeface="Arial MT"/>
              </a:rPr>
              <a:t>Pérdida</a:t>
            </a:r>
            <a:r>
              <a:rPr dirty="0" sz="2000" spc="-3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de</a:t>
            </a:r>
            <a:r>
              <a:rPr dirty="0" sz="2000" spc="-25">
                <a:latin typeface="Arial MT"/>
                <a:cs typeface="Arial MT"/>
              </a:rPr>
              <a:t> </a:t>
            </a:r>
            <a:r>
              <a:rPr dirty="0" sz="2000" spc="-10">
                <a:latin typeface="Arial MT"/>
                <a:cs typeface="Arial MT"/>
              </a:rPr>
              <a:t>información.</a:t>
            </a:r>
            <a:endParaRPr sz="2000">
              <a:latin typeface="Arial MT"/>
              <a:cs typeface="Arial MT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1440055" y="2999232"/>
            <a:ext cx="137160" cy="137160"/>
            <a:chOff x="1440055" y="2999232"/>
            <a:chExt cx="137160" cy="137160"/>
          </a:xfrm>
        </p:grpSpPr>
        <p:sp>
          <p:nvSpPr>
            <p:cNvPr id="11" name="object 11" descr=""/>
            <p:cNvSpPr/>
            <p:nvPr/>
          </p:nvSpPr>
          <p:spPr>
            <a:xfrm>
              <a:off x="1440055" y="3005328"/>
              <a:ext cx="137160" cy="121920"/>
            </a:xfrm>
            <a:custGeom>
              <a:avLst/>
              <a:gdLst/>
              <a:ahLst/>
              <a:cxnLst/>
              <a:rect l="l" t="t" r="r" b="b"/>
              <a:pathLst>
                <a:path w="137159" h="121919">
                  <a:moveTo>
                    <a:pt x="0" y="0"/>
                  </a:moveTo>
                  <a:lnTo>
                    <a:pt x="24383" y="0"/>
                  </a:lnTo>
                </a:path>
                <a:path w="137159" h="121919">
                  <a:moveTo>
                    <a:pt x="0" y="12191"/>
                  </a:moveTo>
                  <a:lnTo>
                    <a:pt x="48767" y="12191"/>
                  </a:lnTo>
                </a:path>
                <a:path w="137159" h="121919">
                  <a:moveTo>
                    <a:pt x="0" y="24383"/>
                  </a:moveTo>
                  <a:lnTo>
                    <a:pt x="73152" y="24383"/>
                  </a:lnTo>
                </a:path>
                <a:path w="137159" h="121919">
                  <a:moveTo>
                    <a:pt x="0" y="36575"/>
                  </a:moveTo>
                  <a:lnTo>
                    <a:pt x="97535" y="36575"/>
                  </a:lnTo>
                </a:path>
                <a:path w="137159" h="121919">
                  <a:moveTo>
                    <a:pt x="0" y="48767"/>
                  </a:moveTo>
                  <a:lnTo>
                    <a:pt x="121920" y="48767"/>
                  </a:lnTo>
                </a:path>
                <a:path w="137159" h="121919">
                  <a:moveTo>
                    <a:pt x="0" y="60959"/>
                  </a:moveTo>
                  <a:lnTo>
                    <a:pt x="137147" y="60959"/>
                  </a:lnTo>
                </a:path>
                <a:path w="137159" h="121919">
                  <a:moveTo>
                    <a:pt x="0" y="73151"/>
                  </a:moveTo>
                  <a:lnTo>
                    <a:pt x="121920" y="73151"/>
                  </a:lnTo>
                </a:path>
                <a:path w="137159" h="121919">
                  <a:moveTo>
                    <a:pt x="0" y="85344"/>
                  </a:moveTo>
                  <a:lnTo>
                    <a:pt x="97535" y="85344"/>
                  </a:lnTo>
                </a:path>
                <a:path w="137159" h="121919">
                  <a:moveTo>
                    <a:pt x="0" y="97535"/>
                  </a:moveTo>
                  <a:lnTo>
                    <a:pt x="73152" y="97535"/>
                  </a:lnTo>
                </a:path>
                <a:path w="137159" h="121919">
                  <a:moveTo>
                    <a:pt x="0" y="109727"/>
                  </a:moveTo>
                  <a:lnTo>
                    <a:pt x="48767" y="109727"/>
                  </a:lnTo>
                </a:path>
                <a:path w="137159" h="121919">
                  <a:moveTo>
                    <a:pt x="0" y="121920"/>
                  </a:moveTo>
                  <a:lnTo>
                    <a:pt x="24383" y="121920"/>
                  </a:lnTo>
                </a:path>
              </a:pathLst>
            </a:custGeom>
            <a:ln w="12191">
              <a:solidFill>
                <a:srgbClr val="00326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1440055" y="3134868"/>
              <a:ext cx="24765" cy="0"/>
            </a:xfrm>
            <a:custGeom>
              <a:avLst/>
              <a:gdLst/>
              <a:ahLst/>
              <a:cxnLst/>
              <a:rect l="l" t="t" r="r" b="b"/>
              <a:pathLst>
                <a:path w="24765" h="0">
                  <a:moveTo>
                    <a:pt x="0" y="0"/>
                  </a:moveTo>
                  <a:lnTo>
                    <a:pt x="24383" y="0"/>
                  </a:lnTo>
                </a:path>
              </a:pathLst>
            </a:custGeom>
            <a:ln w="3175">
              <a:solidFill>
                <a:srgbClr val="00326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" name="object 13" descr=""/>
          <p:cNvGrpSpPr/>
          <p:nvPr/>
        </p:nvGrpSpPr>
        <p:grpSpPr>
          <a:xfrm>
            <a:off x="7789042" y="1568196"/>
            <a:ext cx="1701164" cy="2514600"/>
            <a:chOff x="7789042" y="1568196"/>
            <a:chExt cx="1701164" cy="2514600"/>
          </a:xfrm>
        </p:grpSpPr>
        <p:pic>
          <p:nvPicPr>
            <p:cNvPr id="14" name="object 1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89042" y="1568196"/>
              <a:ext cx="1700768" cy="2496311"/>
            </a:xfrm>
            <a:prstGeom prst="rect">
              <a:avLst/>
            </a:prstGeom>
          </p:spPr>
        </p:pic>
        <p:sp>
          <p:nvSpPr>
            <p:cNvPr id="15" name="object 15" descr=""/>
            <p:cNvSpPr/>
            <p:nvPr/>
          </p:nvSpPr>
          <p:spPr>
            <a:xfrm>
              <a:off x="7863718" y="4069841"/>
              <a:ext cx="1568450" cy="0"/>
            </a:xfrm>
            <a:custGeom>
              <a:avLst/>
              <a:gdLst/>
              <a:ahLst/>
              <a:cxnLst/>
              <a:rect l="l" t="t" r="r" b="b"/>
              <a:pathLst>
                <a:path w="1568450" h="0">
                  <a:moveTo>
                    <a:pt x="0" y="0"/>
                  </a:moveTo>
                  <a:lnTo>
                    <a:pt x="1568196" y="0"/>
                  </a:lnTo>
                </a:path>
              </a:pathLst>
            </a:custGeom>
            <a:ln w="10667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7895722" y="4078986"/>
              <a:ext cx="1504315" cy="0"/>
            </a:xfrm>
            <a:custGeom>
              <a:avLst/>
              <a:gdLst/>
              <a:ahLst/>
              <a:cxnLst/>
              <a:rect l="l" t="t" r="r" b="b"/>
              <a:pathLst>
                <a:path w="1504315" h="0">
                  <a:moveTo>
                    <a:pt x="0" y="0"/>
                  </a:moveTo>
                  <a:lnTo>
                    <a:pt x="1504188" y="0"/>
                  </a:lnTo>
                </a:path>
              </a:pathLst>
            </a:custGeom>
            <a:ln w="7619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7" name="object 17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565269" y="4158996"/>
            <a:ext cx="2565888" cy="2527795"/>
          </a:xfrm>
          <a:prstGeom prst="rect">
            <a:avLst/>
          </a:prstGeom>
        </p:spPr>
      </p:pic>
      <p:grpSp>
        <p:nvGrpSpPr>
          <p:cNvPr id="18" name="object 18" descr=""/>
          <p:cNvGrpSpPr/>
          <p:nvPr/>
        </p:nvGrpSpPr>
        <p:grpSpPr>
          <a:xfrm>
            <a:off x="1440055" y="3572255"/>
            <a:ext cx="137160" cy="128270"/>
            <a:chOff x="1440055" y="3572255"/>
            <a:chExt cx="137160" cy="128270"/>
          </a:xfrm>
        </p:grpSpPr>
        <p:sp>
          <p:nvSpPr>
            <p:cNvPr id="19" name="object 19" descr=""/>
            <p:cNvSpPr/>
            <p:nvPr/>
          </p:nvSpPr>
          <p:spPr>
            <a:xfrm>
              <a:off x="1440055" y="3578351"/>
              <a:ext cx="137160" cy="109855"/>
            </a:xfrm>
            <a:custGeom>
              <a:avLst/>
              <a:gdLst/>
              <a:ahLst/>
              <a:cxnLst/>
              <a:rect l="l" t="t" r="r" b="b"/>
              <a:pathLst>
                <a:path w="137159" h="109854">
                  <a:moveTo>
                    <a:pt x="0" y="0"/>
                  </a:moveTo>
                  <a:lnTo>
                    <a:pt x="24383" y="0"/>
                  </a:lnTo>
                </a:path>
                <a:path w="137159" h="109854">
                  <a:moveTo>
                    <a:pt x="0" y="12191"/>
                  </a:moveTo>
                  <a:lnTo>
                    <a:pt x="48767" y="12191"/>
                  </a:lnTo>
                </a:path>
                <a:path w="137159" h="109854">
                  <a:moveTo>
                    <a:pt x="0" y="24383"/>
                  </a:moveTo>
                  <a:lnTo>
                    <a:pt x="73152" y="24383"/>
                  </a:lnTo>
                </a:path>
                <a:path w="137159" h="109854">
                  <a:moveTo>
                    <a:pt x="0" y="36575"/>
                  </a:moveTo>
                  <a:lnTo>
                    <a:pt x="97535" y="36575"/>
                  </a:lnTo>
                </a:path>
                <a:path w="137159" h="109854">
                  <a:moveTo>
                    <a:pt x="0" y="48767"/>
                  </a:moveTo>
                  <a:lnTo>
                    <a:pt x="121920" y="48767"/>
                  </a:lnTo>
                </a:path>
                <a:path w="137159" h="109854">
                  <a:moveTo>
                    <a:pt x="0" y="60959"/>
                  </a:moveTo>
                  <a:lnTo>
                    <a:pt x="137147" y="60959"/>
                  </a:lnTo>
                </a:path>
                <a:path w="137159" h="109854">
                  <a:moveTo>
                    <a:pt x="0" y="73151"/>
                  </a:moveTo>
                  <a:lnTo>
                    <a:pt x="121920" y="73151"/>
                  </a:lnTo>
                </a:path>
                <a:path w="137159" h="109854">
                  <a:moveTo>
                    <a:pt x="0" y="85343"/>
                  </a:moveTo>
                  <a:lnTo>
                    <a:pt x="97535" y="85343"/>
                  </a:lnTo>
                </a:path>
                <a:path w="137159" h="109854">
                  <a:moveTo>
                    <a:pt x="0" y="97536"/>
                  </a:moveTo>
                  <a:lnTo>
                    <a:pt x="73152" y="97536"/>
                  </a:lnTo>
                </a:path>
                <a:path w="137159" h="109854">
                  <a:moveTo>
                    <a:pt x="0" y="109727"/>
                  </a:moveTo>
                  <a:lnTo>
                    <a:pt x="24383" y="109727"/>
                  </a:lnTo>
                </a:path>
              </a:pathLst>
            </a:custGeom>
            <a:ln w="12191">
              <a:solidFill>
                <a:srgbClr val="00326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1440055" y="3697223"/>
              <a:ext cx="24765" cy="0"/>
            </a:xfrm>
            <a:custGeom>
              <a:avLst/>
              <a:gdLst/>
              <a:ahLst/>
              <a:cxnLst/>
              <a:rect l="l" t="t" r="r" b="b"/>
              <a:pathLst>
                <a:path w="24765" h="0">
                  <a:moveTo>
                    <a:pt x="0" y="0"/>
                  </a:moveTo>
                  <a:lnTo>
                    <a:pt x="24383" y="0"/>
                  </a:lnTo>
                </a:path>
              </a:pathLst>
            </a:custGeom>
            <a:ln w="6095">
              <a:solidFill>
                <a:srgbClr val="00326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1" name="object 21" descr=""/>
          <p:cNvGrpSpPr/>
          <p:nvPr/>
        </p:nvGrpSpPr>
        <p:grpSpPr>
          <a:xfrm>
            <a:off x="1440055" y="4133088"/>
            <a:ext cx="137160" cy="129539"/>
            <a:chOff x="1440055" y="4133088"/>
            <a:chExt cx="137160" cy="129539"/>
          </a:xfrm>
        </p:grpSpPr>
        <p:sp>
          <p:nvSpPr>
            <p:cNvPr id="22" name="object 22" descr=""/>
            <p:cNvSpPr/>
            <p:nvPr/>
          </p:nvSpPr>
          <p:spPr>
            <a:xfrm>
              <a:off x="1440055" y="4139184"/>
              <a:ext cx="137160" cy="109855"/>
            </a:xfrm>
            <a:custGeom>
              <a:avLst/>
              <a:gdLst/>
              <a:ahLst/>
              <a:cxnLst/>
              <a:rect l="l" t="t" r="r" b="b"/>
              <a:pathLst>
                <a:path w="137159" h="109854">
                  <a:moveTo>
                    <a:pt x="0" y="0"/>
                  </a:moveTo>
                  <a:lnTo>
                    <a:pt x="24383" y="0"/>
                  </a:lnTo>
                </a:path>
                <a:path w="137159" h="109854">
                  <a:moveTo>
                    <a:pt x="0" y="12192"/>
                  </a:moveTo>
                  <a:lnTo>
                    <a:pt x="48767" y="12192"/>
                  </a:lnTo>
                </a:path>
                <a:path w="137159" h="109854">
                  <a:moveTo>
                    <a:pt x="0" y="24384"/>
                  </a:moveTo>
                  <a:lnTo>
                    <a:pt x="73152" y="24384"/>
                  </a:lnTo>
                </a:path>
                <a:path w="137159" h="109854">
                  <a:moveTo>
                    <a:pt x="0" y="36575"/>
                  </a:moveTo>
                  <a:lnTo>
                    <a:pt x="97535" y="36575"/>
                  </a:lnTo>
                </a:path>
                <a:path w="137159" h="109854">
                  <a:moveTo>
                    <a:pt x="0" y="48768"/>
                  </a:moveTo>
                  <a:lnTo>
                    <a:pt x="121920" y="48768"/>
                  </a:lnTo>
                </a:path>
                <a:path w="137159" h="109854">
                  <a:moveTo>
                    <a:pt x="0" y="60960"/>
                  </a:moveTo>
                  <a:lnTo>
                    <a:pt x="137147" y="60960"/>
                  </a:lnTo>
                </a:path>
                <a:path w="137159" h="109854">
                  <a:moveTo>
                    <a:pt x="0" y="73151"/>
                  </a:moveTo>
                  <a:lnTo>
                    <a:pt x="121920" y="73151"/>
                  </a:lnTo>
                </a:path>
                <a:path w="137159" h="109854">
                  <a:moveTo>
                    <a:pt x="0" y="85344"/>
                  </a:moveTo>
                  <a:lnTo>
                    <a:pt x="97535" y="85344"/>
                  </a:lnTo>
                </a:path>
                <a:path w="137159" h="109854">
                  <a:moveTo>
                    <a:pt x="0" y="97536"/>
                  </a:moveTo>
                  <a:lnTo>
                    <a:pt x="73152" y="97536"/>
                  </a:lnTo>
                </a:path>
                <a:path w="137159" h="109854">
                  <a:moveTo>
                    <a:pt x="0" y="109727"/>
                  </a:moveTo>
                  <a:lnTo>
                    <a:pt x="48767" y="109727"/>
                  </a:lnTo>
                </a:path>
              </a:pathLst>
            </a:custGeom>
            <a:ln w="12191">
              <a:solidFill>
                <a:srgbClr val="00326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1440055" y="4258817"/>
              <a:ext cx="24765" cy="0"/>
            </a:xfrm>
            <a:custGeom>
              <a:avLst/>
              <a:gdLst/>
              <a:ahLst/>
              <a:cxnLst/>
              <a:rect l="l" t="t" r="r" b="b"/>
              <a:pathLst>
                <a:path w="24765" h="0">
                  <a:moveTo>
                    <a:pt x="0" y="0"/>
                  </a:moveTo>
                  <a:lnTo>
                    <a:pt x="24383" y="0"/>
                  </a:lnTo>
                </a:path>
              </a:pathLst>
            </a:custGeom>
            <a:ln w="7619">
              <a:solidFill>
                <a:srgbClr val="00326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4" name="object 24" descr=""/>
          <p:cNvGrpSpPr/>
          <p:nvPr/>
        </p:nvGrpSpPr>
        <p:grpSpPr>
          <a:xfrm>
            <a:off x="1440055" y="5791200"/>
            <a:ext cx="137160" cy="134620"/>
            <a:chOff x="1440055" y="5791200"/>
            <a:chExt cx="137160" cy="134620"/>
          </a:xfrm>
        </p:grpSpPr>
        <p:sp>
          <p:nvSpPr>
            <p:cNvPr id="25" name="object 25" descr=""/>
            <p:cNvSpPr/>
            <p:nvPr/>
          </p:nvSpPr>
          <p:spPr>
            <a:xfrm>
              <a:off x="1440055" y="5797295"/>
              <a:ext cx="137160" cy="109855"/>
            </a:xfrm>
            <a:custGeom>
              <a:avLst/>
              <a:gdLst/>
              <a:ahLst/>
              <a:cxnLst/>
              <a:rect l="l" t="t" r="r" b="b"/>
              <a:pathLst>
                <a:path w="137159" h="109854">
                  <a:moveTo>
                    <a:pt x="0" y="0"/>
                  </a:moveTo>
                  <a:lnTo>
                    <a:pt x="24383" y="0"/>
                  </a:lnTo>
                </a:path>
                <a:path w="137159" h="109854">
                  <a:moveTo>
                    <a:pt x="0" y="12191"/>
                  </a:moveTo>
                  <a:lnTo>
                    <a:pt x="48767" y="12191"/>
                  </a:lnTo>
                </a:path>
                <a:path w="137159" h="109854">
                  <a:moveTo>
                    <a:pt x="0" y="24384"/>
                  </a:moveTo>
                  <a:lnTo>
                    <a:pt x="73152" y="24384"/>
                  </a:lnTo>
                </a:path>
                <a:path w="137159" h="109854">
                  <a:moveTo>
                    <a:pt x="0" y="36575"/>
                  </a:moveTo>
                  <a:lnTo>
                    <a:pt x="97535" y="36575"/>
                  </a:lnTo>
                </a:path>
                <a:path w="137159" h="109854">
                  <a:moveTo>
                    <a:pt x="0" y="48767"/>
                  </a:moveTo>
                  <a:lnTo>
                    <a:pt x="121920" y="48767"/>
                  </a:lnTo>
                </a:path>
                <a:path w="137159" h="109854">
                  <a:moveTo>
                    <a:pt x="0" y="60960"/>
                  </a:moveTo>
                  <a:lnTo>
                    <a:pt x="137147" y="60960"/>
                  </a:lnTo>
                </a:path>
                <a:path w="137159" h="109854">
                  <a:moveTo>
                    <a:pt x="0" y="73151"/>
                  </a:moveTo>
                  <a:lnTo>
                    <a:pt x="121920" y="73151"/>
                  </a:lnTo>
                </a:path>
                <a:path w="137159" h="109854">
                  <a:moveTo>
                    <a:pt x="0" y="85344"/>
                  </a:moveTo>
                  <a:lnTo>
                    <a:pt x="97535" y="85344"/>
                  </a:lnTo>
                </a:path>
                <a:path w="137159" h="109854">
                  <a:moveTo>
                    <a:pt x="0" y="97536"/>
                  </a:moveTo>
                  <a:lnTo>
                    <a:pt x="73152" y="97536"/>
                  </a:lnTo>
                </a:path>
                <a:path w="137159" h="109854">
                  <a:moveTo>
                    <a:pt x="0" y="109727"/>
                  </a:moveTo>
                  <a:lnTo>
                    <a:pt x="48767" y="109727"/>
                  </a:lnTo>
                </a:path>
              </a:pathLst>
            </a:custGeom>
            <a:ln w="12191">
              <a:solidFill>
                <a:srgbClr val="00326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1440055" y="5919215"/>
              <a:ext cx="24765" cy="0"/>
            </a:xfrm>
            <a:custGeom>
              <a:avLst/>
              <a:gdLst/>
              <a:ahLst/>
              <a:cxnLst/>
              <a:rect l="l" t="t" r="r" b="b"/>
              <a:pathLst>
                <a:path w="24765" h="0">
                  <a:moveTo>
                    <a:pt x="0" y="0"/>
                  </a:moveTo>
                  <a:lnTo>
                    <a:pt x="24383" y="0"/>
                  </a:lnTo>
                </a:path>
              </a:pathLst>
            </a:custGeom>
            <a:ln w="12191">
              <a:solidFill>
                <a:srgbClr val="00326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7" name="object 27" descr=""/>
          <p:cNvGrpSpPr/>
          <p:nvPr/>
        </p:nvGrpSpPr>
        <p:grpSpPr>
          <a:xfrm>
            <a:off x="1440055" y="4669535"/>
            <a:ext cx="137160" cy="127000"/>
            <a:chOff x="1440055" y="4669535"/>
            <a:chExt cx="137160" cy="127000"/>
          </a:xfrm>
        </p:grpSpPr>
        <p:sp>
          <p:nvSpPr>
            <p:cNvPr id="28" name="object 28" descr=""/>
            <p:cNvSpPr/>
            <p:nvPr/>
          </p:nvSpPr>
          <p:spPr>
            <a:xfrm>
              <a:off x="1440055" y="4675631"/>
              <a:ext cx="137160" cy="109855"/>
            </a:xfrm>
            <a:custGeom>
              <a:avLst/>
              <a:gdLst/>
              <a:ahLst/>
              <a:cxnLst/>
              <a:rect l="l" t="t" r="r" b="b"/>
              <a:pathLst>
                <a:path w="137159" h="109854">
                  <a:moveTo>
                    <a:pt x="0" y="0"/>
                  </a:moveTo>
                  <a:lnTo>
                    <a:pt x="24383" y="0"/>
                  </a:lnTo>
                </a:path>
                <a:path w="137159" h="109854">
                  <a:moveTo>
                    <a:pt x="0" y="12191"/>
                  </a:moveTo>
                  <a:lnTo>
                    <a:pt x="48767" y="12191"/>
                  </a:lnTo>
                </a:path>
                <a:path w="137159" h="109854">
                  <a:moveTo>
                    <a:pt x="0" y="24384"/>
                  </a:moveTo>
                  <a:lnTo>
                    <a:pt x="73152" y="24384"/>
                  </a:lnTo>
                </a:path>
                <a:path w="137159" h="109854">
                  <a:moveTo>
                    <a:pt x="0" y="36575"/>
                  </a:moveTo>
                  <a:lnTo>
                    <a:pt x="97535" y="36575"/>
                  </a:lnTo>
                </a:path>
                <a:path w="137159" h="109854">
                  <a:moveTo>
                    <a:pt x="0" y="48767"/>
                  </a:moveTo>
                  <a:lnTo>
                    <a:pt x="137147" y="48767"/>
                  </a:lnTo>
                </a:path>
                <a:path w="137159" h="109854">
                  <a:moveTo>
                    <a:pt x="0" y="60960"/>
                  </a:moveTo>
                  <a:lnTo>
                    <a:pt x="121920" y="60960"/>
                  </a:lnTo>
                </a:path>
                <a:path w="137159" h="109854">
                  <a:moveTo>
                    <a:pt x="0" y="73151"/>
                  </a:moveTo>
                  <a:lnTo>
                    <a:pt x="97535" y="73151"/>
                  </a:lnTo>
                </a:path>
                <a:path w="137159" h="109854">
                  <a:moveTo>
                    <a:pt x="0" y="85344"/>
                  </a:moveTo>
                  <a:lnTo>
                    <a:pt x="73152" y="85344"/>
                  </a:lnTo>
                </a:path>
                <a:path w="137159" h="109854">
                  <a:moveTo>
                    <a:pt x="0" y="97536"/>
                  </a:moveTo>
                  <a:lnTo>
                    <a:pt x="48767" y="97536"/>
                  </a:lnTo>
                </a:path>
                <a:path w="137159" h="109854">
                  <a:moveTo>
                    <a:pt x="0" y="109727"/>
                  </a:moveTo>
                  <a:lnTo>
                    <a:pt x="24383" y="109727"/>
                  </a:lnTo>
                </a:path>
              </a:pathLst>
            </a:custGeom>
            <a:ln w="12191">
              <a:solidFill>
                <a:srgbClr val="00326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1440055" y="4793741"/>
              <a:ext cx="24765" cy="0"/>
            </a:xfrm>
            <a:custGeom>
              <a:avLst/>
              <a:gdLst/>
              <a:ahLst/>
              <a:cxnLst/>
              <a:rect l="l" t="t" r="r" b="b"/>
              <a:pathLst>
                <a:path w="24765" h="0">
                  <a:moveTo>
                    <a:pt x="0" y="0"/>
                  </a:moveTo>
                  <a:lnTo>
                    <a:pt x="24383" y="0"/>
                  </a:lnTo>
                </a:path>
              </a:pathLst>
            </a:custGeom>
            <a:ln w="4571">
              <a:solidFill>
                <a:srgbClr val="00326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0" name="object 30" descr=""/>
          <p:cNvGrpSpPr/>
          <p:nvPr/>
        </p:nvGrpSpPr>
        <p:grpSpPr>
          <a:xfrm>
            <a:off x="1440055" y="5230367"/>
            <a:ext cx="137160" cy="129539"/>
            <a:chOff x="1440055" y="5230367"/>
            <a:chExt cx="137160" cy="129539"/>
          </a:xfrm>
        </p:grpSpPr>
        <p:sp>
          <p:nvSpPr>
            <p:cNvPr id="31" name="object 31" descr=""/>
            <p:cNvSpPr/>
            <p:nvPr/>
          </p:nvSpPr>
          <p:spPr>
            <a:xfrm>
              <a:off x="1440055" y="5236463"/>
              <a:ext cx="137160" cy="109855"/>
            </a:xfrm>
            <a:custGeom>
              <a:avLst/>
              <a:gdLst/>
              <a:ahLst/>
              <a:cxnLst/>
              <a:rect l="l" t="t" r="r" b="b"/>
              <a:pathLst>
                <a:path w="137159" h="109854">
                  <a:moveTo>
                    <a:pt x="0" y="0"/>
                  </a:moveTo>
                  <a:lnTo>
                    <a:pt x="24383" y="0"/>
                  </a:lnTo>
                </a:path>
                <a:path w="137159" h="109854">
                  <a:moveTo>
                    <a:pt x="0" y="12191"/>
                  </a:moveTo>
                  <a:lnTo>
                    <a:pt x="48767" y="12191"/>
                  </a:lnTo>
                </a:path>
                <a:path w="137159" h="109854">
                  <a:moveTo>
                    <a:pt x="0" y="24383"/>
                  </a:moveTo>
                  <a:lnTo>
                    <a:pt x="73152" y="24383"/>
                  </a:lnTo>
                </a:path>
                <a:path w="137159" h="109854">
                  <a:moveTo>
                    <a:pt x="0" y="36575"/>
                  </a:moveTo>
                  <a:lnTo>
                    <a:pt x="97535" y="36575"/>
                  </a:lnTo>
                </a:path>
                <a:path w="137159" h="109854">
                  <a:moveTo>
                    <a:pt x="0" y="48767"/>
                  </a:moveTo>
                  <a:lnTo>
                    <a:pt x="121920" y="48767"/>
                  </a:lnTo>
                </a:path>
                <a:path w="137159" h="109854">
                  <a:moveTo>
                    <a:pt x="0" y="60959"/>
                  </a:moveTo>
                  <a:lnTo>
                    <a:pt x="137147" y="60959"/>
                  </a:lnTo>
                </a:path>
                <a:path w="137159" h="109854">
                  <a:moveTo>
                    <a:pt x="0" y="73151"/>
                  </a:moveTo>
                  <a:lnTo>
                    <a:pt x="121920" y="73151"/>
                  </a:lnTo>
                </a:path>
                <a:path w="137159" h="109854">
                  <a:moveTo>
                    <a:pt x="0" y="85343"/>
                  </a:moveTo>
                  <a:lnTo>
                    <a:pt x="97535" y="85343"/>
                  </a:lnTo>
                </a:path>
                <a:path w="137159" h="109854">
                  <a:moveTo>
                    <a:pt x="0" y="97535"/>
                  </a:moveTo>
                  <a:lnTo>
                    <a:pt x="73152" y="97535"/>
                  </a:lnTo>
                </a:path>
                <a:path w="137159" h="109854">
                  <a:moveTo>
                    <a:pt x="0" y="109727"/>
                  </a:moveTo>
                  <a:lnTo>
                    <a:pt x="48767" y="109727"/>
                  </a:lnTo>
                </a:path>
              </a:pathLst>
            </a:custGeom>
            <a:ln w="12191">
              <a:solidFill>
                <a:srgbClr val="00326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1440055" y="5356097"/>
              <a:ext cx="24765" cy="0"/>
            </a:xfrm>
            <a:custGeom>
              <a:avLst/>
              <a:gdLst/>
              <a:ahLst/>
              <a:cxnLst/>
              <a:rect l="l" t="t" r="r" b="b"/>
              <a:pathLst>
                <a:path w="24765" h="0">
                  <a:moveTo>
                    <a:pt x="0" y="0"/>
                  </a:moveTo>
                  <a:lnTo>
                    <a:pt x="24383" y="0"/>
                  </a:lnTo>
                </a:path>
              </a:pathLst>
            </a:custGeom>
            <a:ln w="7619">
              <a:solidFill>
                <a:srgbClr val="00326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" name="object 3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50"/>
              <a:t>1</a:t>
            </a:r>
            <a:r>
              <a:rPr dirty="0" baseline="23809" sz="1050" spc="75"/>
              <a:t>ER.</a:t>
            </a:r>
            <a:r>
              <a:rPr dirty="0" baseline="23809" sz="1050" spc="165"/>
              <a:t> </a:t>
            </a:r>
            <a:r>
              <a:rPr dirty="0" sz="1100" spc="65"/>
              <a:t>EVENTO</a:t>
            </a:r>
            <a:r>
              <a:rPr dirty="0" sz="1100" spc="-10"/>
              <a:t> </a:t>
            </a:r>
            <a:r>
              <a:rPr dirty="0" sz="1100" spc="65"/>
              <a:t>DE</a:t>
            </a:r>
            <a:r>
              <a:rPr dirty="0" sz="1100" spc="-20"/>
              <a:t> </a:t>
            </a:r>
            <a:r>
              <a:rPr dirty="0" sz="1100" spc="80"/>
              <a:t>LAS</a:t>
            </a:r>
            <a:r>
              <a:rPr dirty="0" sz="1100" spc="-15"/>
              <a:t> </a:t>
            </a:r>
            <a:r>
              <a:rPr dirty="0" sz="1100" spc="95"/>
              <a:t>NORMAS</a:t>
            </a:r>
            <a:r>
              <a:rPr dirty="0" sz="1100" spc="-15"/>
              <a:t> </a:t>
            </a:r>
            <a:r>
              <a:rPr dirty="0" sz="1100" spc="70"/>
              <a:t>DE</a:t>
            </a:r>
            <a:r>
              <a:rPr dirty="0" sz="1100" spc="-5"/>
              <a:t> </a:t>
            </a:r>
            <a:r>
              <a:rPr dirty="0" sz="1100" spc="80"/>
              <a:t>CALIDAD</a:t>
            </a:r>
            <a:r>
              <a:rPr dirty="0" sz="1100" spc="-20"/>
              <a:t> </a:t>
            </a:r>
            <a:r>
              <a:rPr dirty="0" sz="1100" spc="70"/>
              <a:t>DEL</a:t>
            </a:r>
            <a:r>
              <a:rPr dirty="0" sz="1100" spc="-10"/>
              <a:t> </a:t>
            </a:r>
            <a:r>
              <a:rPr dirty="0" sz="1100" spc="80"/>
              <a:t>SERVICIO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 spc="-10"/>
              <a:t> </a:t>
            </a:r>
            <a:r>
              <a:rPr dirty="0" sz="1100" spc="90"/>
              <a:t>DISTRIBUCION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/>
              <a:t> </a:t>
            </a:r>
            <a:r>
              <a:rPr dirty="0" sz="1100" spc="75"/>
              <a:t>ELECTRICIDAD-</a:t>
            </a:r>
            <a:r>
              <a:rPr dirty="0" sz="1100" spc="-10"/>
              <a:t> </a:t>
            </a:r>
            <a:r>
              <a:rPr dirty="0" sz="1100" spc="75"/>
              <a:t>PRODUCTO</a:t>
            </a:r>
            <a:r>
              <a:rPr dirty="0" sz="1100" spc="-25"/>
              <a:t> </a:t>
            </a:r>
            <a:r>
              <a:rPr dirty="0" sz="1100" spc="60"/>
              <a:t>TECNICO</a:t>
            </a:r>
            <a:endParaRPr sz="11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86252" y="369817"/>
            <a:ext cx="9131935" cy="675005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845310" marR="5328285">
              <a:lnSpc>
                <a:spcPct val="117400"/>
              </a:lnSpc>
              <a:spcBef>
                <a:spcPts val="140"/>
              </a:spcBef>
            </a:pPr>
            <a:r>
              <a:rPr dirty="0" sz="900" b="1">
                <a:latin typeface="Arial"/>
                <a:cs typeface="Arial"/>
              </a:rPr>
              <a:t>República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Bolivariana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25" b="1">
                <a:latin typeface="Arial"/>
                <a:cs typeface="Arial"/>
              </a:rPr>
              <a:t> </a:t>
            </a:r>
            <a:r>
              <a:rPr dirty="0" sz="900" spc="-10" b="1">
                <a:latin typeface="Arial"/>
                <a:cs typeface="Arial"/>
              </a:rPr>
              <a:t>Venezuela </a:t>
            </a:r>
            <a:r>
              <a:rPr dirty="0" sz="900" b="1">
                <a:latin typeface="Arial"/>
                <a:cs typeface="Arial"/>
              </a:rPr>
              <a:t>Ministerio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Energía</a:t>
            </a:r>
            <a:r>
              <a:rPr dirty="0" sz="900" spc="-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y</a:t>
            </a:r>
            <a:r>
              <a:rPr dirty="0" sz="900" spc="-45" b="1">
                <a:latin typeface="Arial"/>
                <a:cs typeface="Arial"/>
              </a:rPr>
              <a:t> </a:t>
            </a:r>
            <a:r>
              <a:rPr dirty="0" sz="900" spc="-20" b="1">
                <a:latin typeface="Arial"/>
                <a:cs typeface="Arial"/>
              </a:rPr>
              <a:t>Minas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2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General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Energía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Electricidad</a:t>
            </a:r>
            <a:endParaRPr sz="9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772528" y="6746747"/>
            <a:ext cx="9145905" cy="460375"/>
          </a:xfrm>
          <a:custGeom>
            <a:avLst/>
            <a:gdLst/>
            <a:ahLst/>
            <a:cxnLst/>
            <a:rect l="l" t="t" r="r" b="b"/>
            <a:pathLst>
              <a:path w="9145905" h="460375">
                <a:moveTo>
                  <a:pt x="9145524" y="228600"/>
                </a:moveTo>
                <a:lnTo>
                  <a:pt x="9127642" y="162496"/>
                </a:lnTo>
                <a:lnTo>
                  <a:pt x="9077439" y="104025"/>
                </a:lnTo>
                <a:lnTo>
                  <a:pt x="9041841" y="78536"/>
                </a:lnTo>
                <a:lnTo>
                  <a:pt x="9000096" y="55994"/>
                </a:lnTo>
                <a:lnTo>
                  <a:pt x="8952852" y="36779"/>
                </a:lnTo>
                <a:lnTo>
                  <a:pt x="8900770" y="21209"/>
                </a:lnTo>
                <a:lnTo>
                  <a:pt x="8844470" y="9664"/>
                </a:lnTo>
                <a:lnTo>
                  <a:pt x="8784615" y="2476"/>
                </a:lnTo>
                <a:lnTo>
                  <a:pt x="8721852" y="0"/>
                </a:lnTo>
                <a:lnTo>
                  <a:pt x="8659457" y="2476"/>
                </a:lnTo>
                <a:lnTo>
                  <a:pt x="8654720" y="3048"/>
                </a:lnTo>
                <a:lnTo>
                  <a:pt x="0" y="3048"/>
                </a:lnTo>
                <a:lnTo>
                  <a:pt x="0" y="460248"/>
                </a:lnTo>
                <a:lnTo>
                  <a:pt x="8695944" y="460248"/>
                </a:lnTo>
                <a:lnTo>
                  <a:pt x="8695944" y="456184"/>
                </a:lnTo>
                <a:lnTo>
                  <a:pt x="8721852" y="457200"/>
                </a:lnTo>
                <a:lnTo>
                  <a:pt x="8784615" y="454736"/>
                </a:lnTo>
                <a:lnTo>
                  <a:pt x="8844470" y="447548"/>
                </a:lnTo>
                <a:lnTo>
                  <a:pt x="8900770" y="436003"/>
                </a:lnTo>
                <a:lnTo>
                  <a:pt x="8952852" y="420433"/>
                </a:lnTo>
                <a:lnTo>
                  <a:pt x="9000096" y="401218"/>
                </a:lnTo>
                <a:lnTo>
                  <a:pt x="9041841" y="378675"/>
                </a:lnTo>
                <a:lnTo>
                  <a:pt x="9077439" y="353187"/>
                </a:lnTo>
                <a:lnTo>
                  <a:pt x="9106256" y="325081"/>
                </a:lnTo>
                <a:lnTo>
                  <a:pt x="9140939" y="262445"/>
                </a:lnTo>
                <a:lnTo>
                  <a:pt x="9145524" y="228600"/>
                </a:lnTo>
                <a:close/>
              </a:path>
            </a:pathLst>
          </a:custGeom>
          <a:solidFill>
            <a:srgbClr val="99CC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93286" y="348989"/>
            <a:ext cx="3224768" cy="729996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17473" rIns="0" bIns="0" rtlCol="0" vert="horz">
            <a:spAutoFit/>
          </a:bodyPr>
          <a:lstStyle/>
          <a:p>
            <a:pPr marL="127000">
              <a:lnSpc>
                <a:spcPct val="100000"/>
              </a:lnSpc>
              <a:spcBef>
                <a:spcPts val="100"/>
              </a:spcBef>
            </a:pPr>
            <a:r>
              <a:rPr dirty="0"/>
              <a:t>Compatibilidad</a:t>
            </a:r>
            <a:r>
              <a:rPr dirty="0" spc="-90"/>
              <a:t> </a:t>
            </a:r>
            <a:r>
              <a:rPr dirty="0" spc="-10"/>
              <a:t>Electromagnética</a:t>
            </a:r>
          </a:p>
        </p:txBody>
      </p:sp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79069" y="2863595"/>
            <a:ext cx="5562600" cy="3749040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1271918" y="1950211"/>
            <a:ext cx="8149590" cy="1697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000">
                <a:latin typeface="Arial MT"/>
                <a:cs typeface="Arial MT"/>
              </a:rPr>
              <a:t>Es</a:t>
            </a:r>
            <a:r>
              <a:rPr dirty="0" sz="2000" spc="1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la</a:t>
            </a:r>
            <a:r>
              <a:rPr dirty="0" sz="2000" spc="1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capacidad</a:t>
            </a:r>
            <a:r>
              <a:rPr dirty="0" sz="2000" spc="1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o</a:t>
            </a:r>
            <a:r>
              <a:rPr dirty="0" sz="2000" spc="1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aptitud</a:t>
            </a:r>
            <a:r>
              <a:rPr dirty="0" sz="2000" spc="1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de</a:t>
            </a:r>
            <a:r>
              <a:rPr dirty="0" sz="2000" spc="3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un</a:t>
            </a:r>
            <a:r>
              <a:rPr dirty="0" sz="2000" spc="2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equipo</a:t>
            </a:r>
            <a:r>
              <a:rPr dirty="0" sz="2000" spc="2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para</a:t>
            </a:r>
            <a:r>
              <a:rPr dirty="0" sz="2000" spc="1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no</a:t>
            </a:r>
            <a:r>
              <a:rPr dirty="0" sz="2000" spc="2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degradarse</a:t>
            </a:r>
            <a:r>
              <a:rPr dirty="0" sz="2000" spc="1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ó</a:t>
            </a:r>
            <a:r>
              <a:rPr dirty="0" sz="2000" spc="25">
                <a:latin typeface="Arial MT"/>
                <a:cs typeface="Arial MT"/>
              </a:rPr>
              <a:t> </a:t>
            </a:r>
            <a:r>
              <a:rPr dirty="0" sz="2000" spc="-10">
                <a:latin typeface="Arial MT"/>
                <a:cs typeface="Arial MT"/>
              </a:rPr>
              <a:t>afectarse, </a:t>
            </a:r>
            <a:r>
              <a:rPr dirty="0" sz="2000">
                <a:latin typeface="Arial MT"/>
                <a:cs typeface="Arial MT"/>
              </a:rPr>
              <a:t>ni</a:t>
            </a:r>
            <a:r>
              <a:rPr dirty="0" sz="2000" spc="22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afectar</a:t>
            </a:r>
            <a:r>
              <a:rPr dirty="0" sz="2000" spc="229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a</a:t>
            </a:r>
            <a:r>
              <a:rPr dirty="0" sz="2000" spc="21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otros</a:t>
            </a:r>
            <a:r>
              <a:rPr dirty="0" sz="2000" spc="22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equipos</a:t>
            </a:r>
            <a:r>
              <a:rPr dirty="0" sz="2000" spc="23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por</a:t>
            </a:r>
            <a:r>
              <a:rPr dirty="0" sz="2000" spc="24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una</a:t>
            </a:r>
            <a:r>
              <a:rPr dirty="0" sz="2000" spc="240">
                <a:latin typeface="Arial MT"/>
                <a:cs typeface="Arial MT"/>
              </a:rPr>
              <a:t> </a:t>
            </a:r>
            <a:r>
              <a:rPr dirty="0" u="heavy" sz="200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perturbación</a:t>
            </a:r>
            <a:r>
              <a:rPr dirty="0" sz="2000" spc="229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electromagnética</a:t>
            </a:r>
            <a:r>
              <a:rPr dirty="0" sz="2000" spc="229">
                <a:latin typeface="Arial MT"/>
                <a:cs typeface="Arial MT"/>
              </a:rPr>
              <a:t> </a:t>
            </a:r>
            <a:r>
              <a:rPr dirty="0" sz="2000" spc="-20">
                <a:latin typeface="Arial MT"/>
                <a:cs typeface="Arial MT"/>
              </a:rPr>
              <a:t>bien </a:t>
            </a:r>
            <a:r>
              <a:rPr dirty="0" sz="2000">
                <a:latin typeface="Arial MT"/>
                <a:cs typeface="Arial MT"/>
              </a:rPr>
              <a:t>sea</a:t>
            </a:r>
            <a:r>
              <a:rPr dirty="0" sz="2000" spc="-2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radiada</a:t>
            </a:r>
            <a:r>
              <a:rPr dirty="0" sz="2000" spc="-2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ó</a:t>
            </a:r>
            <a:r>
              <a:rPr dirty="0" sz="2000" spc="-20">
                <a:latin typeface="Arial MT"/>
                <a:cs typeface="Arial MT"/>
              </a:rPr>
              <a:t> </a:t>
            </a:r>
            <a:r>
              <a:rPr dirty="0" sz="2000" spc="-10">
                <a:latin typeface="Arial MT"/>
                <a:cs typeface="Arial MT"/>
              </a:rPr>
              <a:t>conducida.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500"/>
              </a:spcBef>
            </a:pPr>
            <a:endParaRPr sz="2000">
              <a:latin typeface="Arial MT"/>
              <a:cs typeface="Arial MT"/>
            </a:endParaRPr>
          </a:p>
          <a:p>
            <a:pPr marL="2031364">
              <a:lnSpc>
                <a:spcPct val="100000"/>
              </a:lnSpc>
              <a:spcBef>
                <a:spcPts val="5"/>
              </a:spcBef>
            </a:pPr>
            <a:r>
              <a:rPr dirty="0" sz="1800" spc="-10" b="1">
                <a:solidFill>
                  <a:srgbClr val="FF3200"/>
                </a:solidFill>
                <a:latin typeface="Arial"/>
                <a:cs typeface="Arial"/>
              </a:rPr>
              <a:t>Incompatibilidad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50"/>
              <a:t>1</a:t>
            </a:r>
            <a:r>
              <a:rPr dirty="0" baseline="23809" sz="1050" spc="75"/>
              <a:t>ER.</a:t>
            </a:r>
            <a:r>
              <a:rPr dirty="0" baseline="23809" sz="1050" spc="165"/>
              <a:t> </a:t>
            </a:r>
            <a:r>
              <a:rPr dirty="0" sz="1100" spc="65"/>
              <a:t>EVENTO</a:t>
            </a:r>
            <a:r>
              <a:rPr dirty="0" sz="1100" spc="-10"/>
              <a:t> </a:t>
            </a:r>
            <a:r>
              <a:rPr dirty="0" sz="1100" spc="65"/>
              <a:t>DE</a:t>
            </a:r>
            <a:r>
              <a:rPr dirty="0" sz="1100" spc="-20"/>
              <a:t> </a:t>
            </a:r>
            <a:r>
              <a:rPr dirty="0" sz="1100" spc="80"/>
              <a:t>LAS</a:t>
            </a:r>
            <a:r>
              <a:rPr dirty="0" sz="1100" spc="-15"/>
              <a:t> </a:t>
            </a:r>
            <a:r>
              <a:rPr dirty="0" sz="1100" spc="95"/>
              <a:t>NORMAS</a:t>
            </a:r>
            <a:r>
              <a:rPr dirty="0" sz="1100" spc="-15"/>
              <a:t> </a:t>
            </a:r>
            <a:r>
              <a:rPr dirty="0" sz="1100" spc="70"/>
              <a:t>DE</a:t>
            </a:r>
            <a:r>
              <a:rPr dirty="0" sz="1100" spc="-5"/>
              <a:t> </a:t>
            </a:r>
            <a:r>
              <a:rPr dirty="0" sz="1100" spc="80"/>
              <a:t>CALIDAD</a:t>
            </a:r>
            <a:r>
              <a:rPr dirty="0" sz="1100" spc="-20"/>
              <a:t> </a:t>
            </a:r>
            <a:r>
              <a:rPr dirty="0" sz="1100" spc="70"/>
              <a:t>DEL</a:t>
            </a:r>
            <a:r>
              <a:rPr dirty="0" sz="1100" spc="-10"/>
              <a:t> </a:t>
            </a:r>
            <a:r>
              <a:rPr dirty="0" sz="1100" spc="80"/>
              <a:t>SERVICIO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 spc="-10"/>
              <a:t> </a:t>
            </a:r>
            <a:r>
              <a:rPr dirty="0" sz="1100" spc="90"/>
              <a:t>DISTRIBUCION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/>
              <a:t> </a:t>
            </a:r>
            <a:r>
              <a:rPr dirty="0" sz="1100" spc="75"/>
              <a:t>ELECTRICIDAD-</a:t>
            </a:r>
            <a:r>
              <a:rPr dirty="0" sz="1100" spc="-10"/>
              <a:t> </a:t>
            </a:r>
            <a:r>
              <a:rPr dirty="0" sz="1100" spc="75"/>
              <a:t>PRODUCTO</a:t>
            </a:r>
            <a:r>
              <a:rPr dirty="0" sz="1100" spc="-25"/>
              <a:t> </a:t>
            </a:r>
            <a:r>
              <a:rPr dirty="0" sz="1100" spc="60"/>
              <a:t>TECNICO</a:t>
            </a:r>
            <a:endParaRPr sz="11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86252" y="369817"/>
            <a:ext cx="9131935" cy="675005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845310" marR="5328285">
              <a:lnSpc>
                <a:spcPct val="117400"/>
              </a:lnSpc>
              <a:spcBef>
                <a:spcPts val="140"/>
              </a:spcBef>
            </a:pPr>
            <a:r>
              <a:rPr dirty="0" sz="900" b="1">
                <a:latin typeface="Arial"/>
                <a:cs typeface="Arial"/>
              </a:rPr>
              <a:t>República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Bolivariana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25" b="1">
                <a:latin typeface="Arial"/>
                <a:cs typeface="Arial"/>
              </a:rPr>
              <a:t> </a:t>
            </a:r>
            <a:r>
              <a:rPr dirty="0" sz="900" spc="-10" b="1">
                <a:latin typeface="Arial"/>
                <a:cs typeface="Arial"/>
              </a:rPr>
              <a:t>Venezuela </a:t>
            </a:r>
            <a:r>
              <a:rPr dirty="0" sz="900" b="1">
                <a:latin typeface="Arial"/>
                <a:cs typeface="Arial"/>
              </a:rPr>
              <a:t>Ministerio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Energía</a:t>
            </a:r>
            <a:r>
              <a:rPr dirty="0" sz="900" spc="-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y</a:t>
            </a:r>
            <a:r>
              <a:rPr dirty="0" sz="900" spc="-45" b="1">
                <a:latin typeface="Arial"/>
                <a:cs typeface="Arial"/>
              </a:rPr>
              <a:t> </a:t>
            </a:r>
            <a:r>
              <a:rPr dirty="0" sz="900" spc="-20" b="1">
                <a:latin typeface="Arial"/>
                <a:cs typeface="Arial"/>
              </a:rPr>
              <a:t>Minas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2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General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Energía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Electricidad</a:t>
            </a:r>
            <a:endParaRPr sz="9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772528" y="6746747"/>
            <a:ext cx="9145905" cy="460375"/>
          </a:xfrm>
          <a:custGeom>
            <a:avLst/>
            <a:gdLst/>
            <a:ahLst/>
            <a:cxnLst/>
            <a:rect l="l" t="t" r="r" b="b"/>
            <a:pathLst>
              <a:path w="9145905" h="460375">
                <a:moveTo>
                  <a:pt x="9145524" y="228600"/>
                </a:moveTo>
                <a:lnTo>
                  <a:pt x="9127642" y="162496"/>
                </a:lnTo>
                <a:lnTo>
                  <a:pt x="9077439" y="104025"/>
                </a:lnTo>
                <a:lnTo>
                  <a:pt x="9041841" y="78536"/>
                </a:lnTo>
                <a:lnTo>
                  <a:pt x="9000096" y="55994"/>
                </a:lnTo>
                <a:lnTo>
                  <a:pt x="8952852" y="36779"/>
                </a:lnTo>
                <a:lnTo>
                  <a:pt x="8900770" y="21209"/>
                </a:lnTo>
                <a:lnTo>
                  <a:pt x="8844470" y="9664"/>
                </a:lnTo>
                <a:lnTo>
                  <a:pt x="8784615" y="2476"/>
                </a:lnTo>
                <a:lnTo>
                  <a:pt x="8721852" y="0"/>
                </a:lnTo>
                <a:lnTo>
                  <a:pt x="8659457" y="2476"/>
                </a:lnTo>
                <a:lnTo>
                  <a:pt x="8654720" y="3048"/>
                </a:lnTo>
                <a:lnTo>
                  <a:pt x="0" y="3048"/>
                </a:lnTo>
                <a:lnTo>
                  <a:pt x="0" y="460248"/>
                </a:lnTo>
                <a:lnTo>
                  <a:pt x="8695944" y="460248"/>
                </a:lnTo>
                <a:lnTo>
                  <a:pt x="8695944" y="456184"/>
                </a:lnTo>
                <a:lnTo>
                  <a:pt x="8721852" y="457200"/>
                </a:lnTo>
                <a:lnTo>
                  <a:pt x="8784615" y="454736"/>
                </a:lnTo>
                <a:lnTo>
                  <a:pt x="8844470" y="447548"/>
                </a:lnTo>
                <a:lnTo>
                  <a:pt x="8900770" y="436003"/>
                </a:lnTo>
                <a:lnTo>
                  <a:pt x="8952852" y="420433"/>
                </a:lnTo>
                <a:lnTo>
                  <a:pt x="9000096" y="401218"/>
                </a:lnTo>
                <a:lnTo>
                  <a:pt x="9041841" y="378675"/>
                </a:lnTo>
                <a:lnTo>
                  <a:pt x="9077439" y="353187"/>
                </a:lnTo>
                <a:lnTo>
                  <a:pt x="9106256" y="325081"/>
                </a:lnTo>
                <a:lnTo>
                  <a:pt x="9140939" y="262445"/>
                </a:lnTo>
                <a:lnTo>
                  <a:pt x="9145524" y="228600"/>
                </a:lnTo>
                <a:close/>
              </a:path>
            </a:pathLst>
          </a:custGeom>
          <a:solidFill>
            <a:srgbClr val="99CC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93286" y="348989"/>
            <a:ext cx="3224768" cy="729996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1310004" y="2285491"/>
            <a:ext cx="7702550" cy="13576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Arial"/>
                <a:cs typeface="Arial"/>
              </a:rPr>
              <a:t>Reglamento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de</a:t>
            </a:r>
            <a:r>
              <a:rPr dirty="0" sz="1800" spc="-2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Calidad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de</a:t>
            </a:r>
            <a:r>
              <a:rPr dirty="0" sz="1800" spc="-3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Servicio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(Artículo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4</a:t>
            </a:r>
            <a:r>
              <a:rPr dirty="0" sz="1800" spc="-2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-</a:t>
            </a:r>
            <a:r>
              <a:rPr dirty="0" sz="1800" spc="-25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Definiciones)</a:t>
            </a:r>
            <a:endParaRPr sz="1800">
              <a:latin typeface="Arial"/>
              <a:cs typeface="Arial"/>
            </a:endParaRPr>
          </a:p>
          <a:p>
            <a:pPr algn="just" marL="12700" marR="5080">
              <a:lnSpc>
                <a:spcPct val="100000"/>
              </a:lnSpc>
              <a:spcBef>
                <a:spcPts val="1845"/>
              </a:spcBef>
            </a:pPr>
            <a:r>
              <a:rPr dirty="0" sz="1800" b="1">
                <a:latin typeface="Arial"/>
                <a:cs typeface="Arial"/>
              </a:rPr>
              <a:t>Perturbaciones:</a:t>
            </a:r>
            <a:r>
              <a:rPr dirty="0" sz="1800" spc="290" b="1">
                <a:latin typeface="Arial"/>
                <a:cs typeface="Arial"/>
              </a:rPr>
              <a:t>  </a:t>
            </a:r>
            <a:r>
              <a:rPr dirty="0" sz="1800">
                <a:latin typeface="Arial MT"/>
                <a:cs typeface="Arial MT"/>
              </a:rPr>
              <a:t>“Distorsiones</a:t>
            </a:r>
            <a:r>
              <a:rPr dirty="0" sz="1800" spc="290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de</a:t>
            </a:r>
            <a:r>
              <a:rPr dirty="0" sz="1800" spc="290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la</a:t>
            </a:r>
            <a:r>
              <a:rPr dirty="0" sz="1800" spc="285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onda</a:t>
            </a:r>
            <a:r>
              <a:rPr dirty="0" sz="1800" spc="285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de</a:t>
            </a:r>
            <a:r>
              <a:rPr dirty="0" sz="1800" spc="285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tensión</a:t>
            </a:r>
            <a:r>
              <a:rPr dirty="0" sz="1800" spc="280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tales</a:t>
            </a:r>
            <a:r>
              <a:rPr dirty="0" sz="1800" spc="290">
                <a:latin typeface="Arial MT"/>
                <a:cs typeface="Arial MT"/>
              </a:rPr>
              <a:t>  </a:t>
            </a:r>
            <a:r>
              <a:rPr dirty="0" sz="1800" spc="-20">
                <a:latin typeface="Arial MT"/>
                <a:cs typeface="Arial MT"/>
              </a:rPr>
              <a:t>como </a:t>
            </a:r>
            <a:r>
              <a:rPr dirty="0" sz="1800">
                <a:latin typeface="Arial MT"/>
                <a:cs typeface="Arial MT"/>
              </a:rPr>
              <a:t>oscilaciones</a:t>
            </a:r>
            <a:r>
              <a:rPr dirty="0" sz="1800" spc="45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rápidas,</a:t>
            </a:r>
            <a:r>
              <a:rPr dirty="0" sz="1800" spc="45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distorsiones</a:t>
            </a:r>
            <a:r>
              <a:rPr dirty="0" sz="1800" spc="434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armónicas</a:t>
            </a:r>
            <a:r>
              <a:rPr dirty="0" sz="1800" spc="45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y</a:t>
            </a:r>
            <a:r>
              <a:rPr dirty="0" sz="1800" spc="415">
                <a:latin typeface="Arial MT"/>
                <a:cs typeface="Arial MT"/>
              </a:rPr>
              <a:t> </a:t>
            </a:r>
            <a:r>
              <a:rPr dirty="0" u="heavy" sz="1800">
                <a:uFill>
                  <a:solidFill>
                    <a:srgbClr val="FF0000"/>
                  </a:solidFill>
                </a:uFill>
                <a:latin typeface="Arial MT"/>
                <a:cs typeface="Arial MT"/>
              </a:rPr>
              <a:t>cualquier</a:t>
            </a:r>
            <a:r>
              <a:rPr dirty="0" u="heavy" sz="1800" spc="450">
                <a:uFill>
                  <a:solidFill>
                    <a:srgbClr val="FF0000"/>
                  </a:solidFill>
                </a:uFill>
                <a:latin typeface="Arial MT"/>
                <a:cs typeface="Arial MT"/>
              </a:rPr>
              <a:t> </a:t>
            </a:r>
            <a:r>
              <a:rPr dirty="0" u="heavy" sz="1800">
                <a:uFill>
                  <a:solidFill>
                    <a:srgbClr val="FF0000"/>
                  </a:solidFill>
                </a:uFill>
                <a:latin typeface="Arial MT"/>
                <a:cs typeface="Arial MT"/>
              </a:rPr>
              <a:t>otro</a:t>
            </a:r>
            <a:r>
              <a:rPr dirty="0" u="heavy" sz="1800" spc="430">
                <a:uFill>
                  <a:solidFill>
                    <a:srgbClr val="FF0000"/>
                  </a:solidFill>
                </a:uFill>
                <a:latin typeface="Arial MT"/>
                <a:cs typeface="Arial MT"/>
              </a:rPr>
              <a:t> </a:t>
            </a:r>
            <a:r>
              <a:rPr dirty="0" u="heavy" sz="1800" spc="-10">
                <a:uFill>
                  <a:solidFill>
                    <a:srgbClr val="FF0000"/>
                  </a:solidFill>
                </a:uFill>
                <a:latin typeface="Arial MT"/>
                <a:cs typeface="Arial MT"/>
              </a:rPr>
              <a:t>parámetro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u="heavy" sz="1800">
                <a:uFill>
                  <a:solidFill>
                    <a:srgbClr val="FF0000"/>
                  </a:solidFill>
                </a:uFill>
                <a:latin typeface="Arial MT"/>
                <a:cs typeface="Arial MT"/>
              </a:rPr>
              <a:t>que</a:t>
            </a:r>
            <a:r>
              <a:rPr dirty="0" u="heavy" sz="1800" spc="-30">
                <a:uFill>
                  <a:solidFill>
                    <a:srgbClr val="FF0000"/>
                  </a:solidFill>
                </a:uFill>
                <a:latin typeface="Arial MT"/>
                <a:cs typeface="Arial MT"/>
              </a:rPr>
              <a:t> </a:t>
            </a:r>
            <a:r>
              <a:rPr dirty="0" u="heavy" sz="1800">
                <a:uFill>
                  <a:solidFill>
                    <a:srgbClr val="FF0000"/>
                  </a:solidFill>
                </a:uFill>
                <a:latin typeface="Arial MT"/>
                <a:cs typeface="Arial MT"/>
              </a:rPr>
              <a:t>afecte</a:t>
            </a:r>
            <a:r>
              <a:rPr dirty="0" u="heavy" sz="1800" spc="-25">
                <a:uFill>
                  <a:solidFill>
                    <a:srgbClr val="FF0000"/>
                  </a:solidFill>
                </a:uFill>
                <a:latin typeface="Arial MT"/>
                <a:cs typeface="Arial MT"/>
              </a:rPr>
              <a:t> </a:t>
            </a:r>
            <a:r>
              <a:rPr dirty="0" u="heavy" sz="1800">
                <a:uFill>
                  <a:solidFill>
                    <a:srgbClr val="FF0000"/>
                  </a:solidFill>
                </a:uFill>
                <a:latin typeface="Arial MT"/>
                <a:cs typeface="Arial MT"/>
              </a:rPr>
              <a:t>la</a:t>
            </a:r>
            <a:r>
              <a:rPr dirty="0" u="heavy" sz="1800" spc="-25">
                <a:uFill>
                  <a:solidFill>
                    <a:srgbClr val="FF0000"/>
                  </a:solidFill>
                </a:uFill>
                <a:latin typeface="Arial MT"/>
                <a:cs typeface="Arial MT"/>
              </a:rPr>
              <a:t> </a:t>
            </a:r>
            <a:r>
              <a:rPr dirty="0" u="heavy" sz="1800">
                <a:uFill>
                  <a:solidFill>
                    <a:srgbClr val="FF0000"/>
                  </a:solidFill>
                </a:uFill>
                <a:latin typeface="Arial MT"/>
                <a:cs typeface="Arial MT"/>
              </a:rPr>
              <a:t>calidad</a:t>
            </a:r>
            <a:r>
              <a:rPr dirty="0" u="heavy" sz="1800" spc="-25">
                <a:uFill>
                  <a:solidFill>
                    <a:srgbClr val="FF0000"/>
                  </a:solidFill>
                </a:uFill>
                <a:latin typeface="Arial MT"/>
                <a:cs typeface="Arial MT"/>
              </a:rPr>
              <a:t> </a:t>
            </a:r>
            <a:r>
              <a:rPr dirty="0" u="heavy" sz="1800">
                <a:uFill>
                  <a:solidFill>
                    <a:srgbClr val="FF0000"/>
                  </a:solidFill>
                </a:uFill>
                <a:latin typeface="Arial MT"/>
                <a:cs typeface="Arial MT"/>
              </a:rPr>
              <a:t>del</a:t>
            </a:r>
            <a:r>
              <a:rPr dirty="0" u="heavy" sz="1800" spc="-20">
                <a:uFill>
                  <a:solidFill>
                    <a:srgbClr val="FF0000"/>
                  </a:solidFill>
                </a:uFill>
                <a:latin typeface="Arial MT"/>
                <a:cs typeface="Arial MT"/>
              </a:rPr>
              <a:t> </a:t>
            </a:r>
            <a:r>
              <a:rPr dirty="0" u="heavy" sz="1800">
                <a:uFill>
                  <a:solidFill>
                    <a:srgbClr val="FF0000"/>
                  </a:solidFill>
                </a:uFill>
                <a:latin typeface="Arial MT"/>
                <a:cs typeface="Arial MT"/>
              </a:rPr>
              <a:t>producto</a:t>
            </a:r>
            <a:r>
              <a:rPr dirty="0" u="heavy" sz="1800" spc="-25">
                <a:uFill>
                  <a:solidFill>
                    <a:srgbClr val="FF0000"/>
                  </a:solidFill>
                </a:uFill>
                <a:latin typeface="Arial MT"/>
                <a:cs typeface="Arial MT"/>
              </a:rPr>
              <a:t> </a:t>
            </a:r>
            <a:r>
              <a:rPr dirty="0" u="heavy" sz="1800" spc="-10">
                <a:uFill>
                  <a:solidFill>
                    <a:srgbClr val="FF0000"/>
                  </a:solidFill>
                </a:uFill>
                <a:latin typeface="Arial MT"/>
                <a:cs typeface="Arial MT"/>
              </a:rPr>
              <a:t>técnico”</a:t>
            </a:r>
            <a:r>
              <a:rPr dirty="0" sz="1800" spc="-10">
                <a:latin typeface="Arial MT"/>
                <a:cs typeface="Arial MT"/>
              </a:rPr>
              <a:t>.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50"/>
              <a:t>1</a:t>
            </a:r>
            <a:r>
              <a:rPr dirty="0" baseline="23809" sz="1050" spc="75"/>
              <a:t>ER.</a:t>
            </a:r>
            <a:r>
              <a:rPr dirty="0" baseline="23809" sz="1050" spc="165"/>
              <a:t> </a:t>
            </a:r>
            <a:r>
              <a:rPr dirty="0" sz="1100" spc="65"/>
              <a:t>EVENTO</a:t>
            </a:r>
            <a:r>
              <a:rPr dirty="0" sz="1100" spc="-10"/>
              <a:t> </a:t>
            </a:r>
            <a:r>
              <a:rPr dirty="0" sz="1100" spc="65"/>
              <a:t>DE</a:t>
            </a:r>
            <a:r>
              <a:rPr dirty="0" sz="1100" spc="-20"/>
              <a:t> </a:t>
            </a:r>
            <a:r>
              <a:rPr dirty="0" sz="1100" spc="80"/>
              <a:t>LAS</a:t>
            </a:r>
            <a:r>
              <a:rPr dirty="0" sz="1100" spc="-15"/>
              <a:t> </a:t>
            </a:r>
            <a:r>
              <a:rPr dirty="0" sz="1100" spc="95"/>
              <a:t>NORMAS</a:t>
            </a:r>
            <a:r>
              <a:rPr dirty="0" sz="1100" spc="-15"/>
              <a:t> </a:t>
            </a:r>
            <a:r>
              <a:rPr dirty="0" sz="1100" spc="70"/>
              <a:t>DE</a:t>
            </a:r>
            <a:r>
              <a:rPr dirty="0" sz="1100" spc="-5"/>
              <a:t> </a:t>
            </a:r>
            <a:r>
              <a:rPr dirty="0" sz="1100" spc="80"/>
              <a:t>CALIDAD</a:t>
            </a:r>
            <a:r>
              <a:rPr dirty="0" sz="1100" spc="-20"/>
              <a:t> </a:t>
            </a:r>
            <a:r>
              <a:rPr dirty="0" sz="1100" spc="70"/>
              <a:t>DEL</a:t>
            </a:r>
            <a:r>
              <a:rPr dirty="0" sz="1100" spc="-10"/>
              <a:t> </a:t>
            </a:r>
            <a:r>
              <a:rPr dirty="0" sz="1100" spc="80"/>
              <a:t>SERVICIO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 spc="-10"/>
              <a:t> </a:t>
            </a:r>
            <a:r>
              <a:rPr dirty="0" sz="1100" spc="90"/>
              <a:t>DISTRIBUCION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/>
              <a:t> </a:t>
            </a:r>
            <a:r>
              <a:rPr dirty="0" sz="1100" spc="75"/>
              <a:t>ELECTRICIDAD-</a:t>
            </a:r>
            <a:r>
              <a:rPr dirty="0" sz="1100" spc="-10"/>
              <a:t> </a:t>
            </a:r>
            <a:r>
              <a:rPr dirty="0" sz="1100" spc="75"/>
              <a:t>PRODUCTO</a:t>
            </a:r>
            <a:r>
              <a:rPr dirty="0" sz="1100" spc="-25"/>
              <a:t> </a:t>
            </a:r>
            <a:r>
              <a:rPr dirty="0" sz="1100" spc="60"/>
              <a:t>TECNICO</a:t>
            </a:r>
            <a:endParaRPr sz="1100"/>
          </a:p>
        </p:txBody>
      </p:sp>
      <p:sp>
        <p:nvSpPr>
          <p:cNvPr id="6" name="object 6" descr=""/>
          <p:cNvSpPr txBox="1"/>
          <p:nvPr/>
        </p:nvSpPr>
        <p:spPr>
          <a:xfrm>
            <a:off x="1310004" y="4545582"/>
            <a:ext cx="7803515" cy="10985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Arial"/>
                <a:cs typeface="Arial"/>
              </a:rPr>
              <a:t>NCSDE</a:t>
            </a:r>
            <a:r>
              <a:rPr dirty="0" sz="1800" spc="-2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(Artículo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 spc="-25" b="1">
                <a:latin typeface="Arial"/>
                <a:cs typeface="Arial"/>
              </a:rPr>
              <a:t>14)</a:t>
            </a:r>
            <a:endParaRPr sz="1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1964"/>
              </a:spcBef>
            </a:pPr>
            <a:r>
              <a:rPr dirty="0" sz="1800">
                <a:latin typeface="Arial MT"/>
                <a:cs typeface="Arial MT"/>
              </a:rPr>
              <a:t>Las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perturbaciones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de</a:t>
            </a:r>
            <a:r>
              <a:rPr dirty="0" sz="1800" spc="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la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onda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de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tensión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que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serán</a:t>
            </a:r>
            <a:r>
              <a:rPr dirty="0" sz="1800" spc="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objeto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de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control,</a:t>
            </a:r>
            <a:r>
              <a:rPr dirty="0" sz="1800" spc="20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serán </a:t>
            </a:r>
            <a:r>
              <a:rPr dirty="0" sz="1800">
                <a:latin typeface="Arial MT"/>
                <a:cs typeface="Arial MT"/>
              </a:rPr>
              <a:t>las</a:t>
            </a:r>
            <a:r>
              <a:rPr dirty="0" sz="1800" spc="-4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fluctuaciones</a:t>
            </a:r>
            <a:r>
              <a:rPr dirty="0" sz="1800" spc="-3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rápidas</a:t>
            </a:r>
            <a:r>
              <a:rPr dirty="0" sz="1800" spc="-3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de</a:t>
            </a:r>
            <a:r>
              <a:rPr dirty="0" sz="1800" spc="-3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tensión</a:t>
            </a:r>
            <a:r>
              <a:rPr dirty="0" sz="1800" spc="-3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(Flicker)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y</a:t>
            </a:r>
            <a:r>
              <a:rPr dirty="0" sz="1800" spc="-5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la</a:t>
            </a:r>
            <a:r>
              <a:rPr dirty="0" sz="1800" spc="-3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distorsión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armónica.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91565" rIns="0" bIns="0" rtlCol="0" vert="horz">
            <a:spAutoFit/>
          </a:bodyPr>
          <a:lstStyle/>
          <a:p>
            <a:pPr marL="165100">
              <a:lnSpc>
                <a:spcPct val="100000"/>
              </a:lnSpc>
              <a:spcBef>
                <a:spcPts val="100"/>
              </a:spcBef>
            </a:pPr>
            <a:r>
              <a:rPr dirty="0"/>
              <a:t>Que</a:t>
            </a:r>
            <a:r>
              <a:rPr dirty="0" spc="-35"/>
              <a:t> </a:t>
            </a:r>
            <a:r>
              <a:rPr dirty="0"/>
              <a:t>es</a:t>
            </a:r>
            <a:r>
              <a:rPr dirty="0" spc="-20"/>
              <a:t> </a:t>
            </a:r>
            <a:r>
              <a:rPr dirty="0"/>
              <a:t>una</a:t>
            </a:r>
            <a:r>
              <a:rPr dirty="0" spc="-30"/>
              <a:t> </a:t>
            </a:r>
            <a:r>
              <a:rPr dirty="0"/>
              <a:t>Perturbación</a:t>
            </a:r>
            <a:r>
              <a:rPr dirty="0" spc="-20"/>
              <a:t> </a:t>
            </a:r>
            <a:r>
              <a:rPr dirty="0" spc="-60"/>
              <a:t>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86252" y="369817"/>
            <a:ext cx="9131935" cy="675005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845310" marR="5328285">
              <a:lnSpc>
                <a:spcPct val="117400"/>
              </a:lnSpc>
              <a:spcBef>
                <a:spcPts val="140"/>
              </a:spcBef>
            </a:pPr>
            <a:r>
              <a:rPr dirty="0" sz="900" b="1">
                <a:latin typeface="Arial"/>
                <a:cs typeface="Arial"/>
              </a:rPr>
              <a:t>República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Bolivariana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25" b="1">
                <a:latin typeface="Arial"/>
                <a:cs typeface="Arial"/>
              </a:rPr>
              <a:t> </a:t>
            </a:r>
            <a:r>
              <a:rPr dirty="0" sz="900" spc="-10" b="1">
                <a:latin typeface="Arial"/>
                <a:cs typeface="Arial"/>
              </a:rPr>
              <a:t>Venezuela </a:t>
            </a:r>
            <a:r>
              <a:rPr dirty="0" sz="900" b="1">
                <a:latin typeface="Arial"/>
                <a:cs typeface="Arial"/>
              </a:rPr>
              <a:t>Ministerio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Energía</a:t>
            </a:r>
            <a:r>
              <a:rPr dirty="0" sz="900" spc="-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y</a:t>
            </a:r>
            <a:r>
              <a:rPr dirty="0" sz="900" spc="-45" b="1">
                <a:latin typeface="Arial"/>
                <a:cs typeface="Arial"/>
              </a:rPr>
              <a:t> </a:t>
            </a:r>
            <a:r>
              <a:rPr dirty="0" sz="900" spc="-20" b="1">
                <a:latin typeface="Arial"/>
                <a:cs typeface="Arial"/>
              </a:rPr>
              <a:t>Minas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2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General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Energía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Electricidad</a:t>
            </a:r>
            <a:endParaRPr sz="9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772528" y="6746747"/>
            <a:ext cx="9145905" cy="460375"/>
          </a:xfrm>
          <a:custGeom>
            <a:avLst/>
            <a:gdLst/>
            <a:ahLst/>
            <a:cxnLst/>
            <a:rect l="l" t="t" r="r" b="b"/>
            <a:pathLst>
              <a:path w="9145905" h="460375">
                <a:moveTo>
                  <a:pt x="9145524" y="228600"/>
                </a:moveTo>
                <a:lnTo>
                  <a:pt x="9127642" y="162496"/>
                </a:lnTo>
                <a:lnTo>
                  <a:pt x="9077439" y="104025"/>
                </a:lnTo>
                <a:lnTo>
                  <a:pt x="9041841" y="78536"/>
                </a:lnTo>
                <a:lnTo>
                  <a:pt x="9000096" y="55994"/>
                </a:lnTo>
                <a:lnTo>
                  <a:pt x="8952852" y="36779"/>
                </a:lnTo>
                <a:lnTo>
                  <a:pt x="8900770" y="21209"/>
                </a:lnTo>
                <a:lnTo>
                  <a:pt x="8844470" y="9664"/>
                </a:lnTo>
                <a:lnTo>
                  <a:pt x="8784615" y="2476"/>
                </a:lnTo>
                <a:lnTo>
                  <a:pt x="8721852" y="0"/>
                </a:lnTo>
                <a:lnTo>
                  <a:pt x="8659457" y="2476"/>
                </a:lnTo>
                <a:lnTo>
                  <a:pt x="8654720" y="3048"/>
                </a:lnTo>
                <a:lnTo>
                  <a:pt x="0" y="3048"/>
                </a:lnTo>
                <a:lnTo>
                  <a:pt x="0" y="460248"/>
                </a:lnTo>
                <a:lnTo>
                  <a:pt x="8695944" y="460248"/>
                </a:lnTo>
                <a:lnTo>
                  <a:pt x="8695944" y="456184"/>
                </a:lnTo>
                <a:lnTo>
                  <a:pt x="8721852" y="457200"/>
                </a:lnTo>
                <a:lnTo>
                  <a:pt x="8784615" y="454736"/>
                </a:lnTo>
                <a:lnTo>
                  <a:pt x="8844470" y="447548"/>
                </a:lnTo>
                <a:lnTo>
                  <a:pt x="8900770" y="436003"/>
                </a:lnTo>
                <a:lnTo>
                  <a:pt x="8952852" y="420433"/>
                </a:lnTo>
                <a:lnTo>
                  <a:pt x="9000096" y="401218"/>
                </a:lnTo>
                <a:lnTo>
                  <a:pt x="9041841" y="378675"/>
                </a:lnTo>
                <a:lnTo>
                  <a:pt x="9077439" y="353187"/>
                </a:lnTo>
                <a:lnTo>
                  <a:pt x="9106256" y="325081"/>
                </a:lnTo>
                <a:lnTo>
                  <a:pt x="9140939" y="262445"/>
                </a:lnTo>
                <a:lnTo>
                  <a:pt x="9145524" y="228600"/>
                </a:lnTo>
                <a:close/>
              </a:path>
            </a:pathLst>
          </a:custGeom>
          <a:solidFill>
            <a:srgbClr val="99CC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93286" y="348989"/>
            <a:ext cx="3224768" cy="729996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1297812" y="1860295"/>
            <a:ext cx="8236584" cy="166306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000">
                <a:latin typeface="Arial MT"/>
                <a:cs typeface="Arial MT"/>
              </a:rPr>
              <a:t>Es</a:t>
            </a:r>
            <a:r>
              <a:rPr dirty="0" sz="2000" spc="15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cualquier</a:t>
            </a:r>
            <a:r>
              <a:rPr dirty="0" sz="2000" spc="14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fenómeno</a:t>
            </a:r>
            <a:r>
              <a:rPr dirty="0" sz="2000" spc="14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electromagnético</a:t>
            </a:r>
            <a:r>
              <a:rPr dirty="0" sz="2000" spc="15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que</a:t>
            </a:r>
            <a:r>
              <a:rPr dirty="0" sz="2000" spc="15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pueda</a:t>
            </a:r>
            <a:r>
              <a:rPr dirty="0" sz="2000" spc="165">
                <a:latin typeface="Arial MT"/>
                <a:cs typeface="Arial MT"/>
              </a:rPr>
              <a:t> </a:t>
            </a:r>
            <a:r>
              <a:rPr dirty="0" u="heavy" sz="200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degradar</a:t>
            </a:r>
            <a:r>
              <a:rPr dirty="0" u="heavy" sz="2000" spc="155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dirty="0" u="heavy" sz="200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ó</a:t>
            </a:r>
            <a:r>
              <a:rPr dirty="0" u="heavy" sz="2000" spc="155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dirty="0" u="heavy" sz="2000" spc="-1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afectar</a:t>
            </a:r>
            <a:r>
              <a:rPr dirty="0" sz="2000" spc="-10">
                <a:latin typeface="Arial MT"/>
                <a:cs typeface="Arial MT"/>
              </a:rPr>
              <a:t> </a:t>
            </a:r>
            <a:r>
              <a:rPr dirty="0" u="heavy" sz="200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el</a:t>
            </a:r>
            <a:r>
              <a:rPr dirty="0" u="heavy" sz="2000" spc="-25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dirty="0" u="heavy" sz="200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desempeño</a:t>
            </a:r>
            <a:r>
              <a:rPr dirty="0" sz="2000" spc="-2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de</a:t>
            </a:r>
            <a:r>
              <a:rPr dirty="0" sz="2000" spc="-3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un</a:t>
            </a:r>
            <a:r>
              <a:rPr dirty="0" sz="2000" spc="-2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dispositivo,</a:t>
            </a:r>
            <a:r>
              <a:rPr dirty="0" sz="2000" spc="-3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equipo</a:t>
            </a:r>
            <a:r>
              <a:rPr dirty="0" sz="2000" spc="-3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ó</a:t>
            </a:r>
            <a:r>
              <a:rPr dirty="0" sz="2000" spc="-25">
                <a:latin typeface="Arial MT"/>
                <a:cs typeface="Arial MT"/>
              </a:rPr>
              <a:t> </a:t>
            </a:r>
            <a:r>
              <a:rPr dirty="0" sz="2000" spc="-10">
                <a:latin typeface="Arial MT"/>
                <a:cs typeface="Arial MT"/>
              </a:rPr>
              <a:t>sistema.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990"/>
              </a:spcBef>
            </a:pPr>
            <a:endParaRPr sz="2000">
              <a:latin typeface="Arial MT"/>
              <a:cs typeface="Arial MT"/>
            </a:endParaRPr>
          </a:p>
          <a:p>
            <a:pPr algn="ctr" marL="3209925" marR="3477260">
              <a:lnSpc>
                <a:spcPct val="100000"/>
              </a:lnSpc>
            </a:pPr>
            <a:r>
              <a:rPr dirty="0" sz="2000">
                <a:latin typeface="Arial MT"/>
                <a:cs typeface="Arial MT"/>
              </a:rPr>
              <a:t>Canal</a:t>
            </a:r>
            <a:r>
              <a:rPr dirty="0" sz="2000" spc="-30">
                <a:latin typeface="Arial MT"/>
                <a:cs typeface="Arial MT"/>
              </a:rPr>
              <a:t> </a:t>
            </a:r>
            <a:r>
              <a:rPr dirty="0" sz="2000" spc="-25">
                <a:latin typeface="Arial MT"/>
                <a:cs typeface="Arial MT"/>
              </a:rPr>
              <a:t>de </a:t>
            </a:r>
            <a:r>
              <a:rPr dirty="0" sz="2000" spc="-10">
                <a:latin typeface="Arial MT"/>
                <a:cs typeface="Arial MT"/>
              </a:rPr>
              <a:t>Acoplamiento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4570338" y="3624071"/>
            <a:ext cx="1524000" cy="762000"/>
          </a:xfrm>
          <a:custGeom>
            <a:avLst/>
            <a:gdLst/>
            <a:ahLst/>
            <a:cxnLst/>
            <a:rect l="l" t="t" r="r" b="b"/>
            <a:pathLst>
              <a:path w="1524000" h="762000">
                <a:moveTo>
                  <a:pt x="1523999" y="380999"/>
                </a:moveTo>
                <a:lnTo>
                  <a:pt x="1142999" y="0"/>
                </a:lnTo>
                <a:lnTo>
                  <a:pt x="1142999" y="190499"/>
                </a:lnTo>
                <a:lnTo>
                  <a:pt x="0" y="190499"/>
                </a:lnTo>
                <a:lnTo>
                  <a:pt x="0" y="571499"/>
                </a:lnTo>
                <a:lnTo>
                  <a:pt x="1142999" y="571499"/>
                </a:lnTo>
                <a:lnTo>
                  <a:pt x="1142999" y="761999"/>
                </a:lnTo>
                <a:lnTo>
                  <a:pt x="1523999" y="380999"/>
                </a:lnTo>
                <a:close/>
              </a:path>
            </a:pathLst>
          </a:custGeom>
          <a:solidFill>
            <a:srgbClr val="FF4D2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2535308" y="3754626"/>
            <a:ext cx="81788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0">
                <a:latin typeface="Arial MT"/>
                <a:cs typeface="Arial MT"/>
              </a:rPr>
              <a:t>Fuente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1985634" y="3461003"/>
            <a:ext cx="1905000" cy="990600"/>
          </a:xfrm>
          <a:custGeom>
            <a:avLst/>
            <a:gdLst/>
            <a:ahLst/>
            <a:cxnLst/>
            <a:rect l="l" t="t" r="r" b="b"/>
            <a:pathLst>
              <a:path w="1905000" h="990600">
                <a:moveTo>
                  <a:pt x="952499" y="0"/>
                </a:moveTo>
                <a:lnTo>
                  <a:pt x="889902" y="1049"/>
                </a:lnTo>
                <a:lnTo>
                  <a:pt x="828382" y="4156"/>
                </a:lnTo>
                <a:lnTo>
                  <a:pt x="768064" y="9256"/>
                </a:lnTo>
                <a:lnTo>
                  <a:pt x="709075" y="16284"/>
                </a:lnTo>
                <a:lnTo>
                  <a:pt x="651540" y="25176"/>
                </a:lnTo>
                <a:lnTo>
                  <a:pt x="595585" y="35867"/>
                </a:lnTo>
                <a:lnTo>
                  <a:pt x="541336" y="48294"/>
                </a:lnTo>
                <a:lnTo>
                  <a:pt x="488919" y="62391"/>
                </a:lnTo>
                <a:lnTo>
                  <a:pt x="438459" y="78095"/>
                </a:lnTo>
                <a:lnTo>
                  <a:pt x="390083" y="95341"/>
                </a:lnTo>
                <a:lnTo>
                  <a:pt x="343915" y="114064"/>
                </a:lnTo>
                <a:lnTo>
                  <a:pt x="300083" y="134201"/>
                </a:lnTo>
                <a:lnTo>
                  <a:pt x="258712" y="155687"/>
                </a:lnTo>
                <a:lnTo>
                  <a:pt x="219927" y="178457"/>
                </a:lnTo>
                <a:lnTo>
                  <a:pt x="183855" y="202448"/>
                </a:lnTo>
                <a:lnTo>
                  <a:pt x="150621" y="227594"/>
                </a:lnTo>
                <a:lnTo>
                  <a:pt x="120351" y="253832"/>
                </a:lnTo>
                <a:lnTo>
                  <a:pt x="93171" y="281096"/>
                </a:lnTo>
                <a:lnTo>
                  <a:pt x="48585" y="338449"/>
                </a:lnTo>
                <a:lnTo>
                  <a:pt x="17868" y="399138"/>
                </a:lnTo>
                <a:lnTo>
                  <a:pt x="2027" y="462648"/>
                </a:lnTo>
                <a:lnTo>
                  <a:pt x="0" y="495299"/>
                </a:lnTo>
                <a:lnTo>
                  <a:pt x="2027" y="527783"/>
                </a:lnTo>
                <a:lnTo>
                  <a:pt x="17868" y="591036"/>
                </a:lnTo>
                <a:lnTo>
                  <a:pt x="48585" y="651564"/>
                </a:lnTo>
                <a:lnTo>
                  <a:pt x="93171" y="708839"/>
                </a:lnTo>
                <a:lnTo>
                  <a:pt x="120351" y="736091"/>
                </a:lnTo>
                <a:lnTo>
                  <a:pt x="150621" y="762331"/>
                </a:lnTo>
                <a:lnTo>
                  <a:pt x="183855" y="787493"/>
                </a:lnTo>
                <a:lnTo>
                  <a:pt x="219927" y="811511"/>
                </a:lnTo>
                <a:lnTo>
                  <a:pt x="258712" y="834319"/>
                </a:lnTo>
                <a:lnTo>
                  <a:pt x="300083" y="855850"/>
                </a:lnTo>
                <a:lnTo>
                  <a:pt x="343915" y="876039"/>
                </a:lnTo>
                <a:lnTo>
                  <a:pt x="390083" y="894819"/>
                </a:lnTo>
                <a:lnTo>
                  <a:pt x="438459" y="912125"/>
                </a:lnTo>
                <a:lnTo>
                  <a:pt x="488919" y="927889"/>
                </a:lnTo>
                <a:lnTo>
                  <a:pt x="541336" y="942047"/>
                </a:lnTo>
                <a:lnTo>
                  <a:pt x="595585" y="954531"/>
                </a:lnTo>
                <a:lnTo>
                  <a:pt x="651540" y="965277"/>
                </a:lnTo>
                <a:lnTo>
                  <a:pt x="709075" y="974217"/>
                </a:lnTo>
                <a:lnTo>
                  <a:pt x="768064" y="981285"/>
                </a:lnTo>
                <a:lnTo>
                  <a:pt x="828382" y="986416"/>
                </a:lnTo>
                <a:lnTo>
                  <a:pt x="889902" y="989542"/>
                </a:lnTo>
                <a:lnTo>
                  <a:pt x="952499" y="990599"/>
                </a:lnTo>
                <a:lnTo>
                  <a:pt x="1015097" y="989542"/>
                </a:lnTo>
                <a:lnTo>
                  <a:pt x="1076617" y="986416"/>
                </a:lnTo>
                <a:lnTo>
                  <a:pt x="1136935" y="981285"/>
                </a:lnTo>
                <a:lnTo>
                  <a:pt x="1195924" y="974217"/>
                </a:lnTo>
                <a:lnTo>
                  <a:pt x="1253459" y="965277"/>
                </a:lnTo>
                <a:lnTo>
                  <a:pt x="1309414" y="954531"/>
                </a:lnTo>
                <a:lnTo>
                  <a:pt x="1363663" y="942047"/>
                </a:lnTo>
                <a:lnTo>
                  <a:pt x="1416080" y="927889"/>
                </a:lnTo>
                <a:lnTo>
                  <a:pt x="1466540" y="912125"/>
                </a:lnTo>
                <a:lnTo>
                  <a:pt x="1514916" y="894819"/>
                </a:lnTo>
                <a:lnTo>
                  <a:pt x="1561084" y="876039"/>
                </a:lnTo>
                <a:lnTo>
                  <a:pt x="1604916" y="855850"/>
                </a:lnTo>
                <a:lnTo>
                  <a:pt x="1646287" y="834319"/>
                </a:lnTo>
                <a:lnTo>
                  <a:pt x="1685072" y="811511"/>
                </a:lnTo>
                <a:lnTo>
                  <a:pt x="1721144" y="787493"/>
                </a:lnTo>
                <a:lnTo>
                  <a:pt x="1754378" y="762331"/>
                </a:lnTo>
                <a:lnTo>
                  <a:pt x="1784648" y="736091"/>
                </a:lnTo>
                <a:lnTo>
                  <a:pt x="1811828" y="708839"/>
                </a:lnTo>
                <a:lnTo>
                  <a:pt x="1856414" y="651564"/>
                </a:lnTo>
                <a:lnTo>
                  <a:pt x="1887131" y="591036"/>
                </a:lnTo>
                <a:lnTo>
                  <a:pt x="1902972" y="527783"/>
                </a:lnTo>
                <a:lnTo>
                  <a:pt x="1904999" y="495299"/>
                </a:lnTo>
                <a:lnTo>
                  <a:pt x="1902972" y="462648"/>
                </a:lnTo>
                <a:lnTo>
                  <a:pt x="1887131" y="399138"/>
                </a:lnTo>
                <a:lnTo>
                  <a:pt x="1856414" y="338449"/>
                </a:lnTo>
                <a:lnTo>
                  <a:pt x="1811828" y="281096"/>
                </a:lnTo>
                <a:lnTo>
                  <a:pt x="1784648" y="253832"/>
                </a:lnTo>
                <a:lnTo>
                  <a:pt x="1754378" y="227594"/>
                </a:lnTo>
                <a:lnTo>
                  <a:pt x="1721144" y="202448"/>
                </a:lnTo>
                <a:lnTo>
                  <a:pt x="1685072" y="178457"/>
                </a:lnTo>
                <a:lnTo>
                  <a:pt x="1646287" y="155687"/>
                </a:lnTo>
                <a:lnTo>
                  <a:pt x="1604916" y="134201"/>
                </a:lnTo>
                <a:lnTo>
                  <a:pt x="1561084" y="114064"/>
                </a:lnTo>
                <a:lnTo>
                  <a:pt x="1514916" y="95341"/>
                </a:lnTo>
                <a:lnTo>
                  <a:pt x="1466540" y="78095"/>
                </a:lnTo>
                <a:lnTo>
                  <a:pt x="1416080" y="62391"/>
                </a:lnTo>
                <a:lnTo>
                  <a:pt x="1363663" y="48294"/>
                </a:lnTo>
                <a:lnTo>
                  <a:pt x="1309414" y="35867"/>
                </a:lnTo>
                <a:lnTo>
                  <a:pt x="1253459" y="25176"/>
                </a:lnTo>
                <a:lnTo>
                  <a:pt x="1195924" y="16284"/>
                </a:lnTo>
                <a:lnTo>
                  <a:pt x="1136935" y="9256"/>
                </a:lnTo>
                <a:lnTo>
                  <a:pt x="1076617" y="4156"/>
                </a:lnTo>
                <a:lnTo>
                  <a:pt x="1015097" y="1049"/>
                </a:lnTo>
                <a:lnTo>
                  <a:pt x="952499" y="0"/>
                </a:lnTo>
                <a:close/>
              </a:path>
            </a:pathLst>
          </a:custGeom>
          <a:ln w="38099">
            <a:solidFill>
              <a:srgbClr val="0033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/>
          <p:nvPr/>
        </p:nvSpPr>
        <p:spPr>
          <a:xfrm>
            <a:off x="7012809" y="3609846"/>
            <a:ext cx="1084580" cy="635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3335">
              <a:lnSpc>
                <a:spcPct val="100000"/>
              </a:lnSpc>
              <a:spcBef>
                <a:spcPts val="100"/>
              </a:spcBef>
            </a:pPr>
            <a:r>
              <a:rPr dirty="0" sz="2000" spc="-10">
                <a:latin typeface="Arial MT"/>
                <a:cs typeface="Arial MT"/>
              </a:rPr>
              <a:t>Receptor </a:t>
            </a:r>
            <a:r>
              <a:rPr dirty="0" sz="2000">
                <a:latin typeface="Arial MT"/>
                <a:cs typeface="Arial MT"/>
              </a:rPr>
              <a:t>ó</a:t>
            </a:r>
            <a:r>
              <a:rPr dirty="0" sz="2000" spc="-5">
                <a:latin typeface="Arial MT"/>
                <a:cs typeface="Arial MT"/>
              </a:rPr>
              <a:t> </a:t>
            </a:r>
            <a:r>
              <a:rPr dirty="0" sz="2000" spc="-10">
                <a:latin typeface="Arial MT"/>
                <a:cs typeface="Arial MT"/>
              </a:rPr>
              <a:t>Víctima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6565255" y="3461003"/>
            <a:ext cx="1905000" cy="990600"/>
          </a:xfrm>
          <a:custGeom>
            <a:avLst/>
            <a:gdLst/>
            <a:ahLst/>
            <a:cxnLst/>
            <a:rect l="l" t="t" r="r" b="b"/>
            <a:pathLst>
              <a:path w="1905000" h="990600">
                <a:moveTo>
                  <a:pt x="952499" y="0"/>
                </a:moveTo>
                <a:lnTo>
                  <a:pt x="889902" y="1049"/>
                </a:lnTo>
                <a:lnTo>
                  <a:pt x="828382" y="4156"/>
                </a:lnTo>
                <a:lnTo>
                  <a:pt x="768064" y="9256"/>
                </a:lnTo>
                <a:lnTo>
                  <a:pt x="709075" y="16284"/>
                </a:lnTo>
                <a:lnTo>
                  <a:pt x="651540" y="25176"/>
                </a:lnTo>
                <a:lnTo>
                  <a:pt x="595585" y="35867"/>
                </a:lnTo>
                <a:lnTo>
                  <a:pt x="541336" y="48294"/>
                </a:lnTo>
                <a:lnTo>
                  <a:pt x="488919" y="62391"/>
                </a:lnTo>
                <a:lnTo>
                  <a:pt x="438459" y="78095"/>
                </a:lnTo>
                <a:lnTo>
                  <a:pt x="390083" y="95341"/>
                </a:lnTo>
                <a:lnTo>
                  <a:pt x="343915" y="114064"/>
                </a:lnTo>
                <a:lnTo>
                  <a:pt x="300083" y="134201"/>
                </a:lnTo>
                <a:lnTo>
                  <a:pt x="258712" y="155687"/>
                </a:lnTo>
                <a:lnTo>
                  <a:pt x="219927" y="178457"/>
                </a:lnTo>
                <a:lnTo>
                  <a:pt x="183855" y="202448"/>
                </a:lnTo>
                <a:lnTo>
                  <a:pt x="150621" y="227594"/>
                </a:lnTo>
                <a:lnTo>
                  <a:pt x="120351" y="253832"/>
                </a:lnTo>
                <a:lnTo>
                  <a:pt x="93171" y="281096"/>
                </a:lnTo>
                <a:lnTo>
                  <a:pt x="48585" y="338449"/>
                </a:lnTo>
                <a:lnTo>
                  <a:pt x="17868" y="399138"/>
                </a:lnTo>
                <a:lnTo>
                  <a:pt x="2027" y="462648"/>
                </a:lnTo>
                <a:lnTo>
                  <a:pt x="0" y="495299"/>
                </a:lnTo>
                <a:lnTo>
                  <a:pt x="2027" y="527783"/>
                </a:lnTo>
                <a:lnTo>
                  <a:pt x="17868" y="591036"/>
                </a:lnTo>
                <a:lnTo>
                  <a:pt x="48585" y="651564"/>
                </a:lnTo>
                <a:lnTo>
                  <a:pt x="93171" y="708839"/>
                </a:lnTo>
                <a:lnTo>
                  <a:pt x="120351" y="736091"/>
                </a:lnTo>
                <a:lnTo>
                  <a:pt x="150621" y="762331"/>
                </a:lnTo>
                <a:lnTo>
                  <a:pt x="183855" y="787493"/>
                </a:lnTo>
                <a:lnTo>
                  <a:pt x="219927" y="811511"/>
                </a:lnTo>
                <a:lnTo>
                  <a:pt x="258712" y="834319"/>
                </a:lnTo>
                <a:lnTo>
                  <a:pt x="300083" y="855850"/>
                </a:lnTo>
                <a:lnTo>
                  <a:pt x="343915" y="876039"/>
                </a:lnTo>
                <a:lnTo>
                  <a:pt x="390083" y="894819"/>
                </a:lnTo>
                <a:lnTo>
                  <a:pt x="438459" y="912125"/>
                </a:lnTo>
                <a:lnTo>
                  <a:pt x="488919" y="927889"/>
                </a:lnTo>
                <a:lnTo>
                  <a:pt x="541336" y="942047"/>
                </a:lnTo>
                <a:lnTo>
                  <a:pt x="595585" y="954531"/>
                </a:lnTo>
                <a:lnTo>
                  <a:pt x="651540" y="965277"/>
                </a:lnTo>
                <a:lnTo>
                  <a:pt x="709075" y="974217"/>
                </a:lnTo>
                <a:lnTo>
                  <a:pt x="768064" y="981285"/>
                </a:lnTo>
                <a:lnTo>
                  <a:pt x="828382" y="986416"/>
                </a:lnTo>
                <a:lnTo>
                  <a:pt x="889902" y="989542"/>
                </a:lnTo>
                <a:lnTo>
                  <a:pt x="952499" y="990599"/>
                </a:lnTo>
                <a:lnTo>
                  <a:pt x="1015097" y="989542"/>
                </a:lnTo>
                <a:lnTo>
                  <a:pt x="1076617" y="986416"/>
                </a:lnTo>
                <a:lnTo>
                  <a:pt x="1136935" y="981285"/>
                </a:lnTo>
                <a:lnTo>
                  <a:pt x="1195924" y="974217"/>
                </a:lnTo>
                <a:lnTo>
                  <a:pt x="1253459" y="965277"/>
                </a:lnTo>
                <a:lnTo>
                  <a:pt x="1309414" y="954531"/>
                </a:lnTo>
                <a:lnTo>
                  <a:pt x="1363663" y="942047"/>
                </a:lnTo>
                <a:lnTo>
                  <a:pt x="1416080" y="927889"/>
                </a:lnTo>
                <a:lnTo>
                  <a:pt x="1466540" y="912125"/>
                </a:lnTo>
                <a:lnTo>
                  <a:pt x="1514916" y="894819"/>
                </a:lnTo>
                <a:lnTo>
                  <a:pt x="1561084" y="876039"/>
                </a:lnTo>
                <a:lnTo>
                  <a:pt x="1604916" y="855850"/>
                </a:lnTo>
                <a:lnTo>
                  <a:pt x="1646287" y="834319"/>
                </a:lnTo>
                <a:lnTo>
                  <a:pt x="1685072" y="811511"/>
                </a:lnTo>
                <a:lnTo>
                  <a:pt x="1721144" y="787493"/>
                </a:lnTo>
                <a:lnTo>
                  <a:pt x="1754378" y="762331"/>
                </a:lnTo>
                <a:lnTo>
                  <a:pt x="1784648" y="736091"/>
                </a:lnTo>
                <a:lnTo>
                  <a:pt x="1811828" y="708839"/>
                </a:lnTo>
                <a:lnTo>
                  <a:pt x="1856414" y="651564"/>
                </a:lnTo>
                <a:lnTo>
                  <a:pt x="1887131" y="591036"/>
                </a:lnTo>
                <a:lnTo>
                  <a:pt x="1902972" y="527783"/>
                </a:lnTo>
                <a:lnTo>
                  <a:pt x="1904999" y="495299"/>
                </a:lnTo>
                <a:lnTo>
                  <a:pt x="1902972" y="462648"/>
                </a:lnTo>
                <a:lnTo>
                  <a:pt x="1887131" y="399138"/>
                </a:lnTo>
                <a:lnTo>
                  <a:pt x="1856414" y="338449"/>
                </a:lnTo>
                <a:lnTo>
                  <a:pt x="1811828" y="281096"/>
                </a:lnTo>
                <a:lnTo>
                  <a:pt x="1784648" y="253832"/>
                </a:lnTo>
                <a:lnTo>
                  <a:pt x="1754378" y="227594"/>
                </a:lnTo>
                <a:lnTo>
                  <a:pt x="1721144" y="202448"/>
                </a:lnTo>
                <a:lnTo>
                  <a:pt x="1685072" y="178457"/>
                </a:lnTo>
                <a:lnTo>
                  <a:pt x="1646287" y="155687"/>
                </a:lnTo>
                <a:lnTo>
                  <a:pt x="1604916" y="134201"/>
                </a:lnTo>
                <a:lnTo>
                  <a:pt x="1561084" y="114064"/>
                </a:lnTo>
                <a:lnTo>
                  <a:pt x="1514916" y="95341"/>
                </a:lnTo>
                <a:lnTo>
                  <a:pt x="1466540" y="78095"/>
                </a:lnTo>
                <a:lnTo>
                  <a:pt x="1416080" y="62391"/>
                </a:lnTo>
                <a:lnTo>
                  <a:pt x="1363663" y="48294"/>
                </a:lnTo>
                <a:lnTo>
                  <a:pt x="1309414" y="35867"/>
                </a:lnTo>
                <a:lnTo>
                  <a:pt x="1253459" y="25176"/>
                </a:lnTo>
                <a:lnTo>
                  <a:pt x="1195924" y="16284"/>
                </a:lnTo>
                <a:lnTo>
                  <a:pt x="1136935" y="9256"/>
                </a:lnTo>
                <a:lnTo>
                  <a:pt x="1076617" y="4156"/>
                </a:lnTo>
                <a:lnTo>
                  <a:pt x="1015097" y="1049"/>
                </a:lnTo>
                <a:lnTo>
                  <a:pt x="952499" y="0"/>
                </a:lnTo>
                <a:close/>
              </a:path>
            </a:pathLst>
          </a:custGeom>
          <a:ln w="38099">
            <a:solidFill>
              <a:srgbClr val="00CC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2376796" y="4550154"/>
            <a:ext cx="4048125" cy="2022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7180">
              <a:lnSpc>
                <a:spcPct val="100000"/>
              </a:lnSpc>
              <a:spcBef>
                <a:spcPts val="100"/>
              </a:spcBef>
              <a:tabLst>
                <a:tab pos="1693545" algn="l"/>
                <a:tab pos="2711450" algn="l"/>
              </a:tabLst>
            </a:pPr>
            <a:r>
              <a:rPr dirty="0" sz="2000" spc="-25">
                <a:latin typeface="Arial MT"/>
                <a:cs typeface="Arial MT"/>
              </a:rPr>
              <a:t>PE</a:t>
            </a:r>
            <a:r>
              <a:rPr dirty="0" sz="2000">
                <a:latin typeface="Arial MT"/>
                <a:cs typeface="Arial MT"/>
              </a:rPr>
              <a:t>	</a:t>
            </a:r>
            <a:r>
              <a:rPr dirty="0" sz="2000" spc="-50">
                <a:latin typeface="Arial MT"/>
                <a:cs typeface="Arial MT"/>
              </a:rPr>
              <a:t>x</a:t>
            </a:r>
            <a:r>
              <a:rPr dirty="0" sz="2000">
                <a:latin typeface="Arial MT"/>
                <a:cs typeface="Arial MT"/>
              </a:rPr>
              <a:t>	</a:t>
            </a:r>
            <a:r>
              <a:rPr dirty="0" sz="2000" spc="-50">
                <a:latin typeface="Arial MT"/>
                <a:cs typeface="Arial MT"/>
              </a:rPr>
              <a:t>C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20"/>
              </a:spcBef>
            </a:pPr>
            <a:endParaRPr sz="2000">
              <a:latin typeface="Arial MT"/>
              <a:cs typeface="Arial MT"/>
            </a:endParaRPr>
          </a:p>
          <a:p>
            <a:pPr marL="12700" marR="5080">
              <a:lnSpc>
                <a:spcPct val="150000"/>
              </a:lnSpc>
              <a:spcBef>
                <a:spcPts val="5"/>
              </a:spcBef>
            </a:pPr>
            <a:r>
              <a:rPr dirty="0" sz="2000">
                <a:latin typeface="Arial MT"/>
                <a:cs typeface="Arial MT"/>
              </a:rPr>
              <a:t>PE:</a:t>
            </a:r>
            <a:r>
              <a:rPr dirty="0" sz="2000" spc="-5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Perturbación</a:t>
            </a:r>
            <a:r>
              <a:rPr dirty="0" sz="2000" spc="-50">
                <a:latin typeface="Arial MT"/>
                <a:cs typeface="Arial MT"/>
              </a:rPr>
              <a:t> </a:t>
            </a:r>
            <a:r>
              <a:rPr dirty="0" sz="2000" spc="-10">
                <a:latin typeface="Arial MT"/>
                <a:cs typeface="Arial MT"/>
              </a:rPr>
              <a:t>Electromagnetica. </a:t>
            </a:r>
            <a:r>
              <a:rPr dirty="0" sz="2000">
                <a:latin typeface="Arial MT"/>
                <a:cs typeface="Arial MT"/>
              </a:rPr>
              <a:t>C:</a:t>
            </a:r>
            <a:r>
              <a:rPr dirty="0" sz="2000" spc="-20">
                <a:latin typeface="Arial MT"/>
                <a:cs typeface="Arial MT"/>
              </a:rPr>
              <a:t> </a:t>
            </a:r>
            <a:r>
              <a:rPr dirty="0" sz="2000" spc="-10">
                <a:latin typeface="Arial MT"/>
                <a:cs typeface="Arial MT"/>
              </a:rPr>
              <a:t>Acoplamiento.</a:t>
            </a:r>
            <a:endParaRPr sz="20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dirty="0" sz="2000">
                <a:latin typeface="Arial MT"/>
                <a:cs typeface="Arial MT"/>
              </a:rPr>
              <a:t>IE:</a:t>
            </a:r>
            <a:r>
              <a:rPr dirty="0" sz="2000" spc="-6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Interferencia</a:t>
            </a:r>
            <a:r>
              <a:rPr dirty="0" sz="2000" spc="-55">
                <a:latin typeface="Arial MT"/>
                <a:cs typeface="Arial MT"/>
              </a:rPr>
              <a:t> </a:t>
            </a:r>
            <a:r>
              <a:rPr dirty="0" sz="2000" spc="-10">
                <a:latin typeface="Arial MT"/>
                <a:cs typeface="Arial MT"/>
              </a:rPr>
              <a:t>Electromagnética.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15" name="object 1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50"/>
              <a:t>1</a:t>
            </a:r>
            <a:r>
              <a:rPr dirty="0" baseline="23809" sz="1050" spc="75"/>
              <a:t>ER.</a:t>
            </a:r>
            <a:r>
              <a:rPr dirty="0" baseline="23809" sz="1050" spc="165"/>
              <a:t> </a:t>
            </a:r>
            <a:r>
              <a:rPr dirty="0" sz="1100" spc="65"/>
              <a:t>EVENTO</a:t>
            </a:r>
            <a:r>
              <a:rPr dirty="0" sz="1100" spc="-10"/>
              <a:t> </a:t>
            </a:r>
            <a:r>
              <a:rPr dirty="0" sz="1100" spc="65"/>
              <a:t>DE</a:t>
            </a:r>
            <a:r>
              <a:rPr dirty="0" sz="1100" spc="-20"/>
              <a:t> </a:t>
            </a:r>
            <a:r>
              <a:rPr dirty="0" sz="1100" spc="80"/>
              <a:t>LAS</a:t>
            </a:r>
            <a:r>
              <a:rPr dirty="0" sz="1100" spc="-15"/>
              <a:t> </a:t>
            </a:r>
            <a:r>
              <a:rPr dirty="0" sz="1100" spc="95"/>
              <a:t>NORMAS</a:t>
            </a:r>
            <a:r>
              <a:rPr dirty="0" sz="1100" spc="-15"/>
              <a:t> </a:t>
            </a:r>
            <a:r>
              <a:rPr dirty="0" sz="1100" spc="70"/>
              <a:t>DE</a:t>
            </a:r>
            <a:r>
              <a:rPr dirty="0" sz="1100" spc="-5"/>
              <a:t> </a:t>
            </a:r>
            <a:r>
              <a:rPr dirty="0" sz="1100" spc="80"/>
              <a:t>CALIDAD</a:t>
            </a:r>
            <a:r>
              <a:rPr dirty="0" sz="1100" spc="-20"/>
              <a:t> </a:t>
            </a:r>
            <a:r>
              <a:rPr dirty="0" sz="1100" spc="70"/>
              <a:t>DEL</a:t>
            </a:r>
            <a:r>
              <a:rPr dirty="0" sz="1100" spc="-10"/>
              <a:t> </a:t>
            </a:r>
            <a:r>
              <a:rPr dirty="0" sz="1100" spc="80"/>
              <a:t>SERVICIO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 spc="-10"/>
              <a:t> </a:t>
            </a:r>
            <a:r>
              <a:rPr dirty="0" sz="1100" spc="90"/>
              <a:t>DISTRIBUCION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/>
              <a:t> </a:t>
            </a:r>
            <a:r>
              <a:rPr dirty="0" sz="1100" spc="75"/>
              <a:t>ELECTRICIDAD-</a:t>
            </a:r>
            <a:r>
              <a:rPr dirty="0" sz="1100" spc="-10"/>
              <a:t> </a:t>
            </a:r>
            <a:r>
              <a:rPr dirty="0" sz="1100" spc="75"/>
              <a:t>PRODUCTO</a:t>
            </a:r>
            <a:r>
              <a:rPr dirty="0" sz="1100" spc="-25"/>
              <a:t> </a:t>
            </a:r>
            <a:r>
              <a:rPr dirty="0" sz="1100" spc="60"/>
              <a:t>TECNICO</a:t>
            </a:r>
            <a:endParaRPr sz="1100"/>
          </a:p>
        </p:txBody>
      </p:sp>
      <p:sp>
        <p:nvSpPr>
          <p:cNvPr id="12" name="object 12" descr=""/>
          <p:cNvSpPr txBox="1"/>
          <p:nvPr/>
        </p:nvSpPr>
        <p:spPr>
          <a:xfrm>
            <a:off x="7436469" y="4550154"/>
            <a:ext cx="26543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25">
                <a:latin typeface="Arial MT"/>
                <a:cs typeface="Arial MT"/>
              </a:rPr>
              <a:t>IE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6506830" y="4550154"/>
            <a:ext cx="17462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0">
                <a:latin typeface="Arial MT"/>
                <a:cs typeface="Arial MT"/>
              </a:rPr>
              <a:t>=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1233800" y="1238503"/>
            <a:ext cx="4328795" cy="3308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Que</a:t>
            </a:r>
            <a:r>
              <a:rPr dirty="0" spc="-30"/>
              <a:t> </a:t>
            </a:r>
            <a:r>
              <a:rPr dirty="0"/>
              <a:t>es</a:t>
            </a:r>
            <a:r>
              <a:rPr dirty="0" spc="-20"/>
              <a:t> </a:t>
            </a:r>
            <a:r>
              <a:rPr dirty="0"/>
              <a:t>una</a:t>
            </a:r>
            <a:r>
              <a:rPr dirty="0" spc="-25"/>
              <a:t> </a:t>
            </a:r>
            <a:r>
              <a:rPr dirty="0"/>
              <a:t>Perturbación</a:t>
            </a:r>
            <a:r>
              <a:rPr dirty="0" spc="-20"/>
              <a:t> </a:t>
            </a:r>
            <a:r>
              <a:rPr dirty="0"/>
              <a:t>?</a:t>
            </a:r>
            <a:r>
              <a:rPr dirty="0" spc="-15"/>
              <a:t> </a:t>
            </a:r>
            <a:r>
              <a:rPr dirty="0" spc="-10"/>
              <a:t>(Cont…)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86252" y="369817"/>
            <a:ext cx="9131935" cy="675005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845310" marR="5328285">
              <a:lnSpc>
                <a:spcPct val="117400"/>
              </a:lnSpc>
              <a:spcBef>
                <a:spcPts val="140"/>
              </a:spcBef>
            </a:pPr>
            <a:r>
              <a:rPr dirty="0" sz="900" b="1">
                <a:latin typeface="Arial"/>
                <a:cs typeface="Arial"/>
              </a:rPr>
              <a:t>República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Bolivariana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25" b="1">
                <a:latin typeface="Arial"/>
                <a:cs typeface="Arial"/>
              </a:rPr>
              <a:t> </a:t>
            </a:r>
            <a:r>
              <a:rPr dirty="0" sz="900" spc="-10" b="1">
                <a:latin typeface="Arial"/>
                <a:cs typeface="Arial"/>
              </a:rPr>
              <a:t>Venezuela </a:t>
            </a:r>
            <a:r>
              <a:rPr dirty="0" sz="900" b="1">
                <a:latin typeface="Arial"/>
                <a:cs typeface="Arial"/>
              </a:rPr>
              <a:t>Ministerio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Energía</a:t>
            </a:r>
            <a:r>
              <a:rPr dirty="0" sz="900" spc="-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y</a:t>
            </a:r>
            <a:r>
              <a:rPr dirty="0" sz="900" spc="-45" b="1">
                <a:latin typeface="Arial"/>
                <a:cs typeface="Arial"/>
              </a:rPr>
              <a:t> </a:t>
            </a:r>
            <a:r>
              <a:rPr dirty="0" sz="900" spc="-20" b="1">
                <a:latin typeface="Arial"/>
                <a:cs typeface="Arial"/>
              </a:rPr>
              <a:t>Minas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2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General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Energía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Electricidad</a:t>
            </a:r>
            <a:endParaRPr sz="9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772528" y="6746747"/>
            <a:ext cx="9145905" cy="460375"/>
          </a:xfrm>
          <a:custGeom>
            <a:avLst/>
            <a:gdLst/>
            <a:ahLst/>
            <a:cxnLst/>
            <a:rect l="l" t="t" r="r" b="b"/>
            <a:pathLst>
              <a:path w="9145905" h="460375">
                <a:moveTo>
                  <a:pt x="9145524" y="228600"/>
                </a:moveTo>
                <a:lnTo>
                  <a:pt x="9127642" y="162496"/>
                </a:lnTo>
                <a:lnTo>
                  <a:pt x="9077439" y="104025"/>
                </a:lnTo>
                <a:lnTo>
                  <a:pt x="9041841" y="78536"/>
                </a:lnTo>
                <a:lnTo>
                  <a:pt x="9000096" y="55994"/>
                </a:lnTo>
                <a:lnTo>
                  <a:pt x="8952852" y="36779"/>
                </a:lnTo>
                <a:lnTo>
                  <a:pt x="8900770" y="21209"/>
                </a:lnTo>
                <a:lnTo>
                  <a:pt x="8844470" y="9664"/>
                </a:lnTo>
                <a:lnTo>
                  <a:pt x="8784615" y="2476"/>
                </a:lnTo>
                <a:lnTo>
                  <a:pt x="8721852" y="0"/>
                </a:lnTo>
                <a:lnTo>
                  <a:pt x="8659457" y="2476"/>
                </a:lnTo>
                <a:lnTo>
                  <a:pt x="8654720" y="3048"/>
                </a:lnTo>
                <a:lnTo>
                  <a:pt x="0" y="3048"/>
                </a:lnTo>
                <a:lnTo>
                  <a:pt x="0" y="460248"/>
                </a:lnTo>
                <a:lnTo>
                  <a:pt x="8695944" y="460248"/>
                </a:lnTo>
                <a:lnTo>
                  <a:pt x="8695944" y="456184"/>
                </a:lnTo>
                <a:lnTo>
                  <a:pt x="8721852" y="457200"/>
                </a:lnTo>
                <a:lnTo>
                  <a:pt x="8784615" y="454736"/>
                </a:lnTo>
                <a:lnTo>
                  <a:pt x="8844470" y="447548"/>
                </a:lnTo>
                <a:lnTo>
                  <a:pt x="8900770" y="436003"/>
                </a:lnTo>
                <a:lnTo>
                  <a:pt x="8952852" y="420433"/>
                </a:lnTo>
                <a:lnTo>
                  <a:pt x="9000096" y="401218"/>
                </a:lnTo>
                <a:lnTo>
                  <a:pt x="9041841" y="378675"/>
                </a:lnTo>
                <a:lnTo>
                  <a:pt x="9077439" y="353187"/>
                </a:lnTo>
                <a:lnTo>
                  <a:pt x="9106256" y="325081"/>
                </a:lnTo>
                <a:lnTo>
                  <a:pt x="9140939" y="262445"/>
                </a:lnTo>
                <a:lnTo>
                  <a:pt x="9145524" y="228600"/>
                </a:lnTo>
                <a:close/>
              </a:path>
            </a:pathLst>
          </a:custGeom>
          <a:solidFill>
            <a:srgbClr val="99CC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93286" y="348989"/>
            <a:ext cx="3224768" cy="729996"/>
          </a:xfrm>
          <a:prstGeom prst="rect">
            <a:avLst/>
          </a:prstGeom>
        </p:spPr>
      </p:pic>
      <p:sp>
        <p:nvSpPr>
          <p:cNvPr id="5" name="object 5" descr=""/>
          <p:cNvSpPr/>
          <p:nvPr/>
        </p:nvSpPr>
        <p:spPr>
          <a:xfrm>
            <a:off x="1817994" y="4226051"/>
            <a:ext cx="1524000" cy="762000"/>
          </a:xfrm>
          <a:custGeom>
            <a:avLst/>
            <a:gdLst/>
            <a:ahLst/>
            <a:cxnLst/>
            <a:rect l="l" t="t" r="r" b="b"/>
            <a:pathLst>
              <a:path w="1524000" h="762000">
                <a:moveTo>
                  <a:pt x="1523999" y="380999"/>
                </a:moveTo>
                <a:lnTo>
                  <a:pt x="1142999" y="0"/>
                </a:lnTo>
                <a:lnTo>
                  <a:pt x="1142999" y="190499"/>
                </a:lnTo>
                <a:lnTo>
                  <a:pt x="0" y="190499"/>
                </a:lnTo>
                <a:lnTo>
                  <a:pt x="0" y="571499"/>
                </a:lnTo>
                <a:lnTo>
                  <a:pt x="1142999" y="571499"/>
                </a:lnTo>
                <a:lnTo>
                  <a:pt x="1142999" y="761999"/>
                </a:lnTo>
                <a:lnTo>
                  <a:pt x="1523999" y="380999"/>
                </a:lnTo>
                <a:close/>
              </a:path>
            </a:pathLst>
          </a:custGeom>
          <a:solidFill>
            <a:srgbClr val="FF4D2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1742820" y="3489450"/>
            <a:ext cx="1566545" cy="635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260350">
              <a:lnSpc>
                <a:spcPct val="100000"/>
              </a:lnSpc>
              <a:spcBef>
                <a:spcPts val="100"/>
              </a:spcBef>
            </a:pPr>
            <a:r>
              <a:rPr dirty="0" sz="2000">
                <a:latin typeface="Arial MT"/>
                <a:cs typeface="Arial MT"/>
              </a:rPr>
              <a:t>Canal</a:t>
            </a:r>
            <a:r>
              <a:rPr dirty="0" sz="2000" spc="-30">
                <a:latin typeface="Arial MT"/>
                <a:cs typeface="Arial MT"/>
              </a:rPr>
              <a:t> </a:t>
            </a:r>
            <a:r>
              <a:rPr dirty="0" sz="2000" spc="-25">
                <a:latin typeface="Arial MT"/>
                <a:cs typeface="Arial MT"/>
              </a:rPr>
              <a:t>de </a:t>
            </a:r>
            <a:r>
              <a:rPr dirty="0" sz="2000" spc="-10">
                <a:latin typeface="Arial MT"/>
                <a:cs typeface="Arial MT"/>
              </a:rPr>
              <a:t>Acoplamiento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2163443" y="2081275"/>
            <a:ext cx="81788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0">
                <a:latin typeface="Arial MT"/>
                <a:cs typeface="Arial MT"/>
              </a:rPr>
              <a:t>Fuente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1612254" y="1787651"/>
            <a:ext cx="1905000" cy="990600"/>
          </a:xfrm>
          <a:custGeom>
            <a:avLst/>
            <a:gdLst/>
            <a:ahLst/>
            <a:cxnLst/>
            <a:rect l="l" t="t" r="r" b="b"/>
            <a:pathLst>
              <a:path w="1905000" h="990600">
                <a:moveTo>
                  <a:pt x="952499" y="0"/>
                </a:moveTo>
                <a:lnTo>
                  <a:pt x="889902" y="1049"/>
                </a:lnTo>
                <a:lnTo>
                  <a:pt x="828382" y="4156"/>
                </a:lnTo>
                <a:lnTo>
                  <a:pt x="768064" y="9256"/>
                </a:lnTo>
                <a:lnTo>
                  <a:pt x="709075" y="16284"/>
                </a:lnTo>
                <a:lnTo>
                  <a:pt x="651540" y="25176"/>
                </a:lnTo>
                <a:lnTo>
                  <a:pt x="595585" y="35867"/>
                </a:lnTo>
                <a:lnTo>
                  <a:pt x="541336" y="48294"/>
                </a:lnTo>
                <a:lnTo>
                  <a:pt x="488919" y="62391"/>
                </a:lnTo>
                <a:lnTo>
                  <a:pt x="438459" y="78095"/>
                </a:lnTo>
                <a:lnTo>
                  <a:pt x="390083" y="95341"/>
                </a:lnTo>
                <a:lnTo>
                  <a:pt x="343915" y="114064"/>
                </a:lnTo>
                <a:lnTo>
                  <a:pt x="300083" y="134201"/>
                </a:lnTo>
                <a:lnTo>
                  <a:pt x="258712" y="155687"/>
                </a:lnTo>
                <a:lnTo>
                  <a:pt x="219927" y="178457"/>
                </a:lnTo>
                <a:lnTo>
                  <a:pt x="183855" y="202448"/>
                </a:lnTo>
                <a:lnTo>
                  <a:pt x="150621" y="227594"/>
                </a:lnTo>
                <a:lnTo>
                  <a:pt x="120351" y="253832"/>
                </a:lnTo>
                <a:lnTo>
                  <a:pt x="93171" y="281096"/>
                </a:lnTo>
                <a:lnTo>
                  <a:pt x="48585" y="338449"/>
                </a:lnTo>
                <a:lnTo>
                  <a:pt x="17868" y="399138"/>
                </a:lnTo>
                <a:lnTo>
                  <a:pt x="2027" y="462648"/>
                </a:lnTo>
                <a:lnTo>
                  <a:pt x="0" y="495299"/>
                </a:lnTo>
                <a:lnTo>
                  <a:pt x="2027" y="527783"/>
                </a:lnTo>
                <a:lnTo>
                  <a:pt x="17868" y="591036"/>
                </a:lnTo>
                <a:lnTo>
                  <a:pt x="48585" y="651564"/>
                </a:lnTo>
                <a:lnTo>
                  <a:pt x="93171" y="708839"/>
                </a:lnTo>
                <a:lnTo>
                  <a:pt x="120351" y="736091"/>
                </a:lnTo>
                <a:lnTo>
                  <a:pt x="150621" y="762331"/>
                </a:lnTo>
                <a:lnTo>
                  <a:pt x="183855" y="787493"/>
                </a:lnTo>
                <a:lnTo>
                  <a:pt x="219927" y="811511"/>
                </a:lnTo>
                <a:lnTo>
                  <a:pt x="258712" y="834319"/>
                </a:lnTo>
                <a:lnTo>
                  <a:pt x="300083" y="855850"/>
                </a:lnTo>
                <a:lnTo>
                  <a:pt x="343915" y="876039"/>
                </a:lnTo>
                <a:lnTo>
                  <a:pt x="390083" y="894819"/>
                </a:lnTo>
                <a:lnTo>
                  <a:pt x="438459" y="912125"/>
                </a:lnTo>
                <a:lnTo>
                  <a:pt x="488919" y="927889"/>
                </a:lnTo>
                <a:lnTo>
                  <a:pt x="541336" y="942047"/>
                </a:lnTo>
                <a:lnTo>
                  <a:pt x="595585" y="954531"/>
                </a:lnTo>
                <a:lnTo>
                  <a:pt x="651540" y="965277"/>
                </a:lnTo>
                <a:lnTo>
                  <a:pt x="709075" y="974217"/>
                </a:lnTo>
                <a:lnTo>
                  <a:pt x="768064" y="981285"/>
                </a:lnTo>
                <a:lnTo>
                  <a:pt x="828382" y="986416"/>
                </a:lnTo>
                <a:lnTo>
                  <a:pt x="889902" y="989542"/>
                </a:lnTo>
                <a:lnTo>
                  <a:pt x="952499" y="990599"/>
                </a:lnTo>
                <a:lnTo>
                  <a:pt x="1015097" y="989542"/>
                </a:lnTo>
                <a:lnTo>
                  <a:pt x="1076617" y="986416"/>
                </a:lnTo>
                <a:lnTo>
                  <a:pt x="1136935" y="981285"/>
                </a:lnTo>
                <a:lnTo>
                  <a:pt x="1195924" y="974217"/>
                </a:lnTo>
                <a:lnTo>
                  <a:pt x="1253459" y="965277"/>
                </a:lnTo>
                <a:lnTo>
                  <a:pt x="1309414" y="954531"/>
                </a:lnTo>
                <a:lnTo>
                  <a:pt x="1363663" y="942047"/>
                </a:lnTo>
                <a:lnTo>
                  <a:pt x="1416080" y="927889"/>
                </a:lnTo>
                <a:lnTo>
                  <a:pt x="1466540" y="912125"/>
                </a:lnTo>
                <a:lnTo>
                  <a:pt x="1514916" y="894819"/>
                </a:lnTo>
                <a:lnTo>
                  <a:pt x="1561084" y="876039"/>
                </a:lnTo>
                <a:lnTo>
                  <a:pt x="1604916" y="855850"/>
                </a:lnTo>
                <a:lnTo>
                  <a:pt x="1646287" y="834319"/>
                </a:lnTo>
                <a:lnTo>
                  <a:pt x="1685072" y="811511"/>
                </a:lnTo>
                <a:lnTo>
                  <a:pt x="1721144" y="787493"/>
                </a:lnTo>
                <a:lnTo>
                  <a:pt x="1754378" y="762331"/>
                </a:lnTo>
                <a:lnTo>
                  <a:pt x="1784648" y="736091"/>
                </a:lnTo>
                <a:lnTo>
                  <a:pt x="1811828" y="708839"/>
                </a:lnTo>
                <a:lnTo>
                  <a:pt x="1856414" y="651564"/>
                </a:lnTo>
                <a:lnTo>
                  <a:pt x="1887131" y="591036"/>
                </a:lnTo>
                <a:lnTo>
                  <a:pt x="1902972" y="527783"/>
                </a:lnTo>
                <a:lnTo>
                  <a:pt x="1904999" y="495299"/>
                </a:lnTo>
                <a:lnTo>
                  <a:pt x="1902972" y="462648"/>
                </a:lnTo>
                <a:lnTo>
                  <a:pt x="1887131" y="399138"/>
                </a:lnTo>
                <a:lnTo>
                  <a:pt x="1856414" y="338449"/>
                </a:lnTo>
                <a:lnTo>
                  <a:pt x="1811828" y="281096"/>
                </a:lnTo>
                <a:lnTo>
                  <a:pt x="1784648" y="253832"/>
                </a:lnTo>
                <a:lnTo>
                  <a:pt x="1754378" y="227594"/>
                </a:lnTo>
                <a:lnTo>
                  <a:pt x="1721144" y="202448"/>
                </a:lnTo>
                <a:lnTo>
                  <a:pt x="1685072" y="178457"/>
                </a:lnTo>
                <a:lnTo>
                  <a:pt x="1646287" y="155687"/>
                </a:lnTo>
                <a:lnTo>
                  <a:pt x="1604916" y="134201"/>
                </a:lnTo>
                <a:lnTo>
                  <a:pt x="1561084" y="114064"/>
                </a:lnTo>
                <a:lnTo>
                  <a:pt x="1514916" y="95341"/>
                </a:lnTo>
                <a:lnTo>
                  <a:pt x="1466540" y="78095"/>
                </a:lnTo>
                <a:lnTo>
                  <a:pt x="1416080" y="62391"/>
                </a:lnTo>
                <a:lnTo>
                  <a:pt x="1363663" y="48294"/>
                </a:lnTo>
                <a:lnTo>
                  <a:pt x="1309414" y="35867"/>
                </a:lnTo>
                <a:lnTo>
                  <a:pt x="1253459" y="25176"/>
                </a:lnTo>
                <a:lnTo>
                  <a:pt x="1195924" y="16284"/>
                </a:lnTo>
                <a:lnTo>
                  <a:pt x="1136935" y="9256"/>
                </a:lnTo>
                <a:lnTo>
                  <a:pt x="1076617" y="4156"/>
                </a:lnTo>
                <a:lnTo>
                  <a:pt x="1015097" y="1049"/>
                </a:lnTo>
                <a:lnTo>
                  <a:pt x="952499" y="0"/>
                </a:lnTo>
                <a:close/>
              </a:path>
            </a:pathLst>
          </a:custGeom>
          <a:ln w="38099">
            <a:solidFill>
              <a:srgbClr val="0033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/>
          <p:nvPr/>
        </p:nvSpPr>
        <p:spPr>
          <a:xfrm>
            <a:off x="2033904" y="5869937"/>
            <a:ext cx="1071245" cy="635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7620">
              <a:lnSpc>
                <a:spcPct val="100000"/>
              </a:lnSpc>
              <a:spcBef>
                <a:spcPts val="100"/>
              </a:spcBef>
            </a:pPr>
            <a:r>
              <a:rPr dirty="0" sz="2000" spc="-10">
                <a:latin typeface="Arial MT"/>
                <a:cs typeface="Arial MT"/>
              </a:rPr>
              <a:t>Receptor </a:t>
            </a:r>
            <a:r>
              <a:rPr dirty="0" sz="2000">
                <a:latin typeface="Arial MT"/>
                <a:cs typeface="Arial MT"/>
              </a:rPr>
              <a:t>ó</a:t>
            </a:r>
            <a:r>
              <a:rPr dirty="0" sz="2000" spc="-5">
                <a:latin typeface="Arial MT"/>
                <a:cs typeface="Arial MT"/>
              </a:rPr>
              <a:t> </a:t>
            </a:r>
            <a:r>
              <a:rPr dirty="0" sz="2000" spc="-10">
                <a:latin typeface="Arial MT"/>
                <a:cs typeface="Arial MT"/>
              </a:rPr>
              <a:t>Victima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1578726" y="5721095"/>
            <a:ext cx="1905000" cy="990600"/>
          </a:xfrm>
          <a:custGeom>
            <a:avLst/>
            <a:gdLst/>
            <a:ahLst/>
            <a:cxnLst/>
            <a:rect l="l" t="t" r="r" b="b"/>
            <a:pathLst>
              <a:path w="1905000" h="990600">
                <a:moveTo>
                  <a:pt x="952499" y="0"/>
                </a:moveTo>
                <a:lnTo>
                  <a:pt x="889902" y="1049"/>
                </a:lnTo>
                <a:lnTo>
                  <a:pt x="828382" y="4156"/>
                </a:lnTo>
                <a:lnTo>
                  <a:pt x="768064" y="9256"/>
                </a:lnTo>
                <a:lnTo>
                  <a:pt x="709075" y="16284"/>
                </a:lnTo>
                <a:lnTo>
                  <a:pt x="651540" y="25176"/>
                </a:lnTo>
                <a:lnTo>
                  <a:pt x="595585" y="35867"/>
                </a:lnTo>
                <a:lnTo>
                  <a:pt x="541336" y="48294"/>
                </a:lnTo>
                <a:lnTo>
                  <a:pt x="488919" y="62391"/>
                </a:lnTo>
                <a:lnTo>
                  <a:pt x="438459" y="78095"/>
                </a:lnTo>
                <a:lnTo>
                  <a:pt x="390083" y="95341"/>
                </a:lnTo>
                <a:lnTo>
                  <a:pt x="343915" y="114064"/>
                </a:lnTo>
                <a:lnTo>
                  <a:pt x="300083" y="134201"/>
                </a:lnTo>
                <a:lnTo>
                  <a:pt x="258712" y="155687"/>
                </a:lnTo>
                <a:lnTo>
                  <a:pt x="219927" y="178457"/>
                </a:lnTo>
                <a:lnTo>
                  <a:pt x="183855" y="202448"/>
                </a:lnTo>
                <a:lnTo>
                  <a:pt x="150621" y="227594"/>
                </a:lnTo>
                <a:lnTo>
                  <a:pt x="120351" y="253832"/>
                </a:lnTo>
                <a:lnTo>
                  <a:pt x="93171" y="281096"/>
                </a:lnTo>
                <a:lnTo>
                  <a:pt x="48585" y="338449"/>
                </a:lnTo>
                <a:lnTo>
                  <a:pt x="17868" y="399138"/>
                </a:lnTo>
                <a:lnTo>
                  <a:pt x="2027" y="462648"/>
                </a:lnTo>
                <a:lnTo>
                  <a:pt x="0" y="495299"/>
                </a:lnTo>
                <a:lnTo>
                  <a:pt x="2027" y="527783"/>
                </a:lnTo>
                <a:lnTo>
                  <a:pt x="17868" y="591036"/>
                </a:lnTo>
                <a:lnTo>
                  <a:pt x="48585" y="651564"/>
                </a:lnTo>
                <a:lnTo>
                  <a:pt x="93171" y="708839"/>
                </a:lnTo>
                <a:lnTo>
                  <a:pt x="120351" y="736091"/>
                </a:lnTo>
                <a:lnTo>
                  <a:pt x="150621" y="762331"/>
                </a:lnTo>
                <a:lnTo>
                  <a:pt x="183855" y="787493"/>
                </a:lnTo>
                <a:lnTo>
                  <a:pt x="219927" y="811511"/>
                </a:lnTo>
                <a:lnTo>
                  <a:pt x="258712" y="834319"/>
                </a:lnTo>
                <a:lnTo>
                  <a:pt x="300083" y="855850"/>
                </a:lnTo>
                <a:lnTo>
                  <a:pt x="343915" y="876039"/>
                </a:lnTo>
                <a:lnTo>
                  <a:pt x="390083" y="894819"/>
                </a:lnTo>
                <a:lnTo>
                  <a:pt x="438459" y="912125"/>
                </a:lnTo>
                <a:lnTo>
                  <a:pt x="488919" y="927889"/>
                </a:lnTo>
                <a:lnTo>
                  <a:pt x="541336" y="942047"/>
                </a:lnTo>
                <a:lnTo>
                  <a:pt x="595585" y="954531"/>
                </a:lnTo>
                <a:lnTo>
                  <a:pt x="651540" y="965277"/>
                </a:lnTo>
                <a:lnTo>
                  <a:pt x="709075" y="974217"/>
                </a:lnTo>
                <a:lnTo>
                  <a:pt x="768064" y="981285"/>
                </a:lnTo>
                <a:lnTo>
                  <a:pt x="828382" y="986416"/>
                </a:lnTo>
                <a:lnTo>
                  <a:pt x="889902" y="989542"/>
                </a:lnTo>
                <a:lnTo>
                  <a:pt x="952499" y="990599"/>
                </a:lnTo>
                <a:lnTo>
                  <a:pt x="1015097" y="989542"/>
                </a:lnTo>
                <a:lnTo>
                  <a:pt x="1076617" y="986416"/>
                </a:lnTo>
                <a:lnTo>
                  <a:pt x="1136935" y="981285"/>
                </a:lnTo>
                <a:lnTo>
                  <a:pt x="1195924" y="974217"/>
                </a:lnTo>
                <a:lnTo>
                  <a:pt x="1253459" y="965277"/>
                </a:lnTo>
                <a:lnTo>
                  <a:pt x="1309414" y="954531"/>
                </a:lnTo>
                <a:lnTo>
                  <a:pt x="1363663" y="942047"/>
                </a:lnTo>
                <a:lnTo>
                  <a:pt x="1416080" y="927889"/>
                </a:lnTo>
                <a:lnTo>
                  <a:pt x="1466540" y="912125"/>
                </a:lnTo>
                <a:lnTo>
                  <a:pt x="1514916" y="894819"/>
                </a:lnTo>
                <a:lnTo>
                  <a:pt x="1561084" y="876039"/>
                </a:lnTo>
                <a:lnTo>
                  <a:pt x="1604916" y="855850"/>
                </a:lnTo>
                <a:lnTo>
                  <a:pt x="1646287" y="834319"/>
                </a:lnTo>
                <a:lnTo>
                  <a:pt x="1685072" y="811511"/>
                </a:lnTo>
                <a:lnTo>
                  <a:pt x="1721144" y="787493"/>
                </a:lnTo>
                <a:lnTo>
                  <a:pt x="1754378" y="762331"/>
                </a:lnTo>
                <a:lnTo>
                  <a:pt x="1784648" y="736091"/>
                </a:lnTo>
                <a:lnTo>
                  <a:pt x="1811828" y="708839"/>
                </a:lnTo>
                <a:lnTo>
                  <a:pt x="1856414" y="651564"/>
                </a:lnTo>
                <a:lnTo>
                  <a:pt x="1887131" y="591036"/>
                </a:lnTo>
                <a:lnTo>
                  <a:pt x="1902972" y="527783"/>
                </a:lnTo>
                <a:lnTo>
                  <a:pt x="1904999" y="495299"/>
                </a:lnTo>
                <a:lnTo>
                  <a:pt x="1902972" y="462648"/>
                </a:lnTo>
                <a:lnTo>
                  <a:pt x="1887131" y="399138"/>
                </a:lnTo>
                <a:lnTo>
                  <a:pt x="1856414" y="338449"/>
                </a:lnTo>
                <a:lnTo>
                  <a:pt x="1811828" y="281096"/>
                </a:lnTo>
                <a:lnTo>
                  <a:pt x="1784648" y="253832"/>
                </a:lnTo>
                <a:lnTo>
                  <a:pt x="1754378" y="227594"/>
                </a:lnTo>
                <a:lnTo>
                  <a:pt x="1721144" y="202448"/>
                </a:lnTo>
                <a:lnTo>
                  <a:pt x="1685072" y="178457"/>
                </a:lnTo>
                <a:lnTo>
                  <a:pt x="1646287" y="155687"/>
                </a:lnTo>
                <a:lnTo>
                  <a:pt x="1604916" y="134201"/>
                </a:lnTo>
                <a:lnTo>
                  <a:pt x="1561084" y="114064"/>
                </a:lnTo>
                <a:lnTo>
                  <a:pt x="1514916" y="95341"/>
                </a:lnTo>
                <a:lnTo>
                  <a:pt x="1466540" y="78095"/>
                </a:lnTo>
                <a:lnTo>
                  <a:pt x="1416080" y="62391"/>
                </a:lnTo>
                <a:lnTo>
                  <a:pt x="1363663" y="48294"/>
                </a:lnTo>
                <a:lnTo>
                  <a:pt x="1309414" y="35867"/>
                </a:lnTo>
                <a:lnTo>
                  <a:pt x="1253459" y="25176"/>
                </a:lnTo>
                <a:lnTo>
                  <a:pt x="1195924" y="16284"/>
                </a:lnTo>
                <a:lnTo>
                  <a:pt x="1136935" y="9256"/>
                </a:lnTo>
                <a:lnTo>
                  <a:pt x="1076617" y="4156"/>
                </a:lnTo>
                <a:lnTo>
                  <a:pt x="1015097" y="1049"/>
                </a:lnTo>
                <a:lnTo>
                  <a:pt x="952499" y="0"/>
                </a:lnTo>
                <a:close/>
              </a:path>
            </a:pathLst>
          </a:custGeom>
          <a:ln w="38099">
            <a:solidFill>
              <a:srgbClr val="00CC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4458587" y="1889251"/>
            <a:ext cx="1467485" cy="635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27635">
              <a:lnSpc>
                <a:spcPct val="100000"/>
              </a:lnSpc>
              <a:spcBef>
                <a:spcPts val="100"/>
              </a:spcBef>
            </a:pPr>
            <a:r>
              <a:rPr dirty="0" sz="2000">
                <a:latin typeface="Arial MT"/>
                <a:cs typeface="Arial MT"/>
              </a:rPr>
              <a:t>Nivel</a:t>
            </a:r>
            <a:r>
              <a:rPr dirty="0" sz="2000" spc="-3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de</a:t>
            </a:r>
            <a:r>
              <a:rPr dirty="0" sz="2000" spc="-30">
                <a:latin typeface="Arial MT"/>
                <a:cs typeface="Arial MT"/>
              </a:rPr>
              <a:t> </a:t>
            </a:r>
            <a:r>
              <a:rPr dirty="0" sz="2000" spc="-25">
                <a:latin typeface="Arial MT"/>
                <a:cs typeface="Arial MT"/>
              </a:rPr>
              <a:t>la </a:t>
            </a:r>
            <a:r>
              <a:rPr dirty="0" sz="2000" spc="-10">
                <a:latin typeface="Arial MT"/>
                <a:cs typeface="Arial MT"/>
              </a:rPr>
              <a:t>Perturbación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4377816" y="3884166"/>
            <a:ext cx="156654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0">
                <a:latin typeface="Arial MT"/>
                <a:cs typeface="Arial MT"/>
              </a:rPr>
              <a:t>Acoplamiento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4376292" y="5911085"/>
            <a:ext cx="1736725" cy="635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47955" marR="5080" indent="-135890">
              <a:lnSpc>
                <a:spcPct val="100000"/>
              </a:lnSpc>
              <a:spcBef>
                <a:spcPts val="100"/>
              </a:spcBef>
            </a:pPr>
            <a:r>
              <a:rPr dirty="0" sz="2000" spc="-10">
                <a:latin typeface="Arial MT"/>
                <a:cs typeface="Arial MT"/>
              </a:rPr>
              <a:t>Susceptibilidad </a:t>
            </a:r>
            <a:r>
              <a:rPr dirty="0" sz="2000">
                <a:latin typeface="Arial MT"/>
                <a:cs typeface="Arial MT"/>
              </a:rPr>
              <a:t>del</a:t>
            </a:r>
            <a:r>
              <a:rPr dirty="0" sz="2000" spc="-15">
                <a:latin typeface="Arial MT"/>
                <a:cs typeface="Arial MT"/>
              </a:rPr>
              <a:t> </a:t>
            </a:r>
            <a:r>
              <a:rPr dirty="0" sz="2000" spc="-10">
                <a:latin typeface="Arial MT"/>
                <a:cs typeface="Arial MT"/>
              </a:rPr>
              <a:t>Receptor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14" name="object 14" descr=""/>
          <p:cNvSpPr/>
          <p:nvPr/>
        </p:nvSpPr>
        <p:spPr>
          <a:xfrm>
            <a:off x="1536054" y="3083051"/>
            <a:ext cx="7543800" cy="0"/>
          </a:xfrm>
          <a:custGeom>
            <a:avLst/>
            <a:gdLst/>
            <a:ahLst/>
            <a:cxnLst/>
            <a:rect l="l" t="t" r="r" b="b"/>
            <a:pathLst>
              <a:path w="7543800" h="0">
                <a:moveTo>
                  <a:pt x="0" y="0"/>
                </a:moveTo>
                <a:lnTo>
                  <a:pt x="7543799" y="0"/>
                </a:lnTo>
              </a:path>
            </a:pathLst>
          </a:custGeom>
          <a:ln w="12699">
            <a:solidFill>
              <a:srgbClr val="5B5B8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/>
          <p:nvPr/>
        </p:nvSpPr>
        <p:spPr>
          <a:xfrm>
            <a:off x="1612254" y="5216651"/>
            <a:ext cx="7543800" cy="0"/>
          </a:xfrm>
          <a:custGeom>
            <a:avLst/>
            <a:gdLst/>
            <a:ahLst/>
            <a:cxnLst/>
            <a:rect l="l" t="t" r="r" b="b"/>
            <a:pathLst>
              <a:path w="7543800" h="0">
                <a:moveTo>
                  <a:pt x="0" y="0"/>
                </a:moveTo>
                <a:lnTo>
                  <a:pt x="7543799" y="0"/>
                </a:lnTo>
              </a:path>
            </a:pathLst>
          </a:custGeom>
          <a:ln w="12699">
            <a:solidFill>
              <a:srgbClr val="5B5B8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 txBox="1"/>
          <p:nvPr/>
        </p:nvSpPr>
        <p:spPr>
          <a:xfrm>
            <a:off x="6640954" y="1598167"/>
            <a:ext cx="1574165" cy="12458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25">
                <a:latin typeface="Arial MT"/>
                <a:cs typeface="Arial MT"/>
              </a:rPr>
              <a:t>-</a:t>
            </a:r>
            <a:r>
              <a:rPr dirty="0" sz="1600" spc="-10">
                <a:latin typeface="Arial MT"/>
                <a:cs typeface="Arial MT"/>
              </a:rPr>
              <a:t>Magnitud.</a:t>
            </a:r>
            <a:endParaRPr sz="16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1600" spc="-25">
                <a:latin typeface="Arial MT"/>
                <a:cs typeface="Arial MT"/>
              </a:rPr>
              <a:t>-</a:t>
            </a:r>
            <a:r>
              <a:rPr dirty="0" sz="1600">
                <a:latin typeface="Arial MT"/>
                <a:cs typeface="Arial MT"/>
              </a:rPr>
              <a:t>Forma de</a:t>
            </a:r>
            <a:r>
              <a:rPr dirty="0" sz="1600" spc="5">
                <a:latin typeface="Arial MT"/>
                <a:cs typeface="Arial MT"/>
              </a:rPr>
              <a:t> </a:t>
            </a:r>
            <a:r>
              <a:rPr dirty="0" sz="1600" spc="-20">
                <a:latin typeface="Arial MT"/>
                <a:cs typeface="Arial MT"/>
              </a:rPr>
              <a:t>Onda.</a:t>
            </a:r>
            <a:endParaRPr sz="16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1600" spc="-25">
                <a:latin typeface="Arial MT"/>
                <a:cs typeface="Arial MT"/>
              </a:rPr>
              <a:t>-</a:t>
            </a:r>
            <a:r>
              <a:rPr dirty="0" sz="1600" spc="-10">
                <a:latin typeface="Arial MT"/>
                <a:cs typeface="Arial MT"/>
              </a:rPr>
              <a:t>Frecuencia.</a:t>
            </a:r>
            <a:endParaRPr sz="16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 sz="1600" spc="-25">
                <a:latin typeface="Arial MT"/>
                <a:cs typeface="Arial MT"/>
              </a:rPr>
              <a:t>-</a:t>
            </a:r>
            <a:r>
              <a:rPr dirty="0" sz="1600" spc="-10">
                <a:latin typeface="Arial MT"/>
                <a:cs typeface="Arial MT"/>
              </a:rPr>
              <a:t>Energía.</a:t>
            </a:r>
            <a:endParaRPr sz="16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1600" spc="-10">
                <a:latin typeface="Arial MT"/>
                <a:cs typeface="Arial MT"/>
              </a:rPr>
              <a:t>-Ocurrencia.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20" name="object 2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50"/>
              <a:t>1</a:t>
            </a:r>
            <a:r>
              <a:rPr dirty="0" baseline="23809" sz="1050" spc="75"/>
              <a:t>ER.</a:t>
            </a:r>
            <a:r>
              <a:rPr dirty="0" baseline="23809" sz="1050" spc="165"/>
              <a:t> </a:t>
            </a:r>
            <a:r>
              <a:rPr dirty="0" sz="1100" spc="65"/>
              <a:t>EVENTO</a:t>
            </a:r>
            <a:r>
              <a:rPr dirty="0" sz="1100" spc="-10"/>
              <a:t> </a:t>
            </a:r>
            <a:r>
              <a:rPr dirty="0" sz="1100" spc="65"/>
              <a:t>DE</a:t>
            </a:r>
            <a:r>
              <a:rPr dirty="0" sz="1100" spc="-20"/>
              <a:t> </a:t>
            </a:r>
            <a:r>
              <a:rPr dirty="0" sz="1100" spc="80"/>
              <a:t>LAS</a:t>
            </a:r>
            <a:r>
              <a:rPr dirty="0" sz="1100" spc="-15"/>
              <a:t> </a:t>
            </a:r>
            <a:r>
              <a:rPr dirty="0" sz="1100" spc="95"/>
              <a:t>NORMAS</a:t>
            </a:r>
            <a:r>
              <a:rPr dirty="0" sz="1100" spc="-15"/>
              <a:t> </a:t>
            </a:r>
            <a:r>
              <a:rPr dirty="0" sz="1100" spc="70"/>
              <a:t>DE</a:t>
            </a:r>
            <a:r>
              <a:rPr dirty="0" sz="1100" spc="-5"/>
              <a:t> </a:t>
            </a:r>
            <a:r>
              <a:rPr dirty="0" sz="1100" spc="80"/>
              <a:t>CALIDAD</a:t>
            </a:r>
            <a:r>
              <a:rPr dirty="0" sz="1100" spc="-20"/>
              <a:t> </a:t>
            </a:r>
            <a:r>
              <a:rPr dirty="0" sz="1100" spc="70"/>
              <a:t>DEL</a:t>
            </a:r>
            <a:r>
              <a:rPr dirty="0" sz="1100" spc="-10"/>
              <a:t> </a:t>
            </a:r>
            <a:r>
              <a:rPr dirty="0" sz="1100" spc="80"/>
              <a:t>SERVICIO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 spc="-10"/>
              <a:t> </a:t>
            </a:r>
            <a:r>
              <a:rPr dirty="0" sz="1100" spc="90"/>
              <a:t>DISTRIBUCION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/>
              <a:t> </a:t>
            </a:r>
            <a:r>
              <a:rPr dirty="0" sz="1100" spc="75"/>
              <a:t>ELECTRICIDAD-</a:t>
            </a:r>
            <a:r>
              <a:rPr dirty="0" sz="1100" spc="-10"/>
              <a:t> </a:t>
            </a:r>
            <a:r>
              <a:rPr dirty="0" sz="1100" spc="75"/>
              <a:t>PRODUCTO</a:t>
            </a:r>
            <a:r>
              <a:rPr dirty="0" sz="1100" spc="-25"/>
              <a:t> </a:t>
            </a:r>
            <a:r>
              <a:rPr dirty="0" sz="1100" spc="60"/>
              <a:t>TECNICO</a:t>
            </a:r>
            <a:endParaRPr sz="1100"/>
          </a:p>
        </p:txBody>
      </p:sp>
      <p:sp>
        <p:nvSpPr>
          <p:cNvPr id="17" name="object 17" descr=""/>
          <p:cNvSpPr txBox="1"/>
          <p:nvPr/>
        </p:nvSpPr>
        <p:spPr>
          <a:xfrm>
            <a:off x="6640954" y="5665721"/>
            <a:ext cx="2463800" cy="10033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25">
                <a:latin typeface="Arial MT"/>
                <a:cs typeface="Arial MT"/>
              </a:rPr>
              <a:t>-</a:t>
            </a:r>
            <a:r>
              <a:rPr dirty="0" sz="1600">
                <a:latin typeface="Arial MT"/>
                <a:cs typeface="Arial MT"/>
              </a:rPr>
              <a:t>Respuesta</a:t>
            </a:r>
            <a:r>
              <a:rPr dirty="0" sz="1600" spc="-1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de</a:t>
            </a:r>
            <a:r>
              <a:rPr dirty="0" sz="1600" spc="-10">
                <a:latin typeface="Arial MT"/>
                <a:cs typeface="Arial MT"/>
              </a:rPr>
              <a:t> Frecuencia.</a:t>
            </a:r>
            <a:endParaRPr sz="16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 sz="1600" spc="-25">
                <a:latin typeface="Arial MT"/>
                <a:cs typeface="Arial MT"/>
              </a:rPr>
              <a:t>-</a:t>
            </a:r>
            <a:r>
              <a:rPr dirty="0" sz="1600" spc="-10">
                <a:latin typeface="Arial MT"/>
                <a:cs typeface="Arial MT"/>
              </a:rPr>
              <a:t>Diseño.</a:t>
            </a:r>
            <a:endParaRPr sz="16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1600" spc="-25">
                <a:latin typeface="Arial MT"/>
                <a:cs typeface="Arial MT"/>
              </a:rPr>
              <a:t>-</a:t>
            </a:r>
            <a:r>
              <a:rPr dirty="0" sz="1600" spc="-10">
                <a:latin typeface="Arial MT"/>
                <a:cs typeface="Arial MT"/>
              </a:rPr>
              <a:t>Protección.</a:t>
            </a:r>
            <a:endParaRPr sz="16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z="1600" spc="-25">
                <a:latin typeface="Arial MT"/>
                <a:cs typeface="Arial MT"/>
              </a:rPr>
              <a:t>-</a:t>
            </a:r>
            <a:r>
              <a:rPr dirty="0" sz="1600" spc="-10">
                <a:latin typeface="Arial MT"/>
                <a:cs typeface="Arial MT"/>
              </a:rPr>
              <a:t>Materiales.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6640954" y="3568698"/>
            <a:ext cx="2181860" cy="10033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25">
                <a:latin typeface="Arial MT"/>
                <a:cs typeface="Arial MT"/>
              </a:rPr>
              <a:t>-</a:t>
            </a:r>
            <a:r>
              <a:rPr dirty="0" sz="1600" spc="-10">
                <a:latin typeface="Arial MT"/>
                <a:cs typeface="Arial MT"/>
              </a:rPr>
              <a:t>Conducción.</a:t>
            </a:r>
            <a:endParaRPr sz="16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 sz="1600" spc="-25">
                <a:latin typeface="Arial MT"/>
                <a:cs typeface="Arial MT"/>
              </a:rPr>
              <a:t>-</a:t>
            </a:r>
            <a:r>
              <a:rPr dirty="0" sz="1600" spc="-10">
                <a:latin typeface="Arial MT"/>
                <a:cs typeface="Arial MT"/>
              </a:rPr>
              <a:t>Radiación.</a:t>
            </a:r>
            <a:endParaRPr sz="16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1600" spc="-25">
                <a:latin typeface="Arial MT"/>
                <a:cs typeface="Arial MT"/>
              </a:rPr>
              <a:t>-</a:t>
            </a:r>
            <a:r>
              <a:rPr dirty="0" sz="1600">
                <a:latin typeface="Arial MT"/>
                <a:cs typeface="Arial MT"/>
              </a:rPr>
              <a:t>Medio</a:t>
            </a:r>
            <a:r>
              <a:rPr dirty="0" sz="1600" spc="-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de</a:t>
            </a:r>
            <a:r>
              <a:rPr dirty="0" sz="1600" spc="-5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Propagación.</a:t>
            </a:r>
            <a:endParaRPr sz="16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z="1600" spc="-25">
                <a:latin typeface="Arial MT"/>
                <a:cs typeface="Arial MT"/>
              </a:rPr>
              <a:t>-</a:t>
            </a:r>
            <a:r>
              <a:rPr dirty="0" sz="1600" spc="-10">
                <a:latin typeface="Arial MT"/>
                <a:cs typeface="Arial MT"/>
              </a:rPr>
              <a:t>Atenuación.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1233800" y="1238503"/>
            <a:ext cx="4328795" cy="3308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Que</a:t>
            </a:r>
            <a:r>
              <a:rPr dirty="0" spc="-30"/>
              <a:t> </a:t>
            </a:r>
            <a:r>
              <a:rPr dirty="0"/>
              <a:t>es</a:t>
            </a:r>
            <a:r>
              <a:rPr dirty="0" spc="-20"/>
              <a:t> </a:t>
            </a:r>
            <a:r>
              <a:rPr dirty="0"/>
              <a:t>una</a:t>
            </a:r>
            <a:r>
              <a:rPr dirty="0" spc="-25"/>
              <a:t> </a:t>
            </a:r>
            <a:r>
              <a:rPr dirty="0"/>
              <a:t>Perturbación</a:t>
            </a:r>
            <a:r>
              <a:rPr dirty="0" spc="-20"/>
              <a:t> </a:t>
            </a:r>
            <a:r>
              <a:rPr dirty="0"/>
              <a:t>?</a:t>
            </a:r>
            <a:r>
              <a:rPr dirty="0" spc="-15"/>
              <a:t> </a:t>
            </a:r>
            <a:r>
              <a:rPr dirty="0" spc="-10"/>
              <a:t>(Cont…)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86252" y="369817"/>
            <a:ext cx="9131935" cy="675005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845310" marR="5328285">
              <a:lnSpc>
                <a:spcPct val="117400"/>
              </a:lnSpc>
              <a:spcBef>
                <a:spcPts val="140"/>
              </a:spcBef>
            </a:pPr>
            <a:r>
              <a:rPr dirty="0" sz="900" b="1">
                <a:latin typeface="Arial"/>
                <a:cs typeface="Arial"/>
              </a:rPr>
              <a:t>República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Bolivariana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25" b="1">
                <a:latin typeface="Arial"/>
                <a:cs typeface="Arial"/>
              </a:rPr>
              <a:t> </a:t>
            </a:r>
            <a:r>
              <a:rPr dirty="0" sz="900" spc="-10" b="1">
                <a:latin typeface="Arial"/>
                <a:cs typeface="Arial"/>
              </a:rPr>
              <a:t>Venezuela </a:t>
            </a:r>
            <a:r>
              <a:rPr dirty="0" sz="900" b="1">
                <a:latin typeface="Arial"/>
                <a:cs typeface="Arial"/>
              </a:rPr>
              <a:t>Ministerio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Energía</a:t>
            </a:r>
            <a:r>
              <a:rPr dirty="0" sz="900" spc="-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y</a:t>
            </a:r>
            <a:r>
              <a:rPr dirty="0" sz="900" spc="-45" b="1">
                <a:latin typeface="Arial"/>
                <a:cs typeface="Arial"/>
              </a:rPr>
              <a:t> </a:t>
            </a:r>
            <a:r>
              <a:rPr dirty="0" sz="900" spc="-20" b="1">
                <a:latin typeface="Arial"/>
                <a:cs typeface="Arial"/>
              </a:rPr>
              <a:t>Minas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2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General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Energía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Electricidad</a:t>
            </a:r>
            <a:endParaRPr sz="9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772528" y="6746747"/>
            <a:ext cx="9145905" cy="460375"/>
          </a:xfrm>
          <a:custGeom>
            <a:avLst/>
            <a:gdLst/>
            <a:ahLst/>
            <a:cxnLst/>
            <a:rect l="l" t="t" r="r" b="b"/>
            <a:pathLst>
              <a:path w="9145905" h="460375">
                <a:moveTo>
                  <a:pt x="9145524" y="228600"/>
                </a:moveTo>
                <a:lnTo>
                  <a:pt x="9127642" y="162496"/>
                </a:lnTo>
                <a:lnTo>
                  <a:pt x="9077439" y="104025"/>
                </a:lnTo>
                <a:lnTo>
                  <a:pt x="9041841" y="78536"/>
                </a:lnTo>
                <a:lnTo>
                  <a:pt x="9000096" y="55994"/>
                </a:lnTo>
                <a:lnTo>
                  <a:pt x="8952852" y="36779"/>
                </a:lnTo>
                <a:lnTo>
                  <a:pt x="8900770" y="21209"/>
                </a:lnTo>
                <a:lnTo>
                  <a:pt x="8844470" y="9664"/>
                </a:lnTo>
                <a:lnTo>
                  <a:pt x="8784615" y="2476"/>
                </a:lnTo>
                <a:lnTo>
                  <a:pt x="8721852" y="0"/>
                </a:lnTo>
                <a:lnTo>
                  <a:pt x="8659457" y="2476"/>
                </a:lnTo>
                <a:lnTo>
                  <a:pt x="8654720" y="3048"/>
                </a:lnTo>
                <a:lnTo>
                  <a:pt x="0" y="3048"/>
                </a:lnTo>
                <a:lnTo>
                  <a:pt x="0" y="460248"/>
                </a:lnTo>
                <a:lnTo>
                  <a:pt x="8695944" y="460248"/>
                </a:lnTo>
                <a:lnTo>
                  <a:pt x="8695944" y="456184"/>
                </a:lnTo>
                <a:lnTo>
                  <a:pt x="8721852" y="457200"/>
                </a:lnTo>
                <a:lnTo>
                  <a:pt x="8784615" y="454736"/>
                </a:lnTo>
                <a:lnTo>
                  <a:pt x="8844470" y="447548"/>
                </a:lnTo>
                <a:lnTo>
                  <a:pt x="8900770" y="436003"/>
                </a:lnTo>
                <a:lnTo>
                  <a:pt x="8952852" y="420433"/>
                </a:lnTo>
                <a:lnTo>
                  <a:pt x="9000096" y="401218"/>
                </a:lnTo>
                <a:lnTo>
                  <a:pt x="9041841" y="378675"/>
                </a:lnTo>
                <a:lnTo>
                  <a:pt x="9077439" y="353187"/>
                </a:lnTo>
                <a:lnTo>
                  <a:pt x="9106256" y="325081"/>
                </a:lnTo>
                <a:lnTo>
                  <a:pt x="9140939" y="262445"/>
                </a:lnTo>
                <a:lnTo>
                  <a:pt x="9145524" y="228600"/>
                </a:lnTo>
                <a:close/>
              </a:path>
            </a:pathLst>
          </a:custGeom>
          <a:solidFill>
            <a:srgbClr val="99CC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93286" y="348989"/>
            <a:ext cx="3224768" cy="729996"/>
          </a:xfrm>
          <a:prstGeom prst="rect">
            <a:avLst/>
          </a:prstGeom>
        </p:spPr>
      </p:pic>
      <p:sp>
        <p:nvSpPr>
          <p:cNvPr id="5" name="object 5" descr=""/>
          <p:cNvSpPr/>
          <p:nvPr/>
        </p:nvSpPr>
        <p:spPr>
          <a:xfrm>
            <a:off x="4736454" y="3817620"/>
            <a:ext cx="1524000" cy="762000"/>
          </a:xfrm>
          <a:custGeom>
            <a:avLst/>
            <a:gdLst/>
            <a:ahLst/>
            <a:cxnLst/>
            <a:rect l="l" t="t" r="r" b="b"/>
            <a:pathLst>
              <a:path w="1524000" h="762000">
                <a:moveTo>
                  <a:pt x="1523999" y="380999"/>
                </a:moveTo>
                <a:lnTo>
                  <a:pt x="1142999" y="0"/>
                </a:lnTo>
                <a:lnTo>
                  <a:pt x="1142999" y="190499"/>
                </a:lnTo>
                <a:lnTo>
                  <a:pt x="0" y="190499"/>
                </a:lnTo>
                <a:lnTo>
                  <a:pt x="0" y="571499"/>
                </a:lnTo>
                <a:lnTo>
                  <a:pt x="1142999" y="571499"/>
                </a:lnTo>
                <a:lnTo>
                  <a:pt x="1142999" y="761999"/>
                </a:lnTo>
                <a:lnTo>
                  <a:pt x="1523999" y="380999"/>
                </a:lnTo>
                <a:close/>
              </a:path>
            </a:pathLst>
          </a:custGeom>
          <a:solidFill>
            <a:srgbClr val="FF4D2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2702948" y="3948174"/>
            <a:ext cx="81788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0">
                <a:latin typeface="Arial MT"/>
                <a:cs typeface="Arial MT"/>
              </a:rPr>
              <a:t>Fuente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2151750" y="3654551"/>
            <a:ext cx="1905000" cy="990600"/>
          </a:xfrm>
          <a:custGeom>
            <a:avLst/>
            <a:gdLst/>
            <a:ahLst/>
            <a:cxnLst/>
            <a:rect l="l" t="t" r="r" b="b"/>
            <a:pathLst>
              <a:path w="1905000" h="990600">
                <a:moveTo>
                  <a:pt x="952499" y="0"/>
                </a:moveTo>
                <a:lnTo>
                  <a:pt x="889902" y="1049"/>
                </a:lnTo>
                <a:lnTo>
                  <a:pt x="828382" y="4156"/>
                </a:lnTo>
                <a:lnTo>
                  <a:pt x="768064" y="9256"/>
                </a:lnTo>
                <a:lnTo>
                  <a:pt x="709075" y="16284"/>
                </a:lnTo>
                <a:lnTo>
                  <a:pt x="651540" y="25176"/>
                </a:lnTo>
                <a:lnTo>
                  <a:pt x="595585" y="35867"/>
                </a:lnTo>
                <a:lnTo>
                  <a:pt x="541336" y="48294"/>
                </a:lnTo>
                <a:lnTo>
                  <a:pt x="488919" y="62391"/>
                </a:lnTo>
                <a:lnTo>
                  <a:pt x="438459" y="78095"/>
                </a:lnTo>
                <a:lnTo>
                  <a:pt x="390083" y="95341"/>
                </a:lnTo>
                <a:lnTo>
                  <a:pt x="343915" y="114064"/>
                </a:lnTo>
                <a:lnTo>
                  <a:pt x="300083" y="134201"/>
                </a:lnTo>
                <a:lnTo>
                  <a:pt x="258712" y="155687"/>
                </a:lnTo>
                <a:lnTo>
                  <a:pt x="219927" y="178457"/>
                </a:lnTo>
                <a:lnTo>
                  <a:pt x="183855" y="202448"/>
                </a:lnTo>
                <a:lnTo>
                  <a:pt x="150621" y="227594"/>
                </a:lnTo>
                <a:lnTo>
                  <a:pt x="120351" y="253832"/>
                </a:lnTo>
                <a:lnTo>
                  <a:pt x="93171" y="281096"/>
                </a:lnTo>
                <a:lnTo>
                  <a:pt x="48585" y="338449"/>
                </a:lnTo>
                <a:lnTo>
                  <a:pt x="17868" y="399138"/>
                </a:lnTo>
                <a:lnTo>
                  <a:pt x="2027" y="462648"/>
                </a:lnTo>
                <a:lnTo>
                  <a:pt x="0" y="495299"/>
                </a:lnTo>
                <a:lnTo>
                  <a:pt x="2027" y="527783"/>
                </a:lnTo>
                <a:lnTo>
                  <a:pt x="17868" y="591036"/>
                </a:lnTo>
                <a:lnTo>
                  <a:pt x="48585" y="651564"/>
                </a:lnTo>
                <a:lnTo>
                  <a:pt x="93171" y="708839"/>
                </a:lnTo>
                <a:lnTo>
                  <a:pt x="120351" y="736091"/>
                </a:lnTo>
                <a:lnTo>
                  <a:pt x="150621" y="762331"/>
                </a:lnTo>
                <a:lnTo>
                  <a:pt x="183855" y="787493"/>
                </a:lnTo>
                <a:lnTo>
                  <a:pt x="219927" y="811511"/>
                </a:lnTo>
                <a:lnTo>
                  <a:pt x="258712" y="834319"/>
                </a:lnTo>
                <a:lnTo>
                  <a:pt x="300083" y="855850"/>
                </a:lnTo>
                <a:lnTo>
                  <a:pt x="343915" y="876039"/>
                </a:lnTo>
                <a:lnTo>
                  <a:pt x="390083" y="894819"/>
                </a:lnTo>
                <a:lnTo>
                  <a:pt x="438459" y="912125"/>
                </a:lnTo>
                <a:lnTo>
                  <a:pt x="488919" y="927889"/>
                </a:lnTo>
                <a:lnTo>
                  <a:pt x="541336" y="942047"/>
                </a:lnTo>
                <a:lnTo>
                  <a:pt x="595585" y="954531"/>
                </a:lnTo>
                <a:lnTo>
                  <a:pt x="651540" y="965277"/>
                </a:lnTo>
                <a:lnTo>
                  <a:pt x="709075" y="974217"/>
                </a:lnTo>
                <a:lnTo>
                  <a:pt x="768064" y="981285"/>
                </a:lnTo>
                <a:lnTo>
                  <a:pt x="828382" y="986416"/>
                </a:lnTo>
                <a:lnTo>
                  <a:pt x="889902" y="989542"/>
                </a:lnTo>
                <a:lnTo>
                  <a:pt x="952499" y="990599"/>
                </a:lnTo>
                <a:lnTo>
                  <a:pt x="1015097" y="989542"/>
                </a:lnTo>
                <a:lnTo>
                  <a:pt x="1076617" y="986416"/>
                </a:lnTo>
                <a:lnTo>
                  <a:pt x="1136935" y="981285"/>
                </a:lnTo>
                <a:lnTo>
                  <a:pt x="1195924" y="974217"/>
                </a:lnTo>
                <a:lnTo>
                  <a:pt x="1253459" y="965277"/>
                </a:lnTo>
                <a:lnTo>
                  <a:pt x="1309414" y="954531"/>
                </a:lnTo>
                <a:lnTo>
                  <a:pt x="1363663" y="942047"/>
                </a:lnTo>
                <a:lnTo>
                  <a:pt x="1416080" y="927889"/>
                </a:lnTo>
                <a:lnTo>
                  <a:pt x="1466540" y="912125"/>
                </a:lnTo>
                <a:lnTo>
                  <a:pt x="1514916" y="894819"/>
                </a:lnTo>
                <a:lnTo>
                  <a:pt x="1561084" y="876039"/>
                </a:lnTo>
                <a:lnTo>
                  <a:pt x="1604916" y="855850"/>
                </a:lnTo>
                <a:lnTo>
                  <a:pt x="1646287" y="834319"/>
                </a:lnTo>
                <a:lnTo>
                  <a:pt x="1685072" y="811511"/>
                </a:lnTo>
                <a:lnTo>
                  <a:pt x="1721144" y="787493"/>
                </a:lnTo>
                <a:lnTo>
                  <a:pt x="1754378" y="762331"/>
                </a:lnTo>
                <a:lnTo>
                  <a:pt x="1784648" y="736091"/>
                </a:lnTo>
                <a:lnTo>
                  <a:pt x="1811828" y="708839"/>
                </a:lnTo>
                <a:lnTo>
                  <a:pt x="1856414" y="651564"/>
                </a:lnTo>
                <a:lnTo>
                  <a:pt x="1887131" y="591036"/>
                </a:lnTo>
                <a:lnTo>
                  <a:pt x="1902972" y="527783"/>
                </a:lnTo>
                <a:lnTo>
                  <a:pt x="1904999" y="495299"/>
                </a:lnTo>
                <a:lnTo>
                  <a:pt x="1902972" y="462648"/>
                </a:lnTo>
                <a:lnTo>
                  <a:pt x="1887131" y="399138"/>
                </a:lnTo>
                <a:lnTo>
                  <a:pt x="1856414" y="338449"/>
                </a:lnTo>
                <a:lnTo>
                  <a:pt x="1811828" y="281096"/>
                </a:lnTo>
                <a:lnTo>
                  <a:pt x="1784648" y="253832"/>
                </a:lnTo>
                <a:lnTo>
                  <a:pt x="1754378" y="227594"/>
                </a:lnTo>
                <a:lnTo>
                  <a:pt x="1721144" y="202448"/>
                </a:lnTo>
                <a:lnTo>
                  <a:pt x="1685072" y="178457"/>
                </a:lnTo>
                <a:lnTo>
                  <a:pt x="1646287" y="155687"/>
                </a:lnTo>
                <a:lnTo>
                  <a:pt x="1604916" y="134201"/>
                </a:lnTo>
                <a:lnTo>
                  <a:pt x="1561084" y="114064"/>
                </a:lnTo>
                <a:lnTo>
                  <a:pt x="1514916" y="95341"/>
                </a:lnTo>
                <a:lnTo>
                  <a:pt x="1466540" y="78095"/>
                </a:lnTo>
                <a:lnTo>
                  <a:pt x="1416080" y="62391"/>
                </a:lnTo>
                <a:lnTo>
                  <a:pt x="1363663" y="48294"/>
                </a:lnTo>
                <a:lnTo>
                  <a:pt x="1309414" y="35867"/>
                </a:lnTo>
                <a:lnTo>
                  <a:pt x="1253459" y="25176"/>
                </a:lnTo>
                <a:lnTo>
                  <a:pt x="1195924" y="16284"/>
                </a:lnTo>
                <a:lnTo>
                  <a:pt x="1136935" y="9256"/>
                </a:lnTo>
                <a:lnTo>
                  <a:pt x="1076617" y="4156"/>
                </a:lnTo>
                <a:lnTo>
                  <a:pt x="1015097" y="1049"/>
                </a:lnTo>
                <a:lnTo>
                  <a:pt x="952499" y="0"/>
                </a:lnTo>
                <a:close/>
              </a:path>
            </a:pathLst>
          </a:custGeom>
          <a:ln w="38099">
            <a:solidFill>
              <a:srgbClr val="0033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7186545" y="3803394"/>
            <a:ext cx="1071245" cy="635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7620">
              <a:lnSpc>
                <a:spcPct val="100000"/>
              </a:lnSpc>
              <a:spcBef>
                <a:spcPts val="100"/>
              </a:spcBef>
            </a:pPr>
            <a:r>
              <a:rPr dirty="0" sz="2000" spc="-10">
                <a:latin typeface="Arial MT"/>
                <a:cs typeface="Arial MT"/>
              </a:rPr>
              <a:t>Receptor </a:t>
            </a:r>
            <a:r>
              <a:rPr dirty="0" sz="2000">
                <a:latin typeface="Arial MT"/>
                <a:cs typeface="Arial MT"/>
              </a:rPr>
              <a:t>ó</a:t>
            </a:r>
            <a:r>
              <a:rPr dirty="0" sz="2000" spc="-5">
                <a:latin typeface="Arial MT"/>
                <a:cs typeface="Arial MT"/>
              </a:rPr>
              <a:t> </a:t>
            </a:r>
            <a:r>
              <a:rPr dirty="0" sz="2000" spc="-10">
                <a:latin typeface="Arial MT"/>
                <a:cs typeface="Arial MT"/>
              </a:rPr>
              <a:t>Victima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9" name="object 9" descr=""/>
          <p:cNvSpPr/>
          <p:nvPr/>
        </p:nvSpPr>
        <p:spPr>
          <a:xfrm>
            <a:off x="6731370" y="3654551"/>
            <a:ext cx="1905000" cy="990600"/>
          </a:xfrm>
          <a:custGeom>
            <a:avLst/>
            <a:gdLst/>
            <a:ahLst/>
            <a:cxnLst/>
            <a:rect l="l" t="t" r="r" b="b"/>
            <a:pathLst>
              <a:path w="1905000" h="990600">
                <a:moveTo>
                  <a:pt x="952499" y="0"/>
                </a:moveTo>
                <a:lnTo>
                  <a:pt x="889902" y="1049"/>
                </a:lnTo>
                <a:lnTo>
                  <a:pt x="828382" y="4156"/>
                </a:lnTo>
                <a:lnTo>
                  <a:pt x="768064" y="9256"/>
                </a:lnTo>
                <a:lnTo>
                  <a:pt x="709075" y="16284"/>
                </a:lnTo>
                <a:lnTo>
                  <a:pt x="651540" y="25176"/>
                </a:lnTo>
                <a:lnTo>
                  <a:pt x="595585" y="35867"/>
                </a:lnTo>
                <a:lnTo>
                  <a:pt x="541336" y="48294"/>
                </a:lnTo>
                <a:lnTo>
                  <a:pt x="488919" y="62391"/>
                </a:lnTo>
                <a:lnTo>
                  <a:pt x="438459" y="78095"/>
                </a:lnTo>
                <a:lnTo>
                  <a:pt x="390083" y="95341"/>
                </a:lnTo>
                <a:lnTo>
                  <a:pt x="343915" y="114064"/>
                </a:lnTo>
                <a:lnTo>
                  <a:pt x="300083" y="134201"/>
                </a:lnTo>
                <a:lnTo>
                  <a:pt x="258712" y="155687"/>
                </a:lnTo>
                <a:lnTo>
                  <a:pt x="219927" y="178457"/>
                </a:lnTo>
                <a:lnTo>
                  <a:pt x="183855" y="202448"/>
                </a:lnTo>
                <a:lnTo>
                  <a:pt x="150621" y="227594"/>
                </a:lnTo>
                <a:lnTo>
                  <a:pt x="120351" y="253832"/>
                </a:lnTo>
                <a:lnTo>
                  <a:pt x="93171" y="281096"/>
                </a:lnTo>
                <a:lnTo>
                  <a:pt x="48585" y="338449"/>
                </a:lnTo>
                <a:lnTo>
                  <a:pt x="17868" y="399138"/>
                </a:lnTo>
                <a:lnTo>
                  <a:pt x="2027" y="462648"/>
                </a:lnTo>
                <a:lnTo>
                  <a:pt x="0" y="495299"/>
                </a:lnTo>
                <a:lnTo>
                  <a:pt x="2027" y="527783"/>
                </a:lnTo>
                <a:lnTo>
                  <a:pt x="17868" y="591036"/>
                </a:lnTo>
                <a:lnTo>
                  <a:pt x="48585" y="651564"/>
                </a:lnTo>
                <a:lnTo>
                  <a:pt x="93171" y="708839"/>
                </a:lnTo>
                <a:lnTo>
                  <a:pt x="120351" y="736091"/>
                </a:lnTo>
                <a:lnTo>
                  <a:pt x="150621" y="762331"/>
                </a:lnTo>
                <a:lnTo>
                  <a:pt x="183855" y="787493"/>
                </a:lnTo>
                <a:lnTo>
                  <a:pt x="219927" y="811511"/>
                </a:lnTo>
                <a:lnTo>
                  <a:pt x="258712" y="834319"/>
                </a:lnTo>
                <a:lnTo>
                  <a:pt x="300083" y="855850"/>
                </a:lnTo>
                <a:lnTo>
                  <a:pt x="343915" y="876039"/>
                </a:lnTo>
                <a:lnTo>
                  <a:pt x="390083" y="894819"/>
                </a:lnTo>
                <a:lnTo>
                  <a:pt x="438459" y="912125"/>
                </a:lnTo>
                <a:lnTo>
                  <a:pt x="488919" y="927889"/>
                </a:lnTo>
                <a:lnTo>
                  <a:pt x="541336" y="942047"/>
                </a:lnTo>
                <a:lnTo>
                  <a:pt x="595585" y="954531"/>
                </a:lnTo>
                <a:lnTo>
                  <a:pt x="651540" y="965277"/>
                </a:lnTo>
                <a:lnTo>
                  <a:pt x="709075" y="974217"/>
                </a:lnTo>
                <a:lnTo>
                  <a:pt x="768064" y="981285"/>
                </a:lnTo>
                <a:lnTo>
                  <a:pt x="828382" y="986416"/>
                </a:lnTo>
                <a:lnTo>
                  <a:pt x="889902" y="989542"/>
                </a:lnTo>
                <a:lnTo>
                  <a:pt x="952499" y="990599"/>
                </a:lnTo>
                <a:lnTo>
                  <a:pt x="1015265" y="989542"/>
                </a:lnTo>
                <a:lnTo>
                  <a:pt x="1076927" y="986416"/>
                </a:lnTo>
                <a:lnTo>
                  <a:pt x="1137360" y="981285"/>
                </a:lnTo>
                <a:lnTo>
                  <a:pt x="1196440" y="974217"/>
                </a:lnTo>
                <a:lnTo>
                  <a:pt x="1254044" y="965277"/>
                </a:lnTo>
                <a:lnTo>
                  <a:pt x="1310048" y="954531"/>
                </a:lnTo>
                <a:lnTo>
                  <a:pt x="1364327" y="942047"/>
                </a:lnTo>
                <a:lnTo>
                  <a:pt x="1416757" y="927889"/>
                </a:lnTo>
                <a:lnTo>
                  <a:pt x="1467214" y="912125"/>
                </a:lnTo>
                <a:lnTo>
                  <a:pt x="1515575" y="894819"/>
                </a:lnTo>
                <a:lnTo>
                  <a:pt x="1561714" y="876039"/>
                </a:lnTo>
                <a:lnTo>
                  <a:pt x="1605509" y="855850"/>
                </a:lnTo>
                <a:lnTo>
                  <a:pt x="1646835" y="834319"/>
                </a:lnTo>
                <a:lnTo>
                  <a:pt x="1685568" y="811511"/>
                </a:lnTo>
                <a:lnTo>
                  <a:pt x="1721583" y="787493"/>
                </a:lnTo>
                <a:lnTo>
                  <a:pt x="1754757" y="762331"/>
                </a:lnTo>
                <a:lnTo>
                  <a:pt x="1784966" y="736091"/>
                </a:lnTo>
                <a:lnTo>
                  <a:pt x="1812086" y="708839"/>
                </a:lnTo>
                <a:lnTo>
                  <a:pt x="1856561" y="651564"/>
                </a:lnTo>
                <a:lnTo>
                  <a:pt x="1887189" y="591036"/>
                </a:lnTo>
                <a:lnTo>
                  <a:pt x="1902979" y="527783"/>
                </a:lnTo>
                <a:lnTo>
                  <a:pt x="1904999" y="495299"/>
                </a:lnTo>
                <a:lnTo>
                  <a:pt x="1902979" y="462648"/>
                </a:lnTo>
                <a:lnTo>
                  <a:pt x="1887189" y="399138"/>
                </a:lnTo>
                <a:lnTo>
                  <a:pt x="1856561" y="338449"/>
                </a:lnTo>
                <a:lnTo>
                  <a:pt x="1812086" y="281096"/>
                </a:lnTo>
                <a:lnTo>
                  <a:pt x="1784966" y="253832"/>
                </a:lnTo>
                <a:lnTo>
                  <a:pt x="1754757" y="227594"/>
                </a:lnTo>
                <a:lnTo>
                  <a:pt x="1721583" y="202448"/>
                </a:lnTo>
                <a:lnTo>
                  <a:pt x="1685568" y="178457"/>
                </a:lnTo>
                <a:lnTo>
                  <a:pt x="1646835" y="155687"/>
                </a:lnTo>
                <a:lnTo>
                  <a:pt x="1605509" y="134201"/>
                </a:lnTo>
                <a:lnTo>
                  <a:pt x="1561714" y="114064"/>
                </a:lnTo>
                <a:lnTo>
                  <a:pt x="1515575" y="95341"/>
                </a:lnTo>
                <a:lnTo>
                  <a:pt x="1467214" y="78095"/>
                </a:lnTo>
                <a:lnTo>
                  <a:pt x="1416757" y="62391"/>
                </a:lnTo>
                <a:lnTo>
                  <a:pt x="1364327" y="48294"/>
                </a:lnTo>
                <a:lnTo>
                  <a:pt x="1310048" y="35867"/>
                </a:lnTo>
                <a:lnTo>
                  <a:pt x="1254044" y="25176"/>
                </a:lnTo>
                <a:lnTo>
                  <a:pt x="1196440" y="16284"/>
                </a:lnTo>
                <a:lnTo>
                  <a:pt x="1137360" y="9256"/>
                </a:lnTo>
                <a:lnTo>
                  <a:pt x="1076927" y="4156"/>
                </a:lnTo>
                <a:lnTo>
                  <a:pt x="1015265" y="1049"/>
                </a:lnTo>
                <a:lnTo>
                  <a:pt x="952499" y="0"/>
                </a:lnTo>
                <a:close/>
              </a:path>
            </a:pathLst>
          </a:custGeom>
          <a:ln w="38099">
            <a:solidFill>
              <a:srgbClr val="00CC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 txBox="1"/>
          <p:nvPr/>
        </p:nvSpPr>
        <p:spPr>
          <a:xfrm>
            <a:off x="1614804" y="1954783"/>
            <a:ext cx="7614920" cy="17621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000">
                <a:latin typeface="Arial MT"/>
                <a:cs typeface="Arial MT"/>
              </a:rPr>
              <a:t>Genericamente</a:t>
            </a:r>
            <a:r>
              <a:rPr dirty="0" sz="2000" spc="-4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para</a:t>
            </a:r>
            <a:r>
              <a:rPr dirty="0" sz="2000" spc="-5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asegurar</a:t>
            </a:r>
            <a:r>
              <a:rPr dirty="0" sz="2000" spc="-4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la</a:t>
            </a:r>
            <a:r>
              <a:rPr dirty="0" sz="2000" spc="-4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Compatibilidad</a:t>
            </a:r>
            <a:r>
              <a:rPr dirty="0" sz="2000" spc="-30">
                <a:latin typeface="Arial MT"/>
                <a:cs typeface="Arial MT"/>
              </a:rPr>
              <a:t> </a:t>
            </a:r>
            <a:r>
              <a:rPr dirty="0" sz="2000" spc="-10">
                <a:latin typeface="Arial MT"/>
                <a:cs typeface="Arial MT"/>
              </a:rPr>
              <a:t>Electromangnetica </a:t>
            </a:r>
            <a:r>
              <a:rPr dirty="0" sz="2000">
                <a:latin typeface="Arial MT"/>
                <a:cs typeface="Arial MT"/>
              </a:rPr>
              <a:t>de un Sistema se</a:t>
            </a:r>
            <a:r>
              <a:rPr dirty="0" sz="2000" spc="-1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debe evaluar</a:t>
            </a:r>
            <a:r>
              <a:rPr dirty="0" sz="2000" spc="-1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mediante:</a:t>
            </a:r>
            <a:r>
              <a:rPr dirty="0" sz="2000" spc="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Reducción de</a:t>
            </a:r>
            <a:r>
              <a:rPr dirty="0" sz="2000" spc="1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la</a:t>
            </a:r>
            <a:r>
              <a:rPr dirty="0" sz="2000" spc="10">
                <a:latin typeface="Arial MT"/>
                <a:cs typeface="Arial MT"/>
              </a:rPr>
              <a:t> </a:t>
            </a:r>
            <a:r>
              <a:rPr dirty="0" sz="2000" spc="-10">
                <a:latin typeface="Arial MT"/>
                <a:cs typeface="Arial MT"/>
              </a:rPr>
              <a:t>Emisión </a:t>
            </a:r>
            <a:r>
              <a:rPr dirty="0" sz="2000">
                <a:latin typeface="Arial MT"/>
                <a:cs typeface="Arial MT"/>
              </a:rPr>
              <a:t>y/ó</a:t>
            </a:r>
            <a:r>
              <a:rPr dirty="0" sz="2000" spc="-3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Reducción</a:t>
            </a:r>
            <a:r>
              <a:rPr dirty="0" sz="2000" spc="-3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del</a:t>
            </a:r>
            <a:r>
              <a:rPr dirty="0" sz="2000" spc="-3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Acople</a:t>
            </a:r>
            <a:r>
              <a:rPr dirty="0" sz="2000" spc="-3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y/ó</a:t>
            </a:r>
            <a:r>
              <a:rPr dirty="0" sz="2000" spc="-3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Incremento</a:t>
            </a:r>
            <a:r>
              <a:rPr dirty="0" sz="2000" spc="-3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de</a:t>
            </a:r>
            <a:r>
              <a:rPr dirty="0" sz="2000" spc="-2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la</a:t>
            </a:r>
            <a:r>
              <a:rPr dirty="0" sz="2000" spc="-30">
                <a:latin typeface="Arial MT"/>
                <a:cs typeface="Arial MT"/>
              </a:rPr>
              <a:t> </a:t>
            </a:r>
            <a:r>
              <a:rPr dirty="0" sz="2000" spc="-10">
                <a:latin typeface="Arial MT"/>
                <a:cs typeface="Arial MT"/>
              </a:rPr>
              <a:t>Inmunidad.</a:t>
            </a:r>
            <a:endParaRPr sz="2000">
              <a:latin typeface="Arial MT"/>
              <a:cs typeface="Arial MT"/>
            </a:endParaRPr>
          </a:p>
          <a:p>
            <a:pPr algn="ctr" marL="3058795" marR="3006725">
              <a:lnSpc>
                <a:spcPct val="100000"/>
              </a:lnSpc>
              <a:spcBef>
                <a:spcPts val="1670"/>
              </a:spcBef>
            </a:pPr>
            <a:r>
              <a:rPr dirty="0" sz="2000">
                <a:latin typeface="Arial MT"/>
                <a:cs typeface="Arial MT"/>
              </a:rPr>
              <a:t>Canal</a:t>
            </a:r>
            <a:r>
              <a:rPr dirty="0" sz="2000" spc="-30">
                <a:latin typeface="Arial MT"/>
                <a:cs typeface="Arial MT"/>
              </a:rPr>
              <a:t> </a:t>
            </a:r>
            <a:r>
              <a:rPr dirty="0" sz="2000" spc="-25">
                <a:latin typeface="Arial MT"/>
                <a:cs typeface="Arial MT"/>
              </a:rPr>
              <a:t>de </a:t>
            </a:r>
            <a:r>
              <a:rPr dirty="0" sz="2000" spc="-10">
                <a:latin typeface="Arial MT"/>
                <a:cs typeface="Arial MT"/>
              </a:rPr>
              <a:t>Acoplamiento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6825358" y="5555993"/>
            <a:ext cx="1915160" cy="635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64490" marR="5080" indent="-352425">
              <a:lnSpc>
                <a:spcPct val="100000"/>
              </a:lnSpc>
              <a:spcBef>
                <a:spcPts val="100"/>
              </a:spcBef>
            </a:pPr>
            <a:r>
              <a:rPr dirty="0" sz="2000">
                <a:latin typeface="Arial MT"/>
                <a:cs typeface="Arial MT"/>
              </a:rPr>
              <a:t>Incremento</a:t>
            </a:r>
            <a:r>
              <a:rPr dirty="0" sz="2000" spc="-4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de</a:t>
            </a:r>
            <a:r>
              <a:rPr dirty="0" sz="2000" spc="-35">
                <a:latin typeface="Arial MT"/>
                <a:cs typeface="Arial MT"/>
              </a:rPr>
              <a:t> </a:t>
            </a:r>
            <a:r>
              <a:rPr dirty="0" sz="2000" spc="-25">
                <a:latin typeface="Arial MT"/>
                <a:cs typeface="Arial MT"/>
              </a:rPr>
              <a:t>la </a:t>
            </a:r>
            <a:r>
              <a:rPr dirty="0" sz="2000" spc="-10">
                <a:latin typeface="Arial MT"/>
                <a:cs typeface="Arial MT"/>
              </a:rPr>
              <a:t>Inmunidad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4717673" y="5555993"/>
            <a:ext cx="1637030" cy="635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28625" marR="5080" indent="-416559">
              <a:lnSpc>
                <a:spcPct val="100000"/>
              </a:lnSpc>
              <a:spcBef>
                <a:spcPts val="100"/>
              </a:spcBef>
            </a:pPr>
            <a:r>
              <a:rPr dirty="0" sz="2000">
                <a:latin typeface="Arial MT"/>
                <a:cs typeface="Arial MT"/>
              </a:rPr>
              <a:t>Reducción</a:t>
            </a:r>
            <a:r>
              <a:rPr dirty="0" sz="2000" spc="-50">
                <a:latin typeface="Arial MT"/>
                <a:cs typeface="Arial MT"/>
              </a:rPr>
              <a:t> </a:t>
            </a:r>
            <a:r>
              <a:rPr dirty="0" sz="2000" spc="-25">
                <a:latin typeface="Arial MT"/>
                <a:cs typeface="Arial MT"/>
              </a:rPr>
              <a:t>del </a:t>
            </a:r>
            <a:r>
              <a:rPr dirty="0" sz="2000" spc="-10">
                <a:latin typeface="Arial MT"/>
                <a:cs typeface="Arial MT"/>
              </a:rPr>
              <a:t>Acople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2210696" y="5555993"/>
            <a:ext cx="1848485" cy="635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36245" marR="5080" indent="-424180">
              <a:lnSpc>
                <a:spcPct val="100000"/>
              </a:lnSpc>
              <a:spcBef>
                <a:spcPts val="100"/>
              </a:spcBef>
            </a:pPr>
            <a:r>
              <a:rPr dirty="0" sz="2000">
                <a:latin typeface="Arial MT"/>
                <a:cs typeface="Arial MT"/>
              </a:rPr>
              <a:t>Reducción</a:t>
            </a:r>
            <a:r>
              <a:rPr dirty="0" sz="2000" spc="-3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de</a:t>
            </a:r>
            <a:r>
              <a:rPr dirty="0" sz="2000" spc="-30">
                <a:latin typeface="Arial MT"/>
                <a:cs typeface="Arial MT"/>
              </a:rPr>
              <a:t> </a:t>
            </a:r>
            <a:r>
              <a:rPr dirty="0" sz="2000" spc="-25">
                <a:latin typeface="Arial MT"/>
                <a:cs typeface="Arial MT"/>
              </a:rPr>
              <a:t>la </a:t>
            </a:r>
            <a:r>
              <a:rPr dirty="0" sz="2000" spc="-10">
                <a:latin typeface="Arial MT"/>
                <a:cs typeface="Arial MT"/>
              </a:rPr>
              <a:t>Emisión.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14" name="object 14" descr=""/>
          <p:cNvSpPr/>
          <p:nvPr/>
        </p:nvSpPr>
        <p:spPr>
          <a:xfrm>
            <a:off x="3066151" y="4876800"/>
            <a:ext cx="172720" cy="533400"/>
          </a:xfrm>
          <a:custGeom>
            <a:avLst/>
            <a:gdLst/>
            <a:ahLst/>
            <a:cxnLst/>
            <a:rect l="l" t="t" r="r" b="b"/>
            <a:pathLst>
              <a:path w="172719" h="533400">
                <a:moveTo>
                  <a:pt x="172212" y="170688"/>
                </a:moveTo>
                <a:lnTo>
                  <a:pt x="85344" y="0"/>
                </a:lnTo>
                <a:lnTo>
                  <a:pt x="0" y="170688"/>
                </a:lnTo>
                <a:lnTo>
                  <a:pt x="57912" y="170688"/>
                </a:lnTo>
                <a:lnTo>
                  <a:pt x="57912" y="143256"/>
                </a:lnTo>
                <a:lnTo>
                  <a:pt x="114300" y="143256"/>
                </a:lnTo>
                <a:lnTo>
                  <a:pt x="114300" y="170688"/>
                </a:lnTo>
                <a:lnTo>
                  <a:pt x="172212" y="170688"/>
                </a:lnTo>
                <a:close/>
              </a:path>
              <a:path w="172719" h="533400">
                <a:moveTo>
                  <a:pt x="114300" y="170688"/>
                </a:moveTo>
                <a:lnTo>
                  <a:pt x="114300" y="143256"/>
                </a:lnTo>
                <a:lnTo>
                  <a:pt x="57912" y="143256"/>
                </a:lnTo>
                <a:lnTo>
                  <a:pt x="57912" y="170688"/>
                </a:lnTo>
                <a:lnTo>
                  <a:pt x="114300" y="170688"/>
                </a:lnTo>
                <a:close/>
              </a:path>
              <a:path w="172719" h="533400">
                <a:moveTo>
                  <a:pt x="114300" y="533400"/>
                </a:moveTo>
                <a:lnTo>
                  <a:pt x="114300" y="170688"/>
                </a:lnTo>
                <a:lnTo>
                  <a:pt x="57912" y="170688"/>
                </a:lnTo>
                <a:lnTo>
                  <a:pt x="57912" y="533400"/>
                </a:lnTo>
                <a:lnTo>
                  <a:pt x="114300" y="533400"/>
                </a:lnTo>
                <a:close/>
              </a:path>
            </a:pathLst>
          </a:custGeom>
          <a:solidFill>
            <a:srgbClr val="0033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/>
          <p:nvPr/>
        </p:nvSpPr>
        <p:spPr>
          <a:xfrm>
            <a:off x="5411587" y="4876800"/>
            <a:ext cx="170815" cy="533400"/>
          </a:xfrm>
          <a:custGeom>
            <a:avLst/>
            <a:gdLst/>
            <a:ahLst/>
            <a:cxnLst/>
            <a:rect l="l" t="t" r="r" b="b"/>
            <a:pathLst>
              <a:path w="170814" h="533400">
                <a:moveTo>
                  <a:pt x="170688" y="170688"/>
                </a:moveTo>
                <a:lnTo>
                  <a:pt x="85344" y="0"/>
                </a:lnTo>
                <a:lnTo>
                  <a:pt x="0" y="170688"/>
                </a:lnTo>
                <a:lnTo>
                  <a:pt x="56388" y="170688"/>
                </a:lnTo>
                <a:lnTo>
                  <a:pt x="56388" y="143256"/>
                </a:lnTo>
                <a:lnTo>
                  <a:pt x="114300" y="143256"/>
                </a:lnTo>
                <a:lnTo>
                  <a:pt x="114300" y="170688"/>
                </a:lnTo>
                <a:lnTo>
                  <a:pt x="170688" y="170688"/>
                </a:lnTo>
                <a:close/>
              </a:path>
              <a:path w="170814" h="533400">
                <a:moveTo>
                  <a:pt x="114300" y="170688"/>
                </a:moveTo>
                <a:lnTo>
                  <a:pt x="114300" y="143256"/>
                </a:lnTo>
                <a:lnTo>
                  <a:pt x="56388" y="143256"/>
                </a:lnTo>
                <a:lnTo>
                  <a:pt x="56388" y="170688"/>
                </a:lnTo>
                <a:lnTo>
                  <a:pt x="114300" y="170688"/>
                </a:lnTo>
                <a:close/>
              </a:path>
              <a:path w="170814" h="533400">
                <a:moveTo>
                  <a:pt x="114300" y="533400"/>
                </a:moveTo>
                <a:lnTo>
                  <a:pt x="114300" y="170688"/>
                </a:lnTo>
                <a:lnTo>
                  <a:pt x="56388" y="170688"/>
                </a:lnTo>
                <a:lnTo>
                  <a:pt x="56388" y="533400"/>
                </a:lnTo>
                <a:lnTo>
                  <a:pt x="114300" y="533400"/>
                </a:lnTo>
                <a:close/>
              </a:path>
            </a:pathLst>
          </a:custGeom>
          <a:solidFill>
            <a:srgbClr val="FF33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/>
          <p:nvPr/>
        </p:nvSpPr>
        <p:spPr>
          <a:xfrm>
            <a:off x="7697586" y="4876800"/>
            <a:ext cx="170815" cy="533400"/>
          </a:xfrm>
          <a:custGeom>
            <a:avLst/>
            <a:gdLst/>
            <a:ahLst/>
            <a:cxnLst/>
            <a:rect l="l" t="t" r="r" b="b"/>
            <a:pathLst>
              <a:path w="170815" h="533400">
                <a:moveTo>
                  <a:pt x="170688" y="170688"/>
                </a:moveTo>
                <a:lnTo>
                  <a:pt x="85344" y="0"/>
                </a:lnTo>
                <a:lnTo>
                  <a:pt x="0" y="170688"/>
                </a:lnTo>
                <a:lnTo>
                  <a:pt x="56388" y="170688"/>
                </a:lnTo>
                <a:lnTo>
                  <a:pt x="56388" y="143256"/>
                </a:lnTo>
                <a:lnTo>
                  <a:pt x="114300" y="143256"/>
                </a:lnTo>
                <a:lnTo>
                  <a:pt x="114300" y="170688"/>
                </a:lnTo>
                <a:lnTo>
                  <a:pt x="170688" y="170688"/>
                </a:lnTo>
                <a:close/>
              </a:path>
              <a:path w="170815" h="533400">
                <a:moveTo>
                  <a:pt x="114300" y="170688"/>
                </a:moveTo>
                <a:lnTo>
                  <a:pt x="114300" y="143256"/>
                </a:lnTo>
                <a:lnTo>
                  <a:pt x="56388" y="143256"/>
                </a:lnTo>
                <a:lnTo>
                  <a:pt x="56388" y="170688"/>
                </a:lnTo>
                <a:lnTo>
                  <a:pt x="114300" y="170688"/>
                </a:lnTo>
                <a:close/>
              </a:path>
              <a:path w="170815" h="533400">
                <a:moveTo>
                  <a:pt x="114300" y="533400"/>
                </a:moveTo>
                <a:lnTo>
                  <a:pt x="114300" y="170688"/>
                </a:lnTo>
                <a:lnTo>
                  <a:pt x="56388" y="170688"/>
                </a:lnTo>
                <a:lnTo>
                  <a:pt x="56388" y="533400"/>
                </a:lnTo>
                <a:lnTo>
                  <a:pt x="114300" y="533400"/>
                </a:lnTo>
                <a:close/>
              </a:path>
            </a:pathLst>
          </a:custGeom>
          <a:solidFill>
            <a:srgbClr val="00CC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2966" rIns="0" bIns="0" rtlCol="0" vert="horz">
            <a:spAutoFit/>
          </a:bodyPr>
          <a:lstStyle/>
          <a:p>
            <a:pPr marL="88265">
              <a:lnSpc>
                <a:spcPct val="100000"/>
              </a:lnSpc>
              <a:spcBef>
                <a:spcPts val="100"/>
              </a:spcBef>
            </a:pPr>
            <a:r>
              <a:rPr dirty="0"/>
              <a:t>Que</a:t>
            </a:r>
            <a:r>
              <a:rPr dirty="0" spc="-30"/>
              <a:t> </a:t>
            </a:r>
            <a:r>
              <a:rPr dirty="0"/>
              <a:t>es</a:t>
            </a:r>
            <a:r>
              <a:rPr dirty="0" spc="-20"/>
              <a:t> </a:t>
            </a:r>
            <a:r>
              <a:rPr dirty="0"/>
              <a:t>una</a:t>
            </a:r>
            <a:r>
              <a:rPr dirty="0" spc="-25"/>
              <a:t> </a:t>
            </a:r>
            <a:r>
              <a:rPr dirty="0"/>
              <a:t>Perturbación</a:t>
            </a:r>
            <a:r>
              <a:rPr dirty="0" spc="-20"/>
              <a:t> </a:t>
            </a:r>
            <a:r>
              <a:rPr dirty="0"/>
              <a:t>?</a:t>
            </a:r>
            <a:r>
              <a:rPr dirty="0" spc="-15"/>
              <a:t> </a:t>
            </a:r>
            <a:r>
              <a:rPr dirty="0" spc="-10"/>
              <a:t>(Cont…)</a:t>
            </a:r>
          </a:p>
        </p:txBody>
      </p:sp>
      <p:sp>
        <p:nvSpPr>
          <p:cNvPr id="18" name="object 1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50"/>
              <a:t>1</a:t>
            </a:r>
            <a:r>
              <a:rPr dirty="0" baseline="23809" sz="1050" spc="75"/>
              <a:t>ER.</a:t>
            </a:r>
            <a:r>
              <a:rPr dirty="0" baseline="23809" sz="1050" spc="165"/>
              <a:t> </a:t>
            </a:r>
            <a:r>
              <a:rPr dirty="0" sz="1100" spc="65"/>
              <a:t>EVENTO</a:t>
            </a:r>
            <a:r>
              <a:rPr dirty="0" sz="1100" spc="-10"/>
              <a:t> </a:t>
            </a:r>
            <a:r>
              <a:rPr dirty="0" sz="1100" spc="65"/>
              <a:t>DE</a:t>
            </a:r>
            <a:r>
              <a:rPr dirty="0" sz="1100" spc="-20"/>
              <a:t> </a:t>
            </a:r>
            <a:r>
              <a:rPr dirty="0" sz="1100" spc="80"/>
              <a:t>LAS</a:t>
            </a:r>
            <a:r>
              <a:rPr dirty="0" sz="1100" spc="-15"/>
              <a:t> </a:t>
            </a:r>
            <a:r>
              <a:rPr dirty="0" sz="1100" spc="95"/>
              <a:t>NORMAS</a:t>
            </a:r>
            <a:r>
              <a:rPr dirty="0" sz="1100" spc="-15"/>
              <a:t> </a:t>
            </a:r>
            <a:r>
              <a:rPr dirty="0" sz="1100" spc="70"/>
              <a:t>DE</a:t>
            </a:r>
            <a:r>
              <a:rPr dirty="0" sz="1100" spc="-5"/>
              <a:t> </a:t>
            </a:r>
            <a:r>
              <a:rPr dirty="0" sz="1100" spc="80"/>
              <a:t>CALIDAD</a:t>
            </a:r>
            <a:r>
              <a:rPr dirty="0" sz="1100" spc="-20"/>
              <a:t> </a:t>
            </a:r>
            <a:r>
              <a:rPr dirty="0" sz="1100" spc="70"/>
              <a:t>DEL</a:t>
            </a:r>
            <a:r>
              <a:rPr dirty="0" sz="1100" spc="-10"/>
              <a:t> </a:t>
            </a:r>
            <a:r>
              <a:rPr dirty="0" sz="1100" spc="80"/>
              <a:t>SERVICIO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 spc="-10"/>
              <a:t> </a:t>
            </a:r>
            <a:r>
              <a:rPr dirty="0" sz="1100" spc="90"/>
              <a:t>DISTRIBUCION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/>
              <a:t> </a:t>
            </a:r>
            <a:r>
              <a:rPr dirty="0" sz="1100" spc="75"/>
              <a:t>ELECTRICIDAD-</a:t>
            </a:r>
            <a:r>
              <a:rPr dirty="0" sz="1100" spc="-10"/>
              <a:t> </a:t>
            </a:r>
            <a:r>
              <a:rPr dirty="0" sz="1100" spc="75"/>
              <a:t>PRODUCTO</a:t>
            </a:r>
            <a:r>
              <a:rPr dirty="0" sz="1100" spc="-25"/>
              <a:t> </a:t>
            </a:r>
            <a:r>
              <a:rPr dirty="0" sz="1100" spc="60"/>
              <a:t>TECNICO</a:t>
            </a:r>
            <a:endParaRPr sz="11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86252" y="369817"/>
            <a:ext cx="9131935" cy="675005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845310" marR="5328285">
              <a:lnSpc>
                <a:spcPct val="117400"/>
              </a:lnSpc>
              <a:spcBef>
                <a:spcPts val="140"/>
              </a:spcBef>
            </a:pPr>
            <a:r>
              <a:rPr dirty="0" sz="900" b="1">
                <a:latin typeface="Arial"/>
                <a:cs typeface="Arial"/>
              </a:rPr>
              <a:t>República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Bolivariana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25" b="1">
                <a:latin typeface="Arial"/>
                <a:cs typeface="Arial"/>
              </a:rPr>
              <a:t> </a:t>
            </a:r>
            <a:r>
              <a:rPr dirty="0" sz="900" spc="-10" b="1">
                <a:latin typeface="Arial"/>
                <a:cs typeface="Arial"/>
              </a:rPr>
              <a:t>Venezuela </a:t>
            </a:r>
            <a:r>
              <a:rPr dirty="0" sz="900" b="1">
                <a:latin typeface="Arial"/>
                <a:cs typeface="Arial"/>
              </a:rPr>
              <a:t>Ministerio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Energía</a:t>
            </a:r>
            <a:r>
              <a:rPr dirty="0" sz="900" spc="-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y</a:t>
            </a:r>
            <a:r>
              <a:rPr dirty="0" sz="900" spc="-45" b="1">
                <a:latin typeface="Arial"/>
                <a:cs typeface="Arial"/>
              </a:rPr>
              <a:t> </a:t>
            </a:r>
            <a:r>
              <a:rPr dirty="0" sz="900" spc="-20" b="1">
                <a:latin typeface="Arial"/>
                <a:cs typeface="Arial"/>
              </a:rPr>
              <a:t>Minas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2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General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Energía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Electricidad</a:t>
            </a:r>
            <a:endParaRPr sz="9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772528" y="6746747"/>
            <a:ext cx="9145905" cy="460375"/>
          </a:xfrm>
          <a:custGeom>
            <a:avLst/>
            <a:gdLst/>
            <a:ahLst/>
            <a:cxnLst/>
            <a:rect l="l" t="t" r="r" b="b"/>
            <a:pathLst>
              <a:path w="9145905" h="460375">
                <a:moveTo>
                  <a:pt x="9145524" y="228600"/>
                </a:moveTo>
                <a:lnTo>
                  <a:pt x="9127642" y="162496"/>
                </a:lnTo>
                <a:lnTo>
                  <a:pt x="9077439" y="104025"/>
                </a:lnTo>
                <a:lnTo>
                  <a:pt x="9041841" y="78536"/>
                </a:lnTo>
                <a:lnTo>
                  <a:pt x="9000096" y="55994"/>
                </a:lnTo>
                <a:lnTo>
                  <a:pt x="8952852" y="36779"/>
                </a:lnTo>
                <a:lnTo>
                  <a:pt x="8900770" y="21209"/>
                </a:lnTo>
                <a:lnTo>
                  <a:pt x="8844470" y="9664"/>
                </a:lnTo>
                <a:lnTo>
                  <a:pt x="8784615" y="2476"/>
                </a:lnTo>
                <a:lnTo>
                  <a:pt x="8721852" y="0"/>
                </a:lnTo>
                <a:lnTo>
                  <a:pt x="8659457" y="2476"/>
                </a:lnTo>
                <a:lnTo>
                  <a:pt x="8654720" y="3048"/>
                </a:lnTo>
                <a:lnTo>
                  <a:pt x="0" y="3048"/>
                </a:lnTo>
                <a:lnTo>
                  <a:pt x="0" y="460248"/>
                </a:lnTo>
                <a:lnTo>
                  <a:pt x="8695944" y="460248"/>
                </a:lnTo>
                <a:lnTo>
                  <a:pt x="8695944" y="456184"/>
                </a:lnTo>
                <a:lnTo>
                  <a:pt x="8721852" y="457200"/>
                </a:lnTo>
                <a:lnTo>
                  <a:pt x="8784615" y="454736"/>
                </a:lnTo>
                <a:lnTo>
                  <a:pt x="8844470" y="447548"/>
                </a:lnTo>
                <a:lnTo>
                  <a:pt x="8900770" y="436003"/>
                </a:lnTo>
                <a:lnTo>
                  <a:pt x="8952852" y="420433"/>
                </a:lnTo>
                <a:lnTo>
                  <a:pt x="9000096" y="401218"/>
                </a:lnTo>
                <a:lnTo>
                  <a:pt x="9041841" y="378675"/>
                </a:lnTo>
                <a:lnTo>
                  <a:pt x="9077439" y="353187"/>
                </a:lnTo>
                <a:lnTo>
                  <a:pt x="9106256" y="325081"/>
                </a:lnTo>
                <a:lnTo>
                  <a:pt x="9140939" y="262445"/>
                </a:lnTo>
                <a:lnTo>
                  <a:pt x="9145524" y="228600"/>
                </a:lnTo>
                <a:close/>
              </a:path>
            </a:pathLst>
          </a:custGeom>
          <a:solidFill>
            <a:srgbClr val="99CC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93286" y="348989"/>
            <a:ext cx="3224768" cy="729996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4217795" y="3576318"/>
            <a:ext cx="2298065" cy="635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7620">
              <a:lnSpc>
                <a:spcPct val="100000"/>
              </a:lnSpc>
              <a:spcBef>
                <a:spcPts val="100"/>
              </a:spcBef>
            </a:pPr>
            <a:r>
              <a:rPr dirty="0" sz="2000" b="1">
                <a:latin typeface="Arial"/>
                <a:cs typeface="Arial"/>
              </a:rPr>
              <a:t>Caracterización</a:t>
            </a:r>
            <a:r>
              <a:rPr dirty="0" sz="2000" spc="-85" b="1">
                <a:latin typeface="Arial"/>
                <a:cs typeface="Arial"/>
              </a:rPr>
              <a:t> </a:t>
            </a:r>
            <a:r>
              <a:rPr dirty="0" sz="2000" spc="-25" b="1">
                <a:latin typeface="Arial"/>
                <a:cs typeface="Arial"/>
              </a:rPr>
              <a:t>de </a:t>
            </a:r>
            <a:r>
              <a:rPr dirty="0" sz="2000" b="1">
                <a:latin typeface="Arial"/>
                <a:cs typeface="Arial"/>
              </a:rPr>
              <a:t>las</a:t>
            </a:r>
            <a:r>
              <a:rPr dirty="0" sz="2000" spc="-10" b="1">
                <a:latin typeface="Arial"/>
                <a:cs typeface="Arial"/>
              </a:rPr>
              <a:t> Perturbaciones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1426332" y="3499103"/>
            <a:ext cx="2057400" cy="838200"/>
          </a:xfrm>
          <a:custGeom>
            <a:avLst/>
            <a:gdLst/>
            <a:ahLst/>
            <a:cxnLst/>
            <a:rect l="l" t="t" r="r" b="b"/>
            <a:pathLst>
              <a:path w="2057400" h="838200">
                <a:moveTo>
                  <a:pt x="2057393" y="419099"/>
                </a:moveTo>
                <a:lnTo>
                  <a:pt x="2049384" y="366492"/>
                </a:lnTo>
                <a:lnTo>
                  <a:pt x="2025995" y="315845"/>
                </a:lnTo>
                <a:lnTo>
                  <a:pt x="1988189" y="267549"/>
                </a:lnTo>
                <a:lnTo>
                  <a:pt x="1936927" y="221996"/>
                </a:lnTo>
                <a:lnTo>
                  <a:pt x="1873171" y="179578"/>
                </a:lnTo>
                <a:lnTo>
                  <a:pt x="1836908" y="159666"/>
                </a:lnTo>
                <a:lnTo>
                  <a:pt x="1797882" y="140684"/>
                </a:lnTo>
                <a:lnTo>
                  <a:pt x="1756213" y="122681"/>
                </a:lnTo>
                <a:lnTo>
                  <a:pt x="1712021" y="105707"/>
                </a:lnTo>
                <a:lnTo>
                  <a:pt x="1665427" y="89809"/>
                </a:lnTo>
                <a:lnTo>
                  <a:pt x="1616550" y="75038"/>
                </a:lnTo>
                <a:lnTo>
                  <a:pt x="1565511" y="61441"/>
                </a:lnTo>
                <a:lnTo>
                  <a:pt x="1512431" y="49067"/>
                </a:lnTo>
                <a:lnTo>
                  <a:pt x="1457428" y="37966"/>
                </a:lnTo>
                <a:lnTo>
                  <a:pt x="1400624" y="28187"/>
                </a:lnTo>
                <a:lnTo>
                  <a:pt x="1342138" y="19778"/>
                </a:lnTo>
                <a:lnTo>
                  <a:pt x="1282091" y="12788"/>
                </a:lnTo>
                <a:lnTo>
                  <a:pt x="1220603" y="7266"/>
                </a:lnTo>
                <a:lnTo>
                  <a:pt x="1157794" y="3262"/>
                </a:lnTo>
                <a:lnTo>
                  <a:pt x="1093784" y="823"/>
                </a:lnTo>
                <a:lnTo>
                  <a:pt x="1028693" y="0"/>
                </a:lnTo>
                <a:lnTo>
                  <a:pt x="963603" y="823"/>
                </a:lnTo>
                <a:lnTo>
                  <a:pt x="899593" y="3262"/>
                </a:lnTo>
                <a:lnTo>
                  <a:pt x="836784" y="7266"/>
                </a:lnTo>
                <a:lnTo>
                  <a:pt x="775296" y="12788"/>
                </a:lnTo>
                <a:lnTo>
                  <a:pt x="715250" y="19778"/>
                </a:lnTo>
                <a:lnTo>
                  <a:pt x="656764" y="28187"/>
                </a:lnTo>
                <a:lnTo>
                  <a:pt x="599960" y="37966"/>
                </a:lnTo>
                <a:lnTo>
                  <a:pt x="544958" y="49067"/>
                </a:lnTo>
                <a:lnTo>
                  <a:pt x="491877" y="61441"/>
                </a:lnTo>
                <a:lnTo>
                  <a:pt x="440839" y="75038"/>
                </a:lnTo>
                <a:lnTo>
                  <a:pt x="391962" y="89809"/>
                </a:lnTo>
                <a:lnTo>
                  <a:pt x="345368" y="105707"/>
                </a:lnTo>
                <a:lnTo>
                  <a:pt x="301177" y="122681"/>
                </a:lnTo>
                <a:lnTo>
                  <a:pt x="259508" y="140684"/>
                </a:lnTo>
                <a:lnTo>
                  <a:pt x="220482" y="159666"/>
                </a:lnTo>
                <a:lnTo>
                  <a:pt x="184220" y="179578"/>
                </a:lnTo>
                <a:lnTo>
                  <a:pt x="150840" y="200371"/>
                </a:lnTo>
                <a:lnTo>
                  <a:pt x="93212" y="244406"/>
                </a:lnTo>
                <a:lnTo>
                  <a:pt x="48558" y="291379"/>
                </a:lnTo>
                <a:lnTo>
                  <a:pt x="17841" y="340899"/>
                </a:lnTo>
                <a:lnTo>
                  <a:pt x="2022" y="392575"/>
                </a:lnTo>
                <a:lnTo>
                  <a:pt x="0" y="419099"/>
                </a:lnTo>
                <a:lnTo>
                  <a:pt x="2022" y="445624"/>
                </a:lnTo>
                <a:lnTo>
                  <a:pt x="17841" y="497300"/>
                </a:lnTo>
                <a:lnTo>
                  <a:pt x="48558" y="546820"/>
                </a:lnTo>
                <a:lnTo>
                  <a:pt x="93212" y="593793"/>
                </a:lnTo>
                <a:lnTo>
                  <a:pt x="150840" y="637828"/>
                </a:lnTo>
                <a:lnTo>
                  <a:pt x="184220" y="658621"/>
                </a:lnTo>
                <a:lnTo>
                  <a:pt x="220482" y="678533"/>
                </a:lnTo>
                <a:lnTo>
                  <a:pt x="259508" y="697515"/>
                </a:lnTo>
                <a:lnTo>
                  <a:pt x="301177" y="715517"/>
                </a:lnTo>
                <a:lnTo>
                  <a:pt x="345368" y="732492"/>
                </a:lnTo>
                <a:lnTo>
                  <a:pt x="391962" y="748390"/>
                </a:lnTo>
                <a:lnTo>
                  <a:pt x="440839" y="763161"/>
                </a:lnTo>
                <a:lnTo>
                  <a:pt x="491877" y="776758"/>
                </a:lnTo>
                <a:lnTo>
                  <a:pt x="544958" y="789132"/>
                </a:lnTo>
                <a:lnTo>
                  <a:pt x="599960" y="800233"/>
                </a:lnTo>
                <a:lnTo>
                  <a:pt x="656764" y="810012"/>
                </a:lnTo>
                <a:lnTo>
                  <a:pt x="715250" y="818421"/>
                </a:lnTo>
                <a:lnTo>
                  <a:pt x="775296" y="825411"/>
                </a:lnTo>
                <a:lnTo>
                  <a:pt x="836784" y="830933"/>
                </a:lnTo>
                <a:lnTo>
                  <a:pt x="899593" y="834937"/>
                </a:lnTo>
                <a:lnTo>
                  <a:pt x="963603" y="837376"/>
                </a:lnTo>
                <a:lnTo>
                  <a:pt x="1028693" y="838199"/>
                </a:lnTo>
                <a:lnTo>
                  <a:pt x="1093784" y="837376"/>
                </a:lnTo>
                <a:lnTo>
                  <a:pt x="1157794" y="834937"/>
                </a:lnTo>
                <a:lnTo>
                  <a:pt x="1220603" y="830933"/>
                </a:lnTo>
                <a:lnTo>
                  <a:pt x="1282091" y="825411"/>
                </a:lnTo>
                <a:lnTo>
                  <a:pt x="1342138" y="818421"/>
                </a:lnTo>
                <a:lnTo>
                  <a:pt x="1400624" y="810012"/>
                </a:lnTo>
                <a:lnTo>
                  <a:pt x="1457428" y="800233"/>
                </a:lnTo>
                <a:lnTo>
                  <a:pt x="1512431" y="789132"/>
                </a:lnTo>
                <a:lnTo>
                  <a:pt x="1565511" y="776758"/>
                </a:lnTo>
                <a:lnTo>
                  <a:pt x="1616550" y="763161"/>
                </a:lnTo>
                <a:lnTo>
                  <a:pt x="1665427" y="748390"/>
                </a:lnTo>
                <a:lnTo>
                  <a:pt x="1712021" y="732492"/>
                </a:lnTo>
                <a:lnTo>
                  <a:pt x="1756213" y="715517"/>
                </a:lnTo>
                <a:lnTo>
                  <a:pt x="1797882" y="697515"/>
                </a:lnTo>
                <a:lnTo>
                  <a:pt x="1836908" y="678533"/>
                </a:lnTo>
                <a:lnTo>
                  <a:pt x="1873171" y="658621"/>
                </a:lnTo>
                <a:lnTo>
                  <a:pt x="1906551" y="637828"/>
                </a:lnTo>
                <a:lnTo>
                  <a:pt x="1964180" y="593793"/>
                </a:lnTo>
                <a:lnTo>
                  <a:pt x="2008834" y="546820"/>
                </a:lnTo>
                <a:lnTo>
                  <a:pt x="2039551" y="497300"/>
                </a:lnTo>
                <a:lnTo>
                  <a:pt x="2055371" y="445624"/>
                </a:lnTo>
                <a:lnTo>
                  <a:pt x="2057393" y="419099"/>
                </a:lnTo>
                <a:close/>
              </a:path>
            </a:pathLst>
          </a:custGeom>
          <a:solidFill>
            <a:srgbClr val="00CC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1735200" y="3625086"/>
            <a:ext cx="153797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Arial"/>
                <a:cs typeface="Arial"/>
              </a:rPr>
              <a:t>Transitorios</a:t>
            </a:r>
            <a:r>
              <a:rPr dirty="0" sz="1800" spc="-45" b="1">
                <a:latin typeface="Arial"/>
                <a:cs typeface="Arial"/>
              </a:rPr>
              <a:t> </a:t>
            </a:r>
            <a:r>
              <a:rPr dirty="0" sz="1800" spc="-50" b="1">
                <a:latin typeface="Arial"/>
                <a:cs typeface="Arial"/>
              </a:rPr>
              <a:t>y </a:t>
            </a:r>
            <a:r>
              <a:rPr dirty="0" sz="1800" spc="-10" b="1">
                <a:latin typeface="Arial"/>
                <a:cs typeface="Arial"/>
              </a:rPr>
              <a:t>Variaciones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3558402" y="3726179"/>
            <a:ext cx="533400" cy="381000"/>
          </a:xfrm>
          <a:custGeom>
            <a:avLst/>
            <a:gdLst/>
            <a:ahLst/>
            <a:cxnLst/>
            <a:rect l="l" t="t" r="r" b="b"/>
            <a:pathLst>
              <a:path w="533400" h="381000">
                <a:moveTo>
                  <a:pt x="533399" y="284987"/>
                </a:moveTo>
                <a:lnTo>
                  <a:pt x="533399" y="94487"/>
                </a:lnTo>
                <a:lnTo>
                  <a:pt x="134111" y="94487"/>
                </a:lnTo>
                <a:lnTo>
                  <a:pt x="134111" y="0"/>
                </a:lnTo>
                <a:lnTo>
                  <a:pt x="0" y="190499"/>
                </a:lnTo>
                <a:lnTo>
                  <a:pt x="134111" y="380999"/>
                </a:lnTo>
                <a:lnTo>
                  <a:pt x="134111" y="284987"/>
                </a:lnTo>
                <a:lnTo>
                  <a:pt x="533399" y="284987"/>
                </a:lnTo>
                <a:close/>
              </a:path>
            </a:pathLst>
          </a:custGeom>
          <a:solidFill>
            <a:srgbClr val="B2B2B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7348590" y="3456432"/>
            <a:ext cx="2395855" cy="1018540"/>
          </a:xfrm>
          <a:custGeom>
            <a:avLst/>
            <a:gdLst/>
            <a:ahLst/>
            <a:cxnLst/>
            <a:rect l="l" t="t" r="r" b="b"/>
            <a:pathLst>
              <a:path w="2395854" h="1018539">
                <a:moveTo>
                  <a:pt x="2395727" y="509015"/>
                </a:moveTo>
                <a:lnTo>
                  <a:pt x="2388697" y="453410"/>
                </a:lnTo>
                <a:lnTo>
                  <a:pt x="2368092" y="399574"/>
                </a:lnTo>
                <a:lnTo>
                  <a:pt x="2334646" y="347813"/>
                </a:lnTo>
                <a:lnTo>
                  <a:pt x="2289088" y="298433"/>
                </a:lnTo>
                <a:lnTo>
                  <a:pt x="2232151" y="251742"/>
                </a:lnTo>
                <a:lnTo>
                  <a:pt x="2199645" y="229499"/>
                </a:lnTo>
                <a:lnTo>
                  <a:pt x="2164567" y="208044"/>
                </a:lnTo>
                <a:lnTo>
                  <a:pt x="2127011" y="187413"/>
                </a:lnTo>
                <a:lnTo>
                  <a:pt x="2087067" y="167646"/>
                </a:lnTo>
                <a:lnTo>
                  <a:pt x="2044826" y="148780"/>
                </a:lnTo>
                <a:lnTo>
                  <a:pt x="2000382" y="130854"/>
                </a:lnTo>
                <a:lnTo>
                  <a:pt x="1953823" y="113906"/>
                </a:lnTo>
                <a:lnTo>
                  <a:pt x="1905243" y="97974"/>
                </a:lnTo>
                <a:lnTo>
                  <a:pt x="1854733" y="83097"/>
                </a:lnTo>
                <a:lnTo>
                  <a:pt x="1802383" y="69313"/>
                </a:lnTo>
                <a:lnTo>
                  <a:pt x="1748287" y="56660"/>
                </a:lnTo>
                <a:lnTo>
                  <a:pt x="1692534" y="45177"/>
                </a:lnTo>
                <a:lnTo>
                  <a:pt x="1635216" y="34901"/>
                </a:lnTo>
                <a:lnTo>
                  <a:pt x="1576425" y="25871"/>
                </a:lnTo>
                <a:lnTo>
                  <a:pt x="1516252" y="18125"/>
                </a:lnTo>
                <a:lnTo>
                  <a:pt x="1454790" y="11702"/>
                </a:lnTo>
                <a:lnTo>
                  <a:pt x="1392128" y="6640"/>
                </a:lnTo>
                <a:lnTo>
                  <a:pt x="1328359" y="2976"/>
                </a:lnTo>
                <a:lnTo>
                  <a:pt x="1263573" y="750"/>
                </a:lnTo>
                <a:lnTo>
                  <a:pt x="1197863" y="0"/>
                </a:lnTo>
                <a:lnTo>
                  <a:pt x="1132154" y="750"/>
                </a:lnTo>
                <a:lnTo>
                  <a:pt x="1067368" y="2976"/>
                </a:lnTo>
                <a:lnTo>
                  <a:pt x="1003599" y="6640"/>
                </a:lnTo>
                <a:lnTo>
                  <a:pt x="940937" y="11702"/>
                </a:lnTo>
                <a:lnTo>
                  <a:pt x="879474" y="18125"/>
                </a:lnTo>
                <a:lnTo>
                  <a:pt x="819302" y="25871"/>
                </a:lnTo>
                <a:lnTo>
                  <a:pt x="760511" y="34901"/>
                </a:lnTo>
                <a:lnTo>
                  <a:pt x="703193" y="45177"/>
                </a:lnTo>
                <a:lnTo>
                  <a:pt x="647440" y="56660"/>
                </a:lnTo>
                <a:lnTo>
                  <a:pt x="593343" y="69313"/>
                </a:lnTo>
                <a:lnTo>
                  <a:pt x="540994" y="83097"/>
                </a:lnTo>
                <a:lnTo>
                  <a:pt x="490484" y="97974"/>
                </a:lnTo>
                <a:lnTo>
                  <a:pt x="441904" y="113906"/>
                </a:lnTo>
                <a:lnTo>
                  <a:pt x="395345" y="130854"/>
                </a:lnTo>
                <a:lnTo>
                  <a:pt x="350900" y="148780"/>
                </a:lnTo>
                <a:lnTo>
                  <a:pt x="308660" y="167646"/>
                </a:lnTo>
                <a:lnTo>
                  <a:pt x="268716" y="187413"/>
                </a:lnTo>
                <a:lnTo>
                  <a:pt x="231160" y="208044"/>
                </a:lnTo>
                <a:lnTo>
                  <a:pt x="196082" y="229499"/>
                </a:lnTo>
                <a:lnTo>
                  <a:pt x="163575" y="251742"/>
                </a:lnTo>
                <a:lnTo>
                  <a:pt x="106639" y="298433"/>
                </a:lnTo>
                <a:lnTo>
                  <a:pt x="61081" y="347813"/>
                </a:lnTo>
                <a:lnTo>
                  <a:pt x="27635" y="399574"/>
                </a:lnTo>
                <a:lnTo>
                  <a:pt x="7030" y="453410"/>
                </a:lnTo>
                <a:lnTo>
                  <a:pt x="0" y="509015"/>
                </a:lnTo>
                <a:lnTo>
                  <a:pt x="1772" y="537020"/>
                </a:lnTo>
                <a:lnTo>
                  <a:pt x="15681" y="591779"/>
                </a:lnTo>
                <a:lnTo>
                  <a:pt x="42798" y="644616"/>
                </a:lnTo>
                <a:lnTo>
                  <a:pt x="82392" y="695225"/>
                </a:lnTo>
                <a:lnTo>
                  <a:pt x="133730" y="743298"/>
                </a:lnTo>
                <a:lnTo>
                  <a:pt x="196082" y="788532"/>
                </a:lnTo>
                <a:lnTo>
                  <a:pt x="231160" y="809987"/>
                </a:lnTo>
                <a:lnTo>
                  <a:pt x="268716" y="830618"/>
                </a:lnTo>
                <a:lnTo>
                  <a:pt x="308660" y="850385"/>
                </a:lnTo>
                <a:lnTo>
                  <a:pt x="350900" y="869251"/>
                </a:lnTo>
                <a:lnTo>
                  <a:pt x="395345" y="887177"/>
                </a:lnTo>
                <a:lnTo>
                  <a:pt x="441904" y="904125"/>
                </a:lnTo>
                <a:lnTo>
                  <a:pt x="490484" y="920057"/>
                </a:lnTo>
                <a:lnTo>
                  <a:pt x="540994" y="934934"/>
                </a:lnTo>
                <a:lnTo>
                  <a:pt x="593343" y="948718"/>
                </a:lnTo>
                <a:lnTo>
                  <a:pt x="647440" y="961371"/>
                </a:lnTo>
                <a:lnTo>
                  <a:pt x="703193" y="972854"/>
                </a:lnTo>
                <a:lnTo>
                  <a:pt x="760511" y="983130"/>
                </a:lnTo>
                <a:lnTo>
                  <a:pt x="819302" y="992160"/>
                </a:lnTo>
                <a:lnTo>
                  <a:pt x="879474" y="999906"/>
                </a:lnTo>
                <a:lnTo>
                  <a:pt x="940937" y="1006329"/>
                </a:lnTo>
                <a:lnTo>
                  <a:pt x="1003599" y="1011391"/>
                </a:lnTo>
                <a:lnTo>
                  <a:pt x="1067368" y="1015055"/>
                </a:lnTo>
                <a:lnTo>
                  <a:pt x="1132154" y="1017281"/>
                </a:lnTo>
                <a:lnTo>
                  <a:pt x="1197863" y="1018031"/>
                </a:lnTo>
                <a:lnTo>
                  <a:pt x="1263573" y="1017281"/>
                </a:lnTo>
                <a:lnTo>
                  <a:pt x="1328359" y="1015055"/>
                </a:lnTo>
                <a:lnTo>
                  <a:pt x="1392128" y="1011391"/>
                </a:lnTo>
                <a:lnTo>
                  <a:pt x="1454790" y="1006329"/>
                </a:lnTo>
                <a:lnTo>
                  <a:pt x="1516252" y="999906"/>
                </a:lnTo>
                <a:lnTo>
                  <a:pt x="1576425" y="992160"/>
                </a:lnTo>
                <a:lnTo>
                  <a:pt x="1635216" y="983130"/>
                </a:lnTo>
                <a:lnTo>
                  <a:pt x="1692534" y="972854"/>
                </a:lnTo>
                <a:lnTo>
                  <a:pt x="1748287" y="961371"/>
                </a:lnTo>
                <a:lnTo>
                  <a:pt x="1802383" y="948718"/>
                </a:lnTo>
                <a:lnTo>
                  <a:pt x="1854733" y="934934"/>
                </a:lnTo>
                <a:lnTo>
                  <a:pt x="1905243" y="920057"/>
                </a:lnTo>
                <a:lnTo>
                  <a:pt x="1953823" y="904125"/>
                </a:lnTo>
                <a:lnTo>
                  <a:pt x="2000382" y="887177"/>
                </a:lnTo>
                <a:lnTo>
                  <a:pt x="2044826" y="869251"/>
                </a:lnTo>
                <a:lnTo>
                  <a:pt x="2087067" y="850385"/>
                </a:lnTo>
                <a:lnTo>
                  <a:pt x="2127011" y="830618"/>
                </a:lnTo>
                <a:lnTo>
                  <a:pt x="2164567" y="809987"/>
                </a:lnTo>
                <a:lnTo>
                  <a:pt x="2199645" y="788532"/>
                </a:lnTo>
                <a:lnTo>
                  <a:pt x="2232151" y="766289"/>
                </a:lnTo>
                <a:lnTo>
                  <a:pt x="2289088" y="719598"/>
                </a:lnTo>
                <a:lnTo>
                  <a:pt x="2334646" y="670218"/>
                </a:lnTo>
                <a:lnTo>
                  <a:pt x="2368092" y="618457"/>
                </a:lnTo>
                <a:lnTo>
                  <a:pt x="2388697" y="564621"/>
                </a:lnTo>
                <a:lnTo>
                  <a:pt x="2395727" y="509015"/>
                </a:lnTo>
                <a:close/>
              </a:path>
            </a:pathLst>
          </a:custGeom>
          <a:solidFill>
            <a:srgbClr val="00CC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 txBox="1"/>
          <p:nvPr/>
        </p:nvSpPr>
        <p:spPr>
          <a:xfrm>
            <a:off x="7687941" y="3573270"/>
            <a:ext cx="1564005" cy="8502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ctr" marL="12700" marR="5080">
              <a:lnSpc>
                <a:spcPct val="100299"/>
              </a:lnSpc>
              <a:spcBef>
                <a:spcPts val="90"/>
              </a:spcBef>
            </a:pPr>
            <a:r>
              <a:rPr dirty="0" sz="1800" spc="-10" b="1">
                <a:latin typeface="Arial"/>
                <a:cs typeface="Arial"/>
              </a:rPr>
              <a:t>Fluctuaciones </a:t>
            </a:r>
            <a:r>
              <a:rPr dirty="0" sz="1800" b="1">
                <a:latin typeface="Arial"/>
                <a:cs typeface="Arial"/>
              </a:rPr>
              <a:t>Rápidas</a:t>
            </a:r>
            <a:r>
              <a:rPr dirty="0" sz="1800" spc="-30" b="1">
                <a:latin typeface="Arial"/>
                <a:cs typeface="Arial"/>
              </a:rPr>
              <a:t> </a:t>
            </a:r>
            <a:r>
              <a:rPr dirty="0" sz="1800" spc="-25" b="1">
                <a:latin typeface="Arial"/>
                <a:cs typeface="Arial"/>
              </a:rPr>
              <a:t>de </a:t>
            </a:r>
            <a:r>
              <a:rPr dirty="0" sz="1800" spc="-10" b="1">
                <a:latin typeface="Arial"/>
                <a:cs typeface="Arial"/>
              </a:rPr>
              <a:t>Tensión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 descr=""/>
          <p:cNvSpPr/>
          <p:nvPr/>
        </p:nvSpPr>
        <p:spPr>
          <a:xfrm>
            <a:off x="6566779" y="3771900"/>
            <a:ext cx="685800" cy="381000"/>
          </a:xfrm>
          <a:custGeom>
            <a:avLst/>
            <a:gdLst/>
            <a:ahLst/>
            <a:cxnLst/>
            <a:rect l="l" t="t" r="r" b="b"/>
            <a:pathLst>
              <a:path w="685800" h="381000">
                <a:moveTo>
                  <a:pt x="685799" y="190499"/>
                </a:moveTo>
                <a:lnTo>
                  <a:pt x="513587" y="0"/>
                </a:lnTo>
                <a:lnTo>
                  <a:pt x="513587" y="94487"/>
                </a:lnTo>
                <a:lnTo>
                  <a:pt x="0" y="94487"/>
                </a:lnTo>
                <a:lnTo>
                  <a:pt x="0" y="284987"/>
                </a:lnTo>
                <a:lnTo>
                  <a:pt x="513587" y="284987"/>
                </a:lnTo>
                <a:lnTo>
                  <a:pt x="513587" y="380999"/>
                </a:lnTo>
                <a:lnTo>
                  <a:pt x="685799" y="190499"/>
                </a:lnTo>
                <a:close/>
              </a:path>
            </a:pathLst>
          </a:custGeom>
          <a:solidFill>
            <a:srgbClr val="B2B2B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/>
          <p:nvPr/>
        </p:nvSpPr>
        <p:spPr>
          <a:xfrm>
            <a:off x="4360026" y="1697735"/>
            <a:ext cx="2057400" cy="838200"/>
          </a:xfrm>
          <a:custGeom>
            <a:avLst/>
            <a:gdLst/>
            <a:ahLst/>
            <a:cxnLst/>
            <a:rect l="l" t="t" r="r" b="b"/>
            <a:pathLst>
              <a:path w="2057400" h="838200">
                <a:moveTo>
                  <a:pt x="2057399" y="419099"/>
                </a:moveTo>
                <a:lnTo>
                  <a:pt x="2049390" y="366492"/>
                </a:lnTo>
                <a:lnTo>
                  <a:pt x="2026001" y="315845"/>
                </a:lnTo>
                <a:lnTo>
                  <a:pt x="1988195" y="267549"/>
                </a:lnTo>
                <a:lnTo>
                  <a:pt x="1936933" y="221996"/>
                </a:lnTo>
                <a:lnTo>
                  <a:pt x="1873177" y="179578"/>
                </a:lnTo>
                <a:lnTo>
                  <a:pt x="1836914" y="159666"/>
                </a:lnTo>
                <a:lnTo>
                  <a:pt x="1797888" y="140684"/>
                </a:lnTo>
                <a:lnTo>
                  <a:pt x="1756219" y="122681"/>
                </a:lnTo>
                <a:lnTo>
                  <a:pt x="1712027" y="105707"/>
                </a:lnTo>
                <a:lnTo>
                  <a:pt x="1665433" y="89809"/>
                </a:lnTo>
                <a:lnTo>
                  <a:pt x="1616556" y="75038"/>
                </a:lnTo>
                <a:lnTo>
                  <a:pt x="1565517" y="61441"/>
                </a:lnTo>
                <a:lnTo>
                  <a:pt x="1512437" y="49067"/>
                </a:lnTo>
                <a:lnTo>
                  <a:pt x="1457434" y="37966"/>
                </a:lnTo>
                <a:lnTo>
                  <a:pt x="1400630" y="28187"/>
                </a:lnTo>
                <a:lnTo>
                  <a:pt x="1342144" y="19778"/>
                </a:lnTo>
                <a:lnTo>
                  <a:pt x="1282097" y="12788"/>
                </a:lnTo>
                <a:lnTo>
                  <a:pt x="1220609" y="7266"/>
                </a:lnTo>
                <a:lnTo>
                  <a:pt x="1157800" y="3262"/>
                </a:lnTo>
                <a:lnTo>
                  <a:pt x="1093790" y="823"/>
                </a:lnTo>
                <a:lnTo>
                  <a:pt x="1028699" y="0"/>
                </a:lnTo>
                <a:lnTo>
                  <a:pt x="963609" y="823"/>
                </a:lnTo>
                <a:lnTo>
                  <a:pt x="899599" y="3262"/>
                </a:lnTo>
                <a:lnTo>
                  <a:pt x="836790" y="7266"/>
                </a:lnTo>
                <a:lnTo>
                  <a:pt x="775302" y="12788"/>
                </a:lnTo>
                <a:lnTo>
                  <a:pt x="715255" y="19778"/>
                </a:lnTo>
                <a:lnTo>
                  <a:pt x="656769" y="28187"/>
                </a:lnTo>
                <a:lnTo>
                  <a:pt x="599965" y="37966"/>
                </a:lnTo>
                <a:lnTo>
                  <a:pt x="544962" y="49067"/>
                </a:lnTo>
                <a:lnTo>
                  <a:pt x="491882" y="61441"/>
                </a:lnTo>
                <a:lnTo>
                  <a:pt x="440843" y="75038"/>
                </a:lnTo>
                <a:lnTo>
                  <a:pt x="391966" y="89809"/>
                </a:lnTo>
                <a:lnTo>
                  <a:pt x="345372" y="105707"/>
                </a:lnTo>
                <a:lnTo>
                  <a:pt x="301180" y="122681"/>
                </a:lnTo>
                <a:lnTo>
                  <a:pt x="259511" y="140684"/>
                </a:lnTo>
                <a:lnTo>
                  <a:pt x="220485" y="159666"/>
                </a:lnTo>
                <a:lnTo>
                  <a:pt x="184222" y="179578"/>
                </a:lnTo>
                <a:lnTo>
                  <a:pt x="150842" y="200371"/>
                </a:lnTo>
                <a:lnTo>
                  <a:pt x="93213" y="244406"/>
                </a:lnTo>
                <a:lnTo>
                  <a:pt x="48559" y="291379"/>
                </a:lnTo>
                <a:lnTo>
                  <a:pt x="17841" y="340899"/>
                </a:lnTo>
                <a:lnTo>
                  <a:pt x="2022" y="392575"/>
                </a:lnTo>
                <a:lnTo>
                  <a:pt x="0" y="419099"/>
                </a:lnTo>
                <a:lnTo>
                  <a:pt x="2022" y="445624"/>
                </a:lnTo>
                <a:lnTo>
                  <a:pt x="17841" y="497300"/>
                </a:lnTo>
                <a:lnTo>
                  <a:pt x="48559" y="546820"/>
                </a:lnTo>
                <a:lnTo>
                  <a:pt x="93213" y="593793"/>
                </a:lnTo>
                <a:lnTo>
                  <a:pt x="150842" y="637828"/>
                </a:lnTo>
                <a:lnTo>
                  <a:pt x="184222" y="658621"/>
                </a:lnTo>
                <a:lnTo>
                  <a:pt x="220485" y="678533"/>
                </a:lnTo>
                <a:lnTo>
                  <a:pt x="259511" y="697515"/>
                </a:lnTo>
                <a:lnTo>
                  <a:pt x="301180" y="715517"/>
                </a:lnTo>
                <a:lnTo>
                  <a:pt x="345372" y="732492"/>
                </a:lnTo>
                <a:lnTo>
                  <a:pt x="391966" y="748390"/>
                </a:lnTo>
                <a:lnTo>
                  <a:pt x="440843" y="763161"/>
                </a:lnTo>
                <a:lnTo>
                  <a:pt x="491882" y="776758"/>
                </a:lnTo>
                <a:lnTo>
                  <a:pt x="544962" y="789132"/>
                </a:lnTo>
                <a:lnTo>
                  <a:pt x="599965" y="800233"/>
                </a:lnTo>
                <a:lnTo>
                  <a:pt x="656769" y="810012"/>
                </a:lnTo>
                <a:lnTo>
                  <a:pt x="715255" y="818421"/>
                </a:lnTo>
                <a:lnTo>
                  <a:pt x="775302" y="825411"/>
                </a:lnTo>
                <a:lnTo>
                  <a:pt x="836790" y="830933"/>
                </a:lnTo>
                <a:lnTo>
                  <a:pt x="899599" y="834937"/>
                </a:lnTo>
                <a:lnTo>
                  <a:pt x="963609" y="837376"/>
                </a:lnTo>
                <a:lnTo>
                  <a:pt x="1028699" y="838199"/>
                </a:lnTo>
                <a:lnTo>
                  <a:pt x="1093790" y="837376"/>
                </a:lnTo>
                <a:lnTo>
                  <a:pt x="1157800" y="834937"/>
                </a:lnTo>
                <a:lnTo>
                  <a:pt x="1220609" y="830933"/>
                </a:lnTo>
                <a:lnTo>
                  <a:pt x="1282097" y="825411"/>
                </a:lnTo>
                <a:lnTo>
                  <a:pt x="1342144" y="818421"/>
                </a:lnTo>
                <a:lnTo>
                  <a:pt x="1400630" y="810012"/>
                </a:lnTo>
                <a:lnTo>
                  <a:pt x="1457434" y="800233"/>
                </a:lnTo>
                <a:lnTo>
                  <a:pt x="1512437" y="789132"/>
                </a:lnTo>
                <a:lnTo>
                  <a:pt x="1565517" y="776758"/>
                </a:lnTo>
                <a:lnTo>
                  <a:pt x="1616556" y="763161"/>
                </a:lnTo>
                <a:lnTo>
                  <a:pt x="1665433" y="748390"/>
                </a:lnTo>
                <a:lnTo>
                  <a:pt x="1712027" y="732492"/>
                </a:lnTo>
                <a:lnTo>
                  <a:pt x="1756219" y="715517"/>
                </a:lnTo>
                <a:lnTo>
                  <a:pt x="1797888" y="697515"/>
                </a:lnTo>
                <a:lnTo>
                  <a:pt x="1836914" y="678533"/>
                </a:lnTo>
                <a:lnTo>
                  <a:pt x="1873177" y="658621"/>
                </a:lnTo>
                <a:lnTo>
                  <a:pt x="1906557" y="637828"/>
                </a:lnTo>
                <a:lnTo>
                  <a:pt x="1964186" y="593793"/>
                </a:lnTo>
                <a:lnTo>
                  <a:pt x="2008840" y="546820"/>
                </a:lnTo>
                <a:lnTo>
                  <a:pt x="2039558" y="497300"/>
                </a:lnTo>
                <a:lnTo>
                  <a:pt x="2055377" y="445624"/>
                </a:lnTo>
                <a:lnTo>
                  <a:pt x="2057399" y="419099"/>
                </a:lnTo>
                <a:close/>
              </a:path>
            </a:pathLst>
          </a:custGeom>
          <a:solidFill>
            <a:srgbClr val="00CC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 txBox="1"/>
          <p:nvPr/>
        </p:nvSpPr>
        <p:spPr>
          <a:xfrm>
            <a:off x="4668899" y="1925827"/>
            <a:ext cx="141033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latin typeface="Arial"/>
                <a:cs typeface="Arial"/>
              </a:rPr>
              <a:t>Distorsiones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 descr=""/>
          <p:cNvSpPr/>
          <p:nvPr/>
        </p:nvSpPr>
        <p:spPr>
          <a:xfrm>
            <a:off x="5190606" y="2590800"/>
            <a:ext cx="381000" cy="685800"/>
          </a:xfrm>
          <a:custGeom>
            <a:avLst/>
            <a:gdLst/>
            <a:ahLst/>
            <a:cxnLst/>
            <a:rect l="l" t="t" r="r" b="b"/>
            <a:pathLst>
              <a:path w="381000" h="685800">
                <a:moveTo>
                  <a:pt x="380999" y="172211"/>
                </a:moveTo>
                <a:lnTo>
                  <a:pt x="192023" y="0"/>
                </a:lnTo>
                <a:lnTo>
                  <a:pt x="0" y="170687"/>
                </a:lnTo>
                <a:lnTo>
                  <a:pt x="96011" y="170687"/>
                </a:lnTo>
                <a:lnTo>
                  <a:pt x="92963" y="684275"/>
                </a:lnTo>
                <a:lnTo>
                  <a:pt x="283463" y="685799"/>
                </a:lnTo>
                <a:lnTo>
                  <a:pt x="286511" y="172211"/>
                </a:lnTo>
                <a:lnTo>
                  <a:pt x="380999" y="172211"/>
                </a:lnTo>
                <a:close/>
              </a:path>
            </a:pathLst>
          </a:custGeom>
          <a:solidFill>
            <a:srgbClr val="B2B2B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/>
          <p:nvPr/>
        </p:nvSpPr>
        <p:spPr>
          <a:xfrm>
            <a:off x="6272646" y="5228844"/>
            <a:ext cx="2212975" cy="962025"/>
          </a:xfrm>
          <a:custGeom>
            <a:avLst/>
            <a:gdLst/>
            <a:ahLst/>
            <a:cxnLst/>
            <a:rect l="l" t="t" r="r" b="b"/>
            <a:pathLst>
              <a:path w="2212975" h="962025">
                <a:moveTo>
                  <a:pt x="2212847" y="481583"/>
                </a:moveTo>
                <a:lnTo>
                  <a:pt x="2205405" y="425286"/>
                </a:lnTo>
                <a:lnTo>
                  <a:pt x="2183629" y="370931"/>
                </a:lnTo>
                <a:lnTo>
                  <a:pt x="2148351" y="318876"/>
                </a:lnTo>
                <a:lnTo>
                  <a:pt x="2100400" y="269476"/>
                </a:lnTo>
                <a:lnTo>
                  <a:pt x="2040606" y="223089"/>
                </a:lnTo>
                <a:lnTo>
                  <a:pt x="2006527" y="201137"/>
                </a:lnTo>
                <a:lnTo>
                  <a:pt x="1969798" y="180071"/>
                </a:lnTo>
                <a:lnTo>
                  <a:pt x="1930524" y="159937"/>
                </a:lnTo>
                <a:lnTo>
                  <a:pt x="1888807" y="140779"/>
                </a:lnTo>
                <a:lnTo>
                  <a:pt x="1844752" y="122641"/>
                </a:lnTo>
                <a:lnTo>
                  <a:pt x="1798462" y="105569"/>
                </a:lnTo>
                <a:lnTo>
                  <a:pt x="1750041" y="89606"/>
                </a:lnTo>
                <a:lnTo>
                  <a:pt x="1699592" y="74797"/>
                </a:lnTo>
                <a:lnTo>
                  <a:pt x="1647220" y="61187"/>
                </a:lnTo>
                <a:lnTo>
                  <a:pt x="1593028" y="48821"/>
                </a:lnTo>
                <a:lnTo>
                  <a:pt x="1537120" y="37742"/>
                </a:lnTo>
                <a:lnTo>
                  <a:pt x="1479600" y="27996"/>
                </a:lnTo>
                <a:lnTo>
                  <a:pt x="1420570" y="19627"/>
                </a:lnTo>
                <a:lnTo>
                  <a:pt x="1360136" y="12680"/>
                </a:lnTo>
                <a:lnTo>
                  <a:pt x="1298401" y="7199"/>
                </a:lnTo>
                <a:lnTo>
                  <a:pt x="1235468" y="3229"/>
                </a:lnTo>
                <a:lnTo>
                  <a:pt x="1171441" y="814"/>
                </a:lnTo>
                <a:lnTo>
                  <a:pt x="1106423" y="0"/>
                </a:lnTo>
                <a:lnTo>
                  <a:pt x="1041406" y="814"/>
                </a:lnTo>
                <a:lnTo>
                  <a:pt x="977379" y="3229"/>
                </a:lnTo>
                <a:lnTo>
                  <a:pt x="914446" y="7199"/>
                </a:lnTo>
                <a:lnTo>
                  <a:pt x="852711" y="12680"/>
                </a:lnTo>
                <a:lnTo>
                  <a:pt x="792277" y="19627"/>
                </a:lnTo>
                <a:lnTo>
                  <a:pt x="733247" y="27996"/>
                </a:lnTo>
                <a:lnTo>
                  <a:pt x="675727" y="37742"/>
                </a:lnTo>
                <a:lnTo>
                  <a:pt x="619819" y="48821"/>
                </a:lnTo>
                <a:lnTo>
                  <a:pt x="565627" y="61187"/>
                </a:lnTo>
                <a:lnTo>
                  <a:pt x="513255" y="74797"/>
                </a:lnTo>
                <a:lnTo>
                  <a:pt x="462806" y="89606"/>
                </a:lnTo>
                <a:lnTo>
                  <a:pt x="414385" y="105569"/>
                </a:lnTo>
                <a:lnTo>
                  <a:pt x="368095" y="122641"/>
                </a:lnTo>
                <a:lnTo>
                  <a:pt x="324040" y="140779"/>
                </a:lnTo>
                <a:lnTo>
                  <a:pt x="282323" y="159937"/>
                </a:lnTo>
                <a:lnTo>
                  <a:pt x="243049" y="180071"/>
                </a:lnTo>
                <a:lnTo>
                  <a:pt x="206320" y="201137"/>
                </a:lnTo>
                <a:lnTo>
                  <a:pt x="172241" y="223089"/>
                </a:lnTo>
                <a:lnTo>
                  <a:pt x="140915" y="245884"/>
                </a:lnTo>
                <a:lnTo>
                  <a:pt x="86939" y="293822"/>
                </a:lnTo>
                <a:lnTo>
                  <a:pt x="45221" y="344594"/>
                </a:lnTo>
                <a:lnTo>
                  <a:pt x="16590" y="397844"/>
                </a:lnTo>
                <a:lnTo>
                  <a:pt x="1877" y="453214"/>
                </a:lnTo>
                <a:lnTo>
                  <a:pt x="0" y="481583"/>
                </a:lnTo>
                <a:lnTo>
                  <a:pt x="1877" y="509795"/>
                </a:lnTo>
                <a:lnTo>
                  <a:pt x="16590" y="564884"/>
                </a:lnTo>
                <a:lnTo>
                  <a:pt x="45221" y="617894"/>
                </a:lnTo>
                <a:lnTo>
                  <a:pt x="86939" y="668464"/>
                </a:lnTo>
                <a:lnTo>
                  <a:pt x="140915" y="716235"/>
                </a:lnTo>
                <a:lnTo>
                  <a:pt x="172241" y="738958"/>
                </a:lnTo>
                <a:lnTo>
                  <a:pt x="206320" y="760847"/>
                </a:lnTo>
                <a:lnTo>
                  <a:pt x="243049" y="781856"/>
                </a:lnTo>
                <a:lnTo>
                  <a:pt x="282323" y="801940"/>
                </a:lnTo>
                <a:lnTo>
                  <a:pt x="324040" y="821054"/>
                </a:lnTo>
                <a:lnTo>
                  <a:pt x="368095" y="839154"/>
                </a:lnTo>
                <a:lnTo>
                  <a:pt x="414385" y="856194"/>
                </a:lnTo>
                <a:lnTo>
                  <a:pt x="462806" y="872130"/>
                </a:lnTo>
                <a:lnTo>
                  <a:pt x="513255" y="886915"/>
                </a:lnTo>
                <a:lnTo>
                  <a:pt x="565627" y="900506"/>
                </a:lnTo>
                <a:lnTo>
                  <a:pt x="619819" y="912858"/>
                </a:lnTo>
                <a:lnTo>
                  <a:pt x="675727" y="923924"/>
                </a:lnTo>
                <a:lnTo>
                  <a:pt x="733247" y="933662"/>
                </a:lnTo>
                <a:lnTo>
                  <a:pt x="792277" y="942024"/>
                </a:lnTo>
                <a:lnTo>
                  <a:pt x="852711" y="948967"/>
                </a:lnTo>
                <a:lnTo>
                  <a:pt x="914446" y="954446"/>
                </a:lnTo>
                <a:lnTo>
                  <a:pt x="977379" y="958414"/>
                </a:lnTo>
                <a:lnTo>
                  <a:pt x="1041406" y="960829"/>
                </a:lnTo>
                <a:lnTo>
                  <a:pt x="1106423" y="961643"/>
                </a:lnTo>
                <a:lnTo>
                  <a:pt x="1171441" y="960829"/>
                </a:lnTo>
                <a:lnTo>
                  <a:pt x="1235468" y="958414"/>
                </a:lnTo>
                <a:lnTo>
                  <a:pt x="1298401" y="954446"/>
                </a:lnTo>
                <a:lnTo>
                  <a:pt x="1360136" y="948967"/>
                </a:lnTo>
                <a:lnTo>
                  <a:pt x="1420570" y="942024"/>
                </a:lnTo>
                <a:lnTo>
                  <a:pt x="1479600" y="933662"/>
                </a:lnTo>
                <a:lnTo>
                  <a:pt x="1537120" y="923924"/>
                </a:lnTo>
                <a:lnTo>
                  <a:pt x="1593028" y="912858"/>
                </a:lnTo>
                <a:lnTo>
                  <a:pt x="1647220" y="900506"/>
                </a:lnTo>
                <a:lnTo>
                  <a:pt x="1699592" y="886915"/>
                </a:lnTo>
                <a:lnTo>
                  <a:pt x="1750041" y="872130"/>
                </a:lnTo>
                <a:lnTo>
                  <a:pt x="1798462" y="856194"/>
                </a:lnTo>
                <a:lnTo>
                  <a:pt x="1844752" y="839154"/>
                </a:lnTo>
                <a:lnTo>
                  <a:pt x="1888807" y="821054"/>
                </a:lnTo>
                <a:lnTo>
                  <a:pt x="1930524" y="801940"/>
                </a:lnTo>
                <a:lnTo>
                  <a:pt x="1969798" y="781856"/>
                </a:lnTo>
                <a:lnTo>
                  <a:pt x="2006527" y="760847"/>
                </a:lnTo>
                <a:lnTo>
                  <a:pt x="2040606" y="738958"/>
                </a:lnTo>
                <a:lnTo>
                  <a:pt x="2071932" y="716235"/>
                </a:lnTo>
                <a:lnTo>
                  <a:pt x="2125908" y="668464"/>
                </a:lnTo>
                <a:lnTo>
                  <a:pt x="2167626" y="617894"/>
                </a:lnTo>
                <a:lnTo>
                  <a:pt x="2196257" y="564884"/>
                </a:lnTo>
                <a:lnTo>
                  <a:pt x="2210969" y="509795"/>
                </a:lnTo>
                <a:lnTo>
                  <a:pt x="2212847" y="481583"/>
                </a:lnTo>
                <a:close/>
              </a:path>
            </a:pathLst>
          </a:custGeom>
          <a:solidFill>
            <a:srgbClr val="00CC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 txBox="1"/>
          <p:nvPr/>
        </p:nvSpPr>
        <p:spPr>
          <a:xfrm>
            <a:off x="6744585" y="5405117"/>
            <a:ext cx="1294130" cy="57594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43180" marR="5080" indent="-30480">
              <a:lnSpc>
                <a:spcPct val="100600"/>
              </a:lnSpc>
              <a:spcBef>
                <a:spcPts val="85"/>
              </a:spcBef>
            </a:pPr>
            <a:r>
              <a:rPr dirty="0" sz="1800" spc="-10" b="1">
                <a:latin typeface="Arial"/>
                <a:cs typeface="Arial"/>
              </a:rPr>
              <a:t>Desbalance </a:t>
            </a:r>
            <a:r>
              <a:rPr dirty="0" sz="1800" b="1">
                <a:latin typeface="Arial"/>
                <a:cs typeface="Arial"/>
              </a:rPr>
              <a:t>de</a:t>
            </a:r>
            <a:r>
              <a:rPr dirty="0" sz="1800" spc="-5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Tensión</a:t>
            </a:r>
            <a:endParaRPr sz="1800">
              <a:latin typeface="Arial"/>
              <a:cs typeface="Arial"/>
            </a:endParaRPr>
          </a:p>
        </p:txBody>
      </p:sp>
      <p:sp>
        <p:nvSpPr>
          <p:cNvPr id="17" name="object 17" descr=""/>
          <p:cNvSpPr/>
          <p:nvPr/>
        </p:nvSpPr>
        <p:spPr>
          <a:xfrm>
            <a:off x="5984610" y="4463795"/>
            <a:ext cx="548640" cy="586740"/>
          </a:xfrm>
          <a:custGeom>
            <a:avLst/>
            <a:gdLst/>
            <a:ahLst/>
            <a:cxnLst/>
            <a:rect l="l" t="t" r="r" b="b"/>
            <a:pathLst>
              <a:path w="548640" h="586739">
                <a:moveTo>
                  <a:pt x="548639" y="333755"/>
                </a:moveTo>
                <a:lnTo>
                  <a:pt x="475487" y="394715"/>
                </a:lnTo>
                <a:lnTo>
                  <a:pt x="146303" y="0"/>
                </a:lnTo>
                <a:lnTo>
                  <a:pt x="0" y="121919"/>
                </a:lnTo>
                <a:lnTo>
                  <a:pt x="330707" y="516635"/>
                </a:lnTo>
                <a:lnTo>
                  <a:pt x="257555" y="577595"/>
                </a:lnTo>
                <a:lnTo>
                  <a:pt x="513587" y="586739"/>
                </a:lnTo>
                <a:lnTo>
                  <a:pt x="548639" y="333755"/>
                </a:lnTo>
                <a:close/>
              </a:path>
            </a:pathLst>
          </a:custGeom>
          <a:solidFill>
            <a:srgbClr val="B2B2B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"/>
          <p:cNvSpPr/>
          <p:nvPr/>
        </p:nvSpPr>
        <p:spPr>
          <a:xfrm>
            <a:off x="2037450" y="5181600"/>
            <a:ext cx="2565400" cy="1038225"/>
          </a:xfrm>
          <a:custGeom>
            <a:avLst/>
            <a:gdLst/>
            <a:ahLst/>
            <a:cxnLst/>
            <a:rect l="l" t="t" r="r" b="b"/>
            <a:pathLst>
              <a:path w="2565400" h="1038225">
                <a:moveTo>
                  <a:pt x="2564891" y="518159"/>
                </a:moveTo>
                <a:lnTo>
                  <a:pt x="2558283" y="465125"/>
                </a:lnTo>
                <a:lnTo>
                  <a:pt x="2538885" y="413635"/>
                </a:lnTo>
                <a:lnTo>
                  <a:pt x="2507338" y="363948"/>
                </a:lnTo>
                <a:lnTo>
                  <a:pt x="2464284" y="316325"/>
                </a:lnTo>
                <a:lnTo>
                  <a:pt x="2410361" y="271023"/>
                </a:lnTo>
                <a:lnTo>
                  <a:pt x="2346212" y="228302"/>
                </a:lnTo>
                <a:lnTo>
                  <a:pt x="2310503" y="207990"/>
                </a:lnTo>
                <a:lnTo>
                  <a:pt x="2272477" y="188420"/>
                </a:lnTo>
                <a:lnTo>
                  <a:pt x="2232215" y="169625"/>
                </a:lnTo>
                <a:lnTo>
                  <a:pt x="2189797" y="151637"/>
                </a:lnTo>
                <a:lnTo>
                  <a:pt x="2145303" y="134489"/>
                </a:lnTo>
                <a:lnTo>
                  <a:pt x="2098812" y="118212"/>
                </a:lnTo>
                <a:lnTo>
                  <a:pt x="2050406" y="102840"/>
                </a:lnTo>
                <a:lnTo>
                  <a:pt x="2000163" y="88403"/>
                </a:lnTo>
                <a:lnTo>
                  <a:pt x="1948165" y="74936"/>
                </a:lnTo>
                <a:lnTo>
                  <a:pt x="1894491" y="62470"/>
                </a:lnTo>
                <a:lnTo>
                  <a:pt x="1839222" y="51038"/>
                </a:lnTo>
                <a:lnTo>
                  <a:pt x="1782437" y="40671"/>
                </a:lnTo>
                <a:lnTo>
                  <a:pt x="1724216" y="31403"/>
                </a:lnTo>
                <a:lnTo>
                  <a:pt x="1664640" y="23266"/>
                </a:lnTo>
                <a:lnTo>
                  <a:pt x="1603789" y="16292"/>
                </a:lnTo>
                <a:lnTo>
                  <a:pt x="1541743" y="10513"/>
                </a:lnTo>
                <a:lnTo>
                  <a:pt x="1478581" y="5962"/>
                </a:lnTo>
                <a:lnTo>
                  <a:pt x="1414385" y="2671"/>
                </a:lnTo>
                <a:lnTo>
                  <a:pt x="1349234" y="673"/>
                </a:lnTo>
                <a:lnTo>
                  <a:pt x="1283207" y="0"/>
                </a:lnTo>
                <a:lnTo>
                  <a:pt x="1217177" y="673"/>
                </a:lnTo>
                <a:lnTo>
                  <a:pt x="1152013" y="2671"/>
                </a:lnTo>
                <a:lnTo>
                  <a:pt x="1087796" y="5962"/>
                </a:lnTo>
                <a:lnTo>
                  <a:pt x="1024607" y="10513"/>
                </a:lnTo>
                <a:lnTo>
                  <a:pt x="962526" y="16292"/>
                </a:lnTo>
                <a:lnTo>
                  <a:pt x="901634" y="23266"/>
                </a:lnTo>
                <a:lnTo>
                  <a:pt x="842012" y="31403"/>
                </a:lnTo>
                <a:lnTo>
                  <a:pt x="783740" y="40671"/>
                </a:lnTo>
                <a:lnTo>
                  <a:pt x="726900" y="51038"/>
                </a:lnTo>
                <a:lnTo>
                  <a:pt x="671570" y="62470"/>
                </a:lnTo>
                <a:lnTo>
                  <a:pt x="617834" y="74936"/>
                </a:lnTo>
                <a:lnTo>
                  <a:pt x="565770" y="88403"/>
                </a:lnTo>
                <a:lnTo>
                  <a:pt x="515459" y="102840"/>
                </a:lnTo>
                <a:lnTo>
                  <a:pt x="466983" y="118212"/>
                </a:lnTo>
                <a:lnTo>
                  <a:pt x="420422" y="134489"/>
                </a:lnTo>
                <a:lnTo>
                  <a:pt x="375856" y="151637"/>
                </a:lnTo>
                <a:lnTo>
                  <a:pt x="333366" y="169625"/>
                </a:lnTo>
                <a:lnTo>
                  <a:pt x="293034" y="188420"/>
                </a:lnTo>
                <a:lnTo>
                  <a:pt x="254938" y="207990"/>
                </a:lnTo>
                <a:lnTo>
                  <a:pt x="219161" y="228302"/>
                </a:lnTo>
                <a:lnTo>
                  <a:pt x="185782" y="249324"/>
                </a:lnTo>
                <a:lnTo>
                  <a:pt x="126544" y="293367"/>
                </a:lnTo>
                <a:lnTo>
                  <a:pt x="77868" y="339862"/>
                </a:lnTo>
                <a:lnTo>
                  <a:pt x="40401" y="388550"/>
                </a:lnTo>
                <a:lnTo>
                  <a:pt x="14786" y="439170"/>
                </a:lnTo>
                <a:lnTo>
                  <a:pt x="1669" y="491465"/>
                </a:lnTo>
                <a:lnTo>
                  <a:pt x="0" y="518159"/>
                </a:lnTo>
                <a:lnTo>
                  <a:pt x="1669" y="544992"/>
                </a:lnTo>
                <a:lnTo>
                  <a:pt x="14786" y="597538"/>
                </a:lnTo>
                <a:lnTo>
                  <a:pt x="40401" y="648378"/>
                </a:lnTo>
                <a:lnTo>
                  <a:pt x="77868" y="697254"/>
                </a:lnTo>
                <a:lnTo>
                  <a:pt x="126544" y="743910"/>
                </a:lnTo>
                <a:lnTo>
                  <a:pt x="185782" y="788089"/>
                </a:lnTo>
                <a:lnTo>
                  <a:pt x="219161" y="809169"/>
                </a:lnTo>
                <a:lnTo>
                  <a:pt x="254938" y="829534"/>
                </a:lnTo>
                <a:lnTo>
                  <a:pt x="293034" y="849151"/>
                </a:lnTo>
                <a:lnTo>
                  <a:pt x="333366" y="867989"/>
                </a:lnTo>
                <a:lnTo>
                  <a:pt x="375856" y="886015"/>
                </a:lnTo>
                <a:lnTo>
                  <a:pt x="420422" y="903197"/>
                </a:lnTo>
                <a:lnTo>
                  <a:pt x="466983" y="919503"/>
                </a:lnTo>
                <a:lnTo>
                  <a:pt x="515459" y="934901"/>
                </a:lnTo>
                <a:lnTo>
                  <a:pt x="565770" y="949359"/>
                </a:lnTo>
                <a:lnTo>
                  <a:pt x="617834" y="962845"/>
                </a:lnTo>
                <a:lnTo>
                  <a:pt x="671570" y="975326"/>
                </a:lnTo>
                <a:lnTo>
                  <a:pt x="726900" y="986771"/>
                </a:lnTo>
                <a:lnTo>
                  <a:pt x="783740" y="997148"/>
                </a:lnTo>
                <a:lnTo>
                  <a:pt x="842012" y="1006424"/>
                </a:lnTo>
                <a:lnTo>
                  <a:pt x="901634" y="1014567"/>
                </a:lnTo>
                <a:lnTo>
                  <a:pt x="962526" y="1021546"/>
                </a:lnTo>
                <a:lnTo>
                  <a:pt x="1024607" y="1027327"/>
                </a:lnTo>
                <a:lnTo>
                  <a:pt x="1087796" y="1031880"/>
                </a:lnTo>
                <a:lnTo>
                  <a:pt x="1152013" y="1035172"/>
                </a:lnTo>
                <a:lnTo>
                  <a:pt x="1217177" y="1037170"/>
                </a:lnTo>
                <a:lnTo>
                  <a:pt x="1283207" y="1037843"/>
                </a:lnTo>
                <a:lnTo>
                  <a:pt x="1349234" y="1037170"/>
                </a:lnTo>
                <a:lnTo>
                  <a:pt x="1414385" y="1035172"/>
                </a:lnTo>
                <a:lnTo>
                  <a:pt x="1478581" y="1031880"/>
                </a:lnTo>
                <a:lnTo>
                  <a:pt x="1541743" y="1027327"/>
                </a:lnTo>
                <a:lnTo>
                  <a:pt x="1603789" y="1021546"/>
                </a:lnTo>
                <a:lnTo>
                  <a:pt x="1664640" y="1014567"/>
                </a:lnTo>
                <a:lnTo>
                  <a:pt x="1724216" y="1006424"/>
                </a:lnTo>
                <a:lnTo>
                  <a:pt x="1782437" y="997148"/>
                </a:lnTo>
                <a:lnTo>
                  <a:pt x="1839222" y="986771"/>
                </a:lnTo>
                <a:lnTo>
                  <a:pt x="1894491" y="975326"/>
                </a:lnTo>
                <a:lnTo>
                  <a:pt x="1948165" y="962845"/>
                </a:lnTo>
                <a:lnTo>
                  <a:pt x="2000163" y="949359"/>
                </a:lnTo>
                <a:lnTo>
                  <a:pt x="2050406" y="934901"/>
                </a:lnTo>
                <a:lnTo>
                  <a:pt x="2098812" y="919503"/>
                </a:lnTo>
                <a:lnTo>
                  <a:pt x="2145303" y="903197"/>
                </a:lnTo>
                <a:lnTo>
                  <a:pt x="2189797" y="886015"/>
                </a:lnTo>
                <a:lnTo>
                  <a:pt x="2232215" y="867989"/>
                </a:lnTo>
                <a:lnTo>
                  <a:pt x="2272477" y="849151"/>
                </a:lnTo>
                <a:lnTo>
                  <a:pt x="2310503" y="829534"/>
                </a:lnTo>
                <a:lnTo>
                  <a:pt x="2346212" y="809169"/>
                </a:lnTo>
                <a:lnTo>
                  <a:pt x="2379525" y="788089"/>
                </a:lnTo>
                <a:lnTo>
                  <a:pt x="2438641" y="743910"/>
                </a:lnTo>
                <a:lnTo>
                  <a:pt x="2487210" y="697254"/>
                </a:lnTo>
                <a:lnTo>
                  <a:pt x="2524590" y="648378"/>
                </a:lnTo>
                <a:lnTo>
                  <a:pt x="2550143" y="597538"/>
                </a:lnTo>
                <a:lnTo>
                  <a:pt x="2563226" y="544992"/>
                </a:lnTo>
                <a:lnTo>
                  <a:pt x="2564891" y="518159"/>
                </a:lnTo>
                <a:close/>
              </a:path>
            </a:pathLst>
          </a:custGeom>
          <a:solidFill>
            <a:srgbClr val="00CC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 descr=""/>
          <p:cNvSpPr txBox="1"/>
          <p:nvPr/>
        </p:nvSpPr>
        <p:spPr>
          <a:xfrm>
            <a:off x="2431668" y="5307581"/>
            <a:ext cx="1638935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Arial"/>
                <a:cs typeface="Arial"/>
              </a:rPr>
              <a:t>Variaciones</a:t>
            </a:r>
            <a:r>
              <a:rPr dirty="0" sz="1800" spc="-55" b="1">
                <a:latin typeface="Arial"/>
                <a:cs typeface="Arial"/>
              </a:rPr>
              <a:t> </a:t>
            </a:r>
            <a:r>
              <a:rPr dirty="0" sz="1800" spc="-25" b="1">
                <a:latin typeface="Arial"/>
                <a:cs typeface="Arial"/>
              </a:rPr>
              <a:t>de </a:t>
            </a:r>
            <a:r>
              <a:rPr dirty="0" sz="1800" b="1">
                <a:latin typeface="Arial"/>
                <a:cs typeface="Arial"/>
              </a:rPr>
              <a:t>la</a:t>
            </a:r>
            <a:r>
              <a:rPr dirty="0" sz="1800" spc="-5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Frecuencia Fundamental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20" descr=""/>
          <p:cNvSpPr/>
          <p:nvPr/>
        </p:nvSpPr>
        <p:spPr>
          <a:xfrm>
            <a:off x="4245726" y="4500371"/>
            <a:ext cx="565785" cy="565785"/>
          </a:xfrm>
          <a:custGeom>
            <a:avLst/>
            <a:gdLst/>
            <a:ahLst/>
            <a:cxnLst/>
            <a:rect l="l" t="t" r="r" b="b"/>
            <a:pathLst>
              <a:path w="565785" h="565785">
                <a:moveTo>
                  <a:pt x="565403" y="135635"/>
                </a:moveTo>
                <a:lnTo>
                  <a:pt x="431291" y="0"/>
                </a:lnTo>
                <a:lnTo>
                  <a:pt x="67055" y="362711"/>
                </a:lnTo>
                <a:lnTo>
                  <a:pt x="0" y="295655"/>
                </a:lnTo>
                <a:lnTo>
                  <a:pt x="12191" y="551687"/>
                </a:lnTo>
                <a:lnTo>
                  <a:pt x="268223" y="565403"/>
                </a:lnTo>
                <a:lnTo>
                  <a:pt x="201167" y="498347"/>
                </a:lnTo>
                <a:lnTo>
                  <a:pt x="565403" y="135635"/>
                </a:lnTo>
                <a:close/>
              </a:path>
            </a:pathLst>
          </a:custGeom>
          <a:solidFill>
            <a:srgbClr val="B2B2B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2966" rIns="0" bIns="0" rtlCol="0" vert="horz">
            <a:spAutoFit/>
          </a:bodyPr>
          <a:lstStyle/>
          <a:p>
            <a:pPr marL="88265">
              <a:lnSpc>
                <a:spcPct val="100000"/>
              </a:lnSpc>
              <a:spcBef>
                <a:spcPts val="100"/>
              </a:spcBef>
            </a:pPr>
            <a:r>
              <a:rPr dirty="0"/>
              <a:t>Caracterización</a:t>
            </a:r>
            <a:r>
              <a:rPr dirty="0" spc="-40"/>
              <a:t> </a:t>
            </a:r>
            <a:r>
              <a:rPr dirty="0"/>
              <a:t>de</a:t>
            </a:r>
            <a:r>
              <a:rPr dirty="0" spc="-40"/>
              <a:t> </a:t>
            </a:r>
            <a:r>
              <a:rPr dirty="0"/>
              <a:t>las</a:t>
            </a:r>
            <a:r>
              <a:rPr dirty="0" spc="-40"/>
              <a:t> </a:t>
            </a:r>
            <a:r>
              <a:rPr dirty="0"/>
              <a:t>Perturbación</a:t>
            </a:r>
            <a:r>
              <a:rPr dirty="0" spc="-55"/>
              <a:t> </a:t>
            </a:r>
            <a:r>
              <a:rPr dirty="0"/>
              <a:t>-</a:t>
            </a:r>
            <a:r>
              <a:rPr dirty="0" spc="-35"/>
              <a:t> </a:t>
            </a:r>
            <a:r>
              <a:rPr dirty="0"/>
              <a:t>IEEE</a:t>
            </a:r>
            <a:r>
              <a:rPr dirty="0" spc="-55"/>
              <a:t> </a:t>
            </a:r>
            <a:r>
              <a:rPr dirty="0" spc="-20"/>
              <a:t>1159</a:t>
            </a:r>
          </a:p>
        </p:txBody>
      </p:sp>
      <p:sp>
        <p:nvSpPr>
          <p:cNvPr id="22" name="object 2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50"/>
              <a:t>1</a:t>
            </a:r>
            <a:r>
              <a:rPr dirty="0" baseline="23809" sz="1050" spc="75"/>
              <a:t>ER.</a:t>
            </a:r>
            <a:r>
              <a:rPr dirty="0" baseline="23809" sz="1050" spc="165"/>
              <a:t> </a:t>
            </a:r>
            <a:r>
              <a:rPr dirty="0" sz="1100" spc="65"/>
              <a:t>EVENTO</a:t>
            </a:r>
            <a:r>
              <a:rPr dirty="0" sz="1100" spc="-10"/>
              <a:t> </a:t>
            </a:r>
            <a:r>
              <a:rPr dirty="0" sz="1100" spc="65"/>
              <a:t>DE</a:t>
            </a:r>
            <a:r>
              <a:rPr dirty="0" sz="1100" spc="-20"/>
              <a:t> </a:t>
            </a:r>
            <a:r>
              <a:rPr dirty="0" sz="1100" spc="80"/>
              <a:t>LAS</a:t>
            </a:r>
            <a:r>
              <a:rPr dirty="0" sz="1100" spc="-15"/>
              <a:t> </a:t>
            </a:r>
            <a:r>
              <a:rPr dirty="0" sz="1100" spc="95"/>
              <a:t>NORMAS</a:t>
            </a:r>
            <a:r>
              <a:rPr dirty="0" sz="1100" spc="-15"/>
              <a:t> </a:t>
            </a:r>
            <a:r>
              <a:rPr dirty="0" sz="1100" spc="70"/>
              <a:t>DE</a:t>
            </a:r>
            <a:r>
              <a:rPr dirty="0" sz="1100" spc="-5"/>
              <a:t> </a:t>
            </a:r>
            <a:r>
              <a:rPr dirty="0" sz="1100" spc="80"/>
              <a:t>CALIDAD</a:t>
            </a:r>
            <a:r>
              <a:rPr dirty="0" sz="1100" spc="-20"/>
              <a:t> </a:t>
            </a:r>
            <a:r>
              <a:rPr dirty="0" sz="1100" spc="70"/>
              <a:t>DEL</a:t>
            </a:r>
            <a:r>
              <a:rPr dirty="0" sz="1100" spc="-10"/>
              <a:t> </a:t>
            </a:r>
            <a:r>
              <a:rPr dirty="0" sz="1100" spc="80"/>
              <a:t>SERVICIO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 spc="-10"/>
              <a:t> </a:t>
            </a:r>
            <a:r>
              <a:rPr dirty="0" sz="1100" spc="90"/>
              <a:t>DISTRIBUCION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/>
              <a:t> </a:t>
            </a:r>
            <a:r>
              <a:rPr dirty="0" sz="1100" spc="75"/>
              <a:t>ELECTRICIDAD-</a:t>
            </a:r>
            <a:r>
              <a:rPr dirty="0" sz="1100" spc="-10"/>
              <a:t> </a:t>
            </a:r>
            <a:r>
              <a:rPr dirty="0" sz="1100" spc="75"/>
              <a:t>PRODUCTO</a:t>
            </a:r>
            <a:r>
              <a:rPr dirty="0" sz="1100" spc="-25"/>
              <a:t> </a:t>
            </a:r>
            <a:r>
              <a:rPr dirty="0" sz="1100" spc="60"/>
              <a:t>TECNICO</a:t>
            </a:r>
            <a:endParaRPr sz="11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86252" y="369817"/>
            <a:ext cx="9131935" cy="675005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845310" marR="5328285">
              <a:lnSpc>
                <a:spcPct val="117400"/>
              </a:lnSpc>
              <a:spcBef>
                <a:spcPts val="140"/>
              </a:spcBef>
            </a:pPr>
            <a:r>
              <a:rPr dirty="0" sz="900" b="1">
                <a:latin typeface="Arial"/>
                <a:cs typeface="Arial"/>
              </a:rPr>
              <a:t>República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Bolivariana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25" b="1">
                <a:latin typeface="Arial"/>
                <a:cs typeface="Arial"/>
              </a:rPr>
              <a:t> </a:t>
            </a:r>
            <a:r>
              <a:rPr dirty="0" sz="900" spc="-10" b="1">
                <a:latin typeface="Arial"/>
                <a:cs typeface="Arial"/>
              </a:rPr>
              <a:t>Venezuela </a:t>
            </a:r>
            <a:r>
              <a:rPr dirty="0" sz="900" b="1">
                <a:latin typeface="Arial"/>
                <a:cs typeface="Arial"/>
              </a:rPr>
              <a:t>Ministerio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Energía</a:t>
            </a:r>
            <a:r>
              <a:rPr dirty="0" sz="900" spc="-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y</a:t>
            </a:r>
            <a:r>
              <a:rPr dirty="0" sz="900" spc="-45" b="1">
                <a:latin typeface="Arial"/>
                <a:cs typeface="Arial"/>
              </a:rPr>
              <a:t> </a:t>
            </a:r>
            <a:r>
              <a:rPr dirty="0" sz="900" spc="-20" b="1">
                <a:latin typeface="Arial"/>
                <a:cs typeface="Arial"/>
              </a:rPr>
              <a:t>Minas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2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General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Energía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Electricidad</a:t>
            </a:r>
            <a:endParaRPr sz="9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772528" y="6746747"/>
            <a:ext cx="9145905" cy="460375"/>
          </a:xfrm>
          <a:custGeom>
            <a:avLst/>
            <a:gdLst/>
            <a:ahLst/>
            <a:cxnLst/>
            <a:rect l="l" t="t" r="r" b="b"/>
            <a:pathLst>
              <a:path w="9145905" h="460375">
                <a:moveTo>
                  <a:pt x="9145524" y="228600"/>
                </a:moveTo>
                <a:lnTo>
                  <a:pt x="9127642" y="162496"/>
                </a:lnTo>
                <a:lnTo>
                  <a:pt x="9077439" y="104025"/>
                </a:lnTo>
                <a:lnTo>
                  <a:pt x="9041841" y="78536"/>
                </a:lnTo>
                <a:lnTo>
                  <a:pt x="9000096" y="55994"/>
                </a:lnTo>
                <a:lnTo>
                  <a:pt x="8952852" y="36779"/>
                </a:lnTo>
                <a:lnTo>
                  <a:pt x="8900770" y="21209"/>
                </a:lnTo>
                <a:lnTo>
                  <a:pt x="8844470" y="9664"/>
                </a:lnTo>
                <a:lnTo>
                  <a:pt x="8784615" y="2476"/>
                </a:lnTo>
                <a:lnTo>
                  <a:pt x="8721852" y="0"/>
                </a:lnTo>
                <a:lnTo>
                  <a:pt x="8659457" y="2476"/>
                </a:lnTo>
                <a:lnTo>
                  <a:pt x="8654720" y="3048"/>
                </a:lnTo>
                <a:lnTo>
                  <a:pt x="0" y="3048"/>
                </a:lnTo>
                <a:lnTo>
                  <a:pt x="0" y="460248"/>
                </a:lnTo>
                <a:lnTo>
                  <a:pt x="8695944" y="460248"/>
                </a:lnTo>
                <a:lnTo>
                  <a:pt x="8695944" y="456184"/>
                </a:lnTo>
                <a:lnTo>
                  <a:pt x="8721852" y="457200"/>
                </a:lnTo>
                <a:lnTo>
                  <a:pt x="8784615" y="454736"/>
                </a:lnTo>
                <a:lnTo>
                  <a:pt x="8844470" y="447548"/>
                </a:lnTo>
                <a:lnTo>
                  <a:pt x="8900770" y="436003"/>
                </a:lnTo>
                <a:lnTo>
                  <a:pt x="8952852" y="420433"/>
                </a:lnTo>
                <a:lnTo>
                  <a:pt x="9000096" y="401218"/>
                </a:lnTo>
                <a:lnTo>
                  <a:pt x="9041841" y="378675"/>
                </a:lnTo>
                <a:lnTo>
                  <a:pt x="9077439" y="353187"/>
                </a:lnTo>
                <a:lnTo>
                  <a:pt x="9106256" y="325081"/>
                </a:lnTo>
                <a:lnTo>
                  <a:pt x="9140939" y="262445"/>
                </a:lnTo>
                <a:lnTo>
                  <a:pt x="9145524" y="228600"/>
                </a:lnTo>
                <a:close/>
              </a:path>
            </a:pathLst>
          </a:custGeom>
          <a:solidFill>
            <a:srgbClr val="99CC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93286" y="348989"/>
            <a:ext cx="3224768" cy="729996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1780920" y="3814062"/>
            <a:ext cx="153797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8270" marR="5080" indent="-116205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Arial"/>
                <a:cs typeface="Arial"/>
              </a:rPr>
              <a:t>Transitorios</a:t>
            </a:r>
            <a:r>
              <a:rPr dirty="0" sz="1800" spc="-45" b="1">
                <a:latin typeface="Arial"/>
                <a:cs typeface="Arial"/>
              </a:rPr>
              <a:t> </a:t>
            </a:r>
            <a:r>
              <a:rPr dirty="0" sz="1800" spc="-50" b="1">
                <a:latin typeface="Arial"/>
                <a:cs typeface="Arial"/>
              </a:rPr>
              <a:t>y </a:t>
            </a:r>
            <a:r>
              <a:rPr dirty="0" sz="1800" spc="-10" b="1">
                <a:latin typeface="Arial"/>
                <a:cs typeface="Arial"/>
              </a:rPr>
              <a:t>Variaciones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3517254" y="1795272"/>
            <a:ext cx="457200" cy="4572000"/>
          </a:xfrm>
          <a:custGeom>
            <a:avLst/>
            <a:gdLst/>
            <a:ahLst/>
            <a:cxnLst/>
            <a:rect l="l" t="t" r="r" b="b"/>
            <a:pathLst>
              <a:path w="457200" h="4572000">
                <a:moveTo>
                  <a:pt x="457199" y="0"/>
                </a:moveTo>
                <a:lnTo>
                  <a:pt x="391089" y="16139"/>
                </a:lnTo>
                <a:lnTo>
                  <a:pt x="332619" y="61408"/>
                </a:lnTo>
                <a:lnTo>
                  <a:pt x="307124" y="93489"/>
                </a:lnTo>
                <a:lnTo>
                  <a:pt x="284590" y="131080"/>
                </a:lnTo>
                <a:lnTo>
                  <a:pt x="265368" y="173589"/>
                </a:lnTo>
                <a:lnTo>
                  <a:pt x="249807" y="220426"/>
                </a:lnTo>
                <a:lnTo>
                  <a:pt x="238259" y="271001"/>
                </a:lnTo>
                <a:lnTo>
                  <a:pt x="231073" y="324723"/>
                </a:lnTo>
                <a:lnTo>
                  <a:pt x="228599" y="380999"/>
                </a:lnTo>
                <a:lnTo>
                  <a:pt x="228599" y="1904999"/>
                </a:lnTo>
                <a:lnTo>
                  <a:pt x="226126" y="1961276"/>
                </a:lnTo>
                <a:lnTo>
                  <a:pt x="218940" y="2014998"/>
                </a:lnTo>
                <a:lnTo>
                  <a:pt x="207392" y="2065572"/>
                </a:lnTo>
                <a:lnTo>
                  <a:pt x="191831" y="2112410"/>
                </a:lnTo>
                <a:lnTo>
                  <a:pt x="172609" y="2154919"/>
                </a:lnTo>
                <a:lnTo>
                  <a:pt x="150075" y="2192510"/>
                </a:lnTo>
                <a:lnTo>
                  <a:pt x="124580" y="2224591"/>
                </a:lnTo>
                <a:lnTo>
                  <a:pt x="96475" y="2250571"/>
                </a:lnTo>
                <a:lnTo>
                  <a:pt x="33834" y="2281866"/>
                </a:lnTo>
                <a:lnTo>
                  <a:pt x="0" y="2285999"/>
                </a:lnTo>
                <a:lnTo>
                  <a:pt x="33834" y="2290133"/>
                </a:lnTo>
                <a:lnTo>
                  <a:pt x="96475" y="2321428"/>
                </a:lnTo>
                <a:lnTo>
                  <a:pt x="124580" y="2347408"/>
                </a:lnTo>
                <a:lnTo>
                  <a:pt x="150075" y="2379489"/>
                </a:lnTo>
                <a:lnTo>
                  <a:pt x="172609" y="2417079"/>
                </a:lnTo>
                <a:lnTo>
                  <a:pt x="191831" y="2459589"/>
                </a:lnTo>
                <a:lnTo>
                  <a:pt x="207392" y="2506426"/>
                </a:lnTo>
                <a:lnTo>
                  <a:pt x="218940" y="2557001"/>
                </a:lnTo>
                <a:lnTo>
                  <a:pt x="226126" y="2610723"/>
                </a:lnTo>
                <a:lnTo>
                  <a:pt x="228599" y="2666999"/>
                </a:lnTo>
                <a:lnTo>
                  <a:pt x="228599" y="4190999"/>
                </a:lnTo>
                <a:lnTo>
                  <a:pt x="231073" y="4247276"/>
                </a:lnTo>
                <a:lnTo>
                  <a:pt x="238259" y="4300998"/>
                </a:lnTo>
                <a:lnTo>
                  <a:pt x="249807" y="4351572"/>
                </a:lnTo>
                <a:lnTo>
                  <a:pt x="265368" y="4398410"/>
                </a:lnTo>
                <a:lnTo>
                  <a:pt x="284590" y="4440919"/>
                </a:lnTo>
                <a:lnTo>
                  <a:pt x="307124" y="4478510"/>
                </a:lnTo>
                <a:lnTo>
                  <a:pt x="332619" y="4510591"/>
                </a:lnTo>
                <a:lnTo>
                  <a:pt x="360724" y="4536571"/>
                </a:lnTo>
                <a:lnTo>
                  <a:pt x="423365" y="4567866"/>
                </a:lnTo>
                <a:lnTo>
                  <a:pt x="457199" y="4571999"/>
                </a:lnTo>
              </a:path>
            </a:pathLst>
          </a:custGeom>
          <a:ln w="28574">
            <a:solidFill>
              <a:srgbClr val="5B5B8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3977003" y="2200327"/>
            <a:ext cx="1387475" cy="637540"/>
          </a:xfrm>
          <a:prstGeom prst="rect">
            <a:avLst/>
          </a:prstGeom>
        </p:spPr>
        <p:txBody>
          <a:bodyPr wrap="square" lIns="0" tIns="93980" rIns="0" bIns="0" rtlCol="0" vert="horz">
            <a:spAutoFit/>
          </a:bodyPr>
          <a:lstStyle/>
          <a:p>
            <a:pPr marL="88265">
              <a:lnSpc>
                <a:spcPct val="100000"/>
              </a:lnSpc>
              <a:spcBef>
                <a:spcPts val="740"/>
              </a:spcBef>
            </a:pPr>
            <a:r>
              <a:rPr dirty="0" sz="1600" spc="-10" b="1">
                <a:latin typeface="Arial"/>
                <a:cs typeface="Arial"/>
              </a:rPr>
              <a:t>Transitorios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dirty="0" sz="1400" b="1">
                <a:solidFill>
                  <a:srgbClr val="0000FF"/>
                </a:solidFill>
                <a:latin typeface="Arial"/>
                <a:cs typeface="Arial"/>
              </a:rPr>
              <a:t>Menor</a:t>
            </a:r>
            <a:r>
              <a:rPr dirty="0" sz="1400" spc="-1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dirty="0" sz="1400" spc="-3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1400" spc="55" b="1">
                <a:solidFill>
                  <a:srgbClr val="0000FF"/>
                </a:solidFill>
                <a:latin typeface="Arial"/>
                <a:cs typeface="Arial"/>
              </a:rPr>
              <a:t>½</a:t>
            </a:r>
            <a:r>
              <a:rPr dirty="0" sz="1400" spc="-6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1400" spc="-20" b="1">
                <a:solidFill>
                  <a:srgbClr val="0000FF"/>
                </a:solidFill>
                <a:latin typeface="Arial"/>
                <a:cs typeface="Arial"/>
              </a:rPr>
              <a:t>Ciclo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5422254" y="1947672"/>
            <a:ext cx="152400" cy="990600"/>
          </a:xfrm>
          <a:custGeom>
            <a:avLst/>
            <a:gdLst/>
            <a:ahLst/>
            <a:cxnLst/>
            <a:rect l="l" t="t" r="r" b="b"/>
            <a:pathLst>
              <a:path w="152400" h="990600">
                <a:moveTo>
                  <a:pt x="152399" y="0"/>
                </a:moveTo>
                <a:lnTo>
                  <a:pt x="122491" y="6429"/>
                </a:lnTo>
                <a:lnTo>
                  <a:pt x="98297" y="24002"/>
                </a:lnTo>
                <a:lnTo>
                  <a:pt x="82105" y="50149"/>
                </a:lnTo>
                <a:lnTo>
                  <a:pt x="76199" y="82295"/>
                </a:lnTo>
                <a:lnTo>
                  <a:pt x="76199" y="413003"/>
                </a:lnTo>
                <a:lnTo>
                  <a:pt x="70294" y="445150"/>
                </a:lnTo>
                <a:lnTo>
                  <a:pt x="54101" y="471296"/>
                </a:lnTo>
                <a:lnTo>
                  <a:pt x="29908" y="488870"/>
                </a:lnTo>
                <a:lnTo>
                  <a:pt x="0" y="495299"/>
                </a:lnTo>
                <a:lnTo>
                  <a:pt x="29908" y="501729"/>
                </a:lnTo>
                <a:lnTo>
                  <a:pt x="54101" y="519302"/>
                </a:lnTo>
                <a:lnTo>
                  <a:pt x="70294" y="545449"/>
                </a:lnTo>
                <a:lnTo>
                  <a:pt x="76199" y="577595"/>
                </a:lnTo>
                <a:lnTo>
                  <a:pt x="76199" y="908303"/>
                </a:lnTo>
                <a:lnTo>
                  <a:pt x="82105" y="940450"/>
                </a:lnTo>
                <a:lnTo>
                  <a:pt x="98297" y="966596"/>
                </a:lnTo>
                <a:lnTo>
                  <a:pt x="122491" y="984170"/>
                </a:lnTo>
                <a:lnTo>
                  <a:pt x="152399" y="990599"/>
                </a:lnTo>
              </a:path>
            </a:pathLst>
          </a:custGeom>
          <a:ln w="28574">
            <a:solidFill>
              <a:srgbClr val="5B5B8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/>
          <p:nvPr/>
        </p:nvSpPr>
        <p:spPr>
          <a:xfrm>
            <a:off x="5729602" y="1977643"/>
            <a:ext cx="80327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u="heavy" sz="1600" spc="-1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Impulso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5729602" y="2511042"/>
            <a:ext cx="108839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u="heavy" sz="1600" spc="-1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Oscilatorio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4053203" y="5482841"/>
            <a:ext cx="2067560" cy="7435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 b="1">
                <a:latin typeface="Arial"/>
                <a:cs typeface="Arial"/>
              </a:rPr>
              <a:t>Variaciones</a:t>
            </a:r>
            <a:r>
              <a:rPr dirty="0" sz="1600" spc="-1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de</a:t>
            </a:r>
            <a:r>
              <a:rPr dirty="0" sz="1600" spc="-10" b="1">
                <a:latin typeface="Arial"/>
                <a:cs typeface="Arial"/>
              </a:rPr>
              <a:t> </a:t>
            </a:r>
            <a:r>
              <a:rPr dirty="0" sz="1600" spc="-20" b="1">
                <a:latin typeface="Arial"/>
                <a:cs typeface="Arial"/>
              </a:rPr>
              <a:t>Larga </a:t>
            </a:r>
            <a:r>
              <a:rPr dirty="0" sz="1600" spc="-10" b="1">
                <a:latin typeface="Arial"/>
                <a:cs typeface="Arial"/>
              </a:rPr>
              <a:t>Duración</a:t>
            </a:r>
            <a:endParaRPr sz="1600">
              <a:latin typeface="Arial"/>
              <a:cs typeface="Arial"/>
            </a:endParaRPr>
          </a:p>
          <a:p>
            <a:pPr marL="385445">
              <a:lnSpc>
                <a:spcPct val="100000"/>
              </a:lnSpc>
              <a:spcBef>
                <a:spcPts val="375"/>
              </a:spcBef>
            </a:pPr>
            <a:r>
              <a:rPr dirty="0" sz="1200" b="1">
                <a:solidFill>
                  <a:srgbClr val="0000FF"/>
                </a:solidFill>
                <a:latin typeface="Arial"/>
                <a:cs typeface="Arial"/>
              </a:rPr>
              <a:t>Mayor</a:t>
            </a:r>
            <a:r>
              <a:rPr dirty="0" sz="1200" spc="-1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dirty="0" sz="1200" spc="-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00FF"/>
                </a:solidFill>
                <a:latin typeface="Arial"/>
                <a:cs typeface="Arial"/>
              </a:rPr>
              <a:t>1</a:t>
            </a:r>
            <a:r>
              <a:rPr dirty="0" sz="1200" spc="-1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1200" spc="-20" b="1">
                <a:solidFill>
                  <a:srgbClr val="0000FF"/>
                </a:solidFill>
                <a:latin typeface="Arial"/>
                <a:cs typeface="Arial"/>
              </a:rPr>
              <a:t>Min.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 descr=""/>
          <p:cNvSpPr/>
          <p:nvPr/>
        </p:nvSpPr>
        <p:spPr>
          <a:xfrm>
            <a:off x="6489054" y="5148071"/>
            <a:ext cx="152400" cy="1524000"/>
          </a:xfrm>
          <a:custGeom>
            <a:avLst/>
            <a:gdLst/>
            <a:ahLst/>
            <a:cxnLst/>
            <a:rect l="l" t="t" r="r" b="b"/>
            <a:pathLst>
              <a:path w="152400" h="1524000">
                <a:moveTo>
                  <a:pt x="152399" y="0"/>
                </a:moveTo>
                <a:lnTo>
                  <a:pt x="122491" y="9905"/>
                </a:lnTo>
                <a:lnTo>
                  <a:pt x="98297" y="36956"/>
                </a:lnTo>
                <a:lnTo>
                  <a:pt x="82105" y="77152"/>
                </a:lnTo>
                <a:lnTo>
                  <a:pt x="76199" y="126491"/>
                </a:lnTo>
                <a:lnTo>
                  <a:pt x="76199" y="635507"/>
                </a:lnTo>
                <a:lnTo>
                  <a:pt x="70294" y="684847"/>
                </a:lnTo>
                <a:lnTo>
                  <a:pt x="54101" y="725042"/>
                </a:lnTo>
                <a:lnTo>
                  <a:pt x="29908" y="752093"/>
                </a:lnTo>
                <a:lnTo>
                  <a:pt x="0" y="761999"/>
                </a:lnTo>
                <a:lnTo>
                  <a:pt x="29908" y="771905"/>
                </a:lnTo>
                <a:lnTo>
                  <a:pt x="54101" y="798956"/>
                </a:lnTo>
                <a:lnTo>
                  <a:pt x="70294" y="839152"/>
                </a:lnTo>
                <a:lnTo>
                  <a:pt x="76199" y="888491"/>
                </a:lnTo>
                <a:lnTo>
                  <a:pt x="76199" y="1397507"/>
                </a:lnTo>
                <a:lnTo>
                  <a:pt x="82105" y="1446847"/>
                </a:lnTo>
                <a:lnTo>
                  <a:pt x="98297" y="1487042"/>
                </a:lnTo>
                <a:lnTo>
                  <a:pt x="122491" y="1514093"/>
                </a:lnTo>
                <a:lnTo>
                  <a:pt x="152399" y="1523999"/>
                </a:lnTo>
              </a:path>
            </a:pathLst>
          </a:custGeom>
          <a:ln w="28574">
            <a:solidFill>
              <a:srgbClr val="5B5B8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 txBox="1"/>
          <p:nvPr/>
        </p:nvSpPr>
        <p:spPr>
          <a:xfrm>
            <a:off x="6790306" y="5178041"/>
            <a:ext cx="229362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b="1">
                <a:latin typeface="Arial"/>
                <a:cs typeface="Arial"/>
              </a:rPr>
              <a:t>Interrupción</a:t>
            </a:r>
            <a:r>
              <a:rPr dirty="0" sz="1600" spc="-45" b="1">
                <a:latin typeface="Arial"/>
                <a:cs typeface="Arial"/>
              </a:rPr>
              <a:t> </a:t>
            </a:r>
            <a:r>
              <a:rPr dirty="0" sz="1600" spc="-10" b="1">
                <a:latin typeface="Arial"/>
                <a:cs typeface="Arial"/>
              </a:rPr>
              <a:t>Sostenida.</a:t>
            </a:r>
            <a:endParaRPr sz="160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6790306" y="6244841"/>
            <a:ext cx="149034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b="1">
                <a:latin typeface="Arial"/>
                <a:cs typeface="Arial"/>
              </a:rPr>
              <a:t>Sobre</a:t>
            </a:r>
            <a:r>
              <a:rPr dirty="0" sz="1600" spc="-25" b="1">
                <a:latin typeface="Arial"/>
                <a:cs typeface="Arial"/>
              </a:rPr>
              <a:t> </a:t>
            </a:r>
            <a:r>
              <a:rPr dirty="0" sz="1600" spc="-10" b="1">
                <a:latin typeface="Arial"/>
                <a:cs typeface="Arial"/>
              </a:rPr>
              <a:t>Tensión.</a:t>
            </a:r>
            <a:endParaRPr sz="1600">
              <a:latin typeface="Arial"/>
              <a:cs typeface="Arial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6790306" y="5711441"/>
            <a:ext cx="134556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b="1">
                <a:latin typeface="Arial"/>
                <a:cs typeface="Arial"/>
              </a:rPr>
              <a:t>Baja</a:t>
            </a:r>
            <a:r>
              <a:rPr dirty="0" sz="1600" spc="-20" b="1">
                <a:latin typeface="Arial"/>
                <a:cs typeface="Arial"/>
              </a:rPr>
              <a:t> </a:t>
            </a:r>
            <a:r>
              <a:rPr dirty="0" sz="1600" spc="-10" b="1">
                <a:latin typeface="Arial"/>
                <a:cs typeface="Arial"/>
              </a:rPr>
              <a:t>Tensión.</a:t>
            </a:r>
            <a:endParaRPr sz="1600">
              <a:latin typeface="Arial"/>
              <a:cs typeface="Arial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4053203" y="3882642"/>
            <a:ext cx="2044700" cy="7715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 b="1">
                <a:latin typeface="Arial"/>
                <a:cs typeface="Arial"/>
              </a:rPr>
              <a:t>Variaciones</a:t>
            </a:r>
            <a:r>
              <a:rPr dirty="0" sz="1600" spc="-1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de</a:t>
            </a:r>
            <a:r>
              <a:rPr dirty="0" sz="1600" spc="-10" b="1">
                <a:latin typeface="Arial"/>
                <a:cs typeface="Arial"/>
              </a:rPr>
              <a:t> </a:t>
            </a:r>
            <a:r>
              <a:rPr dirty="0" sz="1600" spc="-20" b="1">
                <a:latin typeface="Arial"/>
                <a:cs typeface="Arial"/>
              </a:rPr>
              <a:t>Corta </a:t>
            </a:r>
            <a:r>
              <a:rPr dirty="0" sz="1600" spc="-10" b="1">
                <a:latin typeface="Arial"/>
                <a:cs typeface="Arial"/>
              </a:rPr>
              <a:t>Duración</a:t>
            </a:r>
            <a:endParaRPr sz="1600">
              <a:latin typeface="Arial"/>
              <a:cs typeface="Arial"/>
            </a:endParaRPr>
          </a:p>
          <a:p>
            <a:pPr marL="273050">
              <a:lnSpc>
                <a:spcPct val="100000"/>
              </a:lnSpc>
              <a:spcBef>
                <a:spcPts val="355"/>
              </a:spcBef>
            </a:pPr>
            <a:r>
              <a:rPr dirty="0" sz="1400" b="1">
                <a:solidFill>
                  <a:srgbClr val="0000FF"/>
                </a:solidFill>
                <a:latin typeface="Arial"/>
                <a:cs typeface="Arial"/>
              </a:rPr>
              <a:t>De</a:t>
            </a:r>
            <a:r>
              <a:rPr dirty="0" sz="1400" spc="-1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1400" spc="55" b="1">
                <a:solidFill>
                  <a:srgbClr val="0000FF"/>
                </a:solidFill>
                <a:latin typeface="Arial"/>
                <a:cs typeface="Arial"/>
              </a:rPr>
              <a:t>½</a:t>
            </a:r>
            <a:r>
              <a:rPr dirty="0" sz="1400" spc="-5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00FF"/>
                </a:solidFill>
                <a:latin typeface="Arial"/>
                <a:cs typeface="Arial"/>
              </a:rPr>
              <a:t>Ciclo</a:t>
            </a:r>
            <a:r>
              <a:rPr dirty="0" sz="1400" spc="-2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dirty="0" sz="1400" spc="-1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00FF"/>
                </a:solidFill>
                <a:latin typeface="Arial"/>
                <a:cs typeface="Arial"/>
              </a:rPr>
              <a:t>1</a:t>
            </a:r>
            <a:r>
              <a:rPr dirty="0" sz="1400" spc="-25" b="1">
                <a:solidFill>
                  <a:srgbClr val="0000FF"/>
                </a:solidFill>
                <a:latin typeface="Arial"/>
                <a:cs typeface="Arial"/>
              </a:rPr>
              <a:t> Min</a:t>
            </a:r>
            <a:endParaRPr sz="1400">
              <a:latin typeface="Arial"/>
              <a:cs typeface="Arial"/>
            </a:endParaRPr>
          </a:p>
        </p:txBody>
      </p:sp>
      <p:sp>
        <p:nvSpPr>
          <p:cNvPr id="17" name="object 17" descr=""/>
          <p:cNvSpPr/>
          <p:nvPr/>
        </p:nvSpPr>
        <p:spPr>
          <a:xfrm>
            <a:off x="6489054" y="2938272"/>
            <a:ext cx="152400" cy="1981200"/>
          </a:xfrm>
          <a:custGeom>
            <a:avLst/>
            <a:gdLst/>
            <a:ahLst/>
            <a:cxnLst/>
            <a:rect l="l" t="t" r="r" b="b"/>
            <a:pathLst>
              <a:path w="152400" h="1981200">
                <a:moveTo>
                  <a:pt x="152399" y="0"/>
                </a:moveTo>
                <a:lnTo>
                  <a:pt x="122491" y="12858"/>
                </a:lnTo>
                <a:lnTo>
                  <a:pt x="98297" y="48005"/>
                </a:lnTo>
                <a:lnTo>
                  <a:pt x="82105" y="100298"/>
                </a:lnTo>
                <a:lnTo>
                  <a:pt x="76199" y="164591"/>
                </a:lnTo>
                <a:lnTo>
                  <a:pt x="76199" y="826007"/>
                </a:lnTo>
                <a:lnTo>
                  <a:pt x="70294" y="889658"/>
                </a:lnTo>
                <a:lnTo>
                  <a:pt x="54101" y="942022"/>
                </a:lnTo>
                <a:lnTo>
                  <a:pt x="29908" y="977526"/>
                </a:lnTo>
                <a:lnTo>
                  <a:pt x="0" y="990599"/>
                </a:lnTo>
                <a:lnTo>
                  <a:pt x="29908" y="1003458"/>
                </a:lnTo>
                <a:lnTo>
                  <a:pt x="54101" y="1038605"/>
                </a:lnTo>
                <a:lnTo>
                  <a:pt x="70294" y="1090898"/>
                </a:lnTo>
                <a:lnTo>
                  <a:pt x="76199" y="1155191"/>
                </a:lnTo>
                <a:lnTo>
                  <a:pt x="76199" y="1816607"/>
                </a:lnTo>
                <a:lnTo>
                  <a:pt x="82105" y="1880258"/>
                </a:lnTo>
                <a:lnTo>
                  <a:pt x="98297" y="1932622"/>
                </a:lnTo>
                <a:lnTo>
                  <a:pt x="122491" y="1968126"/>
                </a:lnTo>
                <a:lnTo>
                  <a:pt x="152399" y="1981199"/>
                </a:lnTo>
              </a:path>
            </a:pathLst>
          </a:custGeom>
          <a:ln w="28574">
            <a:solidFill>
              <a:srgbClr val="5B5B8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"/>
          <p:cNvSpPr txBox="1"/>
          <p:nvPr/>
        </p:nvSpPr>
        <p:spPr>
          <a:xfrm>
            <a:off x="6660766" y="2935001"/>
            <a:ext cx="1407160" cy="509905"/>
          </a:xfrm>
          <a:prstGeom prst="rect">
            <a:avLst/>
          </a:prstGeom>
        </p:spPr>
        <p:txBody>
          <a:bodyPr wrap="square" lIns="0" tIns="45085" rIns="0" bIns="0" rtlCol="0" vert="horz">
            <a:spAutoFit/>
          </a:bodyPr>
          <a:lstStyle/>
          <a:p>
            <a:pPr algn="ctr" marL="17145">
              <a:lnSpc>
                <a:spcPct val="100000"/>
              </a:lnSpc>
              <a:spcBef>
                <a:spcPts val="355"/>
              </a:spcBef>
            </a:pPr>
            <a:r>
              <a:rPr dirty="0" sz="1600" spc="-10" b="1">
                <a:latin typeface="Arial"/>
                <a:cs typeface="Arial"/>
              </a:rPr>
              <a:t>Instantánea</a:t>
            </a:r>
            <a:endParaRPr sz="1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95"/>
              </a:spcBef>
            </a:pPr>
            <a:r>
              <a:rPr dirty="0" sz="1200" b="1">
                <a:solidFill>
                  <a:srgbClr val="0000FF"/>
                </a:solidFill>
                <a:latin typeface="Arial"/>
                <a:cs typeface="Arial"/>
              </a:rPr>
              <a:t>½</a:t>
            </a:r>
            <a:r>
              <a:rPr dirty="0" sz="1200" spc="-4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00FF"/>
                </a:solidFill>
                <a:latin typeface="Arial"/>
                <a:cs typeface="Arial"/>
              </a:rPr>
              <a:t>Ciclo a</a:t>
            </a:r>
            <a:r>
              <a:rPr dirty="0" sz="1200" spc="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00FF"/>
                </a:solidFill>
                <a:latin typeface="Arial"/>
                <a:cs typeface="Arial"/>
              </a:rPr>
              <a:t>30</a:t>
            </a:r>
            <a:r>
              <a:rPr dirty="0" sz="1200" spc="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0000FF"/>
                </a:solidFill>
                <a:latin typeface="Arial"/>
                <a:cs typeface="Arial"/>
              </a:rPr>
              <a:t>Ciclos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6796402" y="4492242"/>
            <a:ext cx="1144270" cy="43878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1870"/>
              </a:lnSpc>
              <a:spcBef>
                <a:spcPts val="95"/>
              </a:spcBef>
            </a:pPr>
            <a:r>
              <a:rPr dirty="0" sz="1600" spc="-10" b="1">
                <a:latin typeface="Arial"/>
                <a:cs typeface="Arial"/>
              </a:rPr>
              <a:t>Temporal</a:t>
            </a:r>
            <a:endParaRPr sz="1600">
              <a:latin typeface="Arial"/>
              <a:cs typeface="Arial"/>
            </a:endParaRPr>
          </a:p>
          <a:p>
            <a:pPr marL="79375">
              <a:lnSpc>
                <a:spcPts val="1390"/>
              </a:lnSpc>
            </a:pPr>
            <a:r>
              <a:rPr dirty="0" sz="1200" b="1">
                <a:solidFill>
                  <a:srgbClr val="0000FF"/>
                </a:solidFill>
                <a:latin typeface="Arial"/>
                <a:cs typeface="Arial"/>
              </a:rPr>
              <a:t>3</a:t>
            </a:r>
            <a:r>
              <a:rPr dirty="0" sz="1200" spc="-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00FF"/>
                </a:solidFill>
                <a:latin typeface="Arial"/>
                <a:cs typeface="Arial"/>
              </a:rPr>
              <a:t>Seg.</a:t>
            </a:r>
            <a:r>
              <a:rPr dirty="0" sz="1200" spc="-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dirty="0" sz="1200" spc="-1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00FF"/>
                </a:solidFill>
                <a:latin typeface="Arial"/>
                <a:cs typeface="Arial"/>
              </a:rPr>
              <a:t>1 </a:t>
            </a:r>
            <a:r>
              <a:rPr dirty="0" sz="1200" spc="-20" b="1">
                <a:solidFill>
                  <a:srgbClr val="0000FF"/>
                </a:solidFill>
                <a:latin typeface="Arial"/>
                <a:cs typeface="Arial"/>
              </a:rPr>
              <a:t>Min.</a:t>
            </a:r>
            <a:endParaRPr sz="1200">
              <a:latin typeface="Arial"/>
              <a:cs typeface="Arial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6733918" y="3697000"/>
            <a:ext cx="1328420" cy="509905"/>
          </a:xfrm>
          <a:prstGeom prst="rect">
            <a:avLst/>
          </a:prstGeom>
        </p:spPr>
        <p:txBody>
          <a:bodyPr wrap="square" lIns="0" tIns="45085" rIns="0" bIns="0" rtlCol="0" vert="horz">
            <a:spAutoFit/>
          </a:bodyPr>
          <a:lstStyle/>
          <a:p>
            <a:pPr marL="74930">
              <a:lnSpc>
                <a:spcPct val="100000"/>
              </a:lnSpc>
              <a:spcBef>
                <a:spcPts val="355"/>
              </a:spcBef>
            </a:pPr>
            <a:r>
              <a:rPr dirty="0" sz="1600" spc="-10" b="1">
                <a:latin typeface="Arial"/>
                <a:cs typeface="Arial"/>
              </a:rPr>
              <a:t>Momentánea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dirty="0" sz="1200" b="1">
                <a:solidFill>
                  <a:srgbClr val="0000FF"/>
                </a:solidFill>
                <a:latin typeface="Arial"/>
                <a:cs typeface="Arial"/>
              </a:rPr>
              <a:t>30</a:t>
            </a:r>
            <a:r>
              <a:rPr dirty="0" sz="1200" spc="-1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00FF"/>
                </a:solidFill>
                <a:latin typeface="Arial"/>
                <a:cs typeface="Arial"/>
              </a:rPr>
              <a:t>Ciclos</a:t>
            </a:r>
            <a:r>
              <a:rPr dirty="0" sz="1200" spc="-1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dirty="0" sz="1200" spc="-1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00FF"/>
                </a:solidFill>
                <a:latin typeface="Arial"/>
                <a:cs typeface="Arial"/>
              </a:rPr>
              <a:t>3</a:t>
            </a:r>
            <a:r>
              <a:rPr dirty="0" sz="1200" spc="-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1200" spc="-20" b="1">
                <a:solidFill>
                  <a:srgbClr val="0000FF"/>
                </a:solidFill>
                <a:latin typeface="Arial"/>
                <a:cs typeface="Arial"/>
              </a:rPr>
              <a:t>Seg.</a:t>
            </a:r>
            <a:endParaRPr sz="1200">
              <a:latin typeface="Arial"/>
              <a:cs typeface="Arial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8244201" y="2874364"/>
            <a:ext cx="480695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7100"/>
              </a:lnSpc>
              <a:spcBef>
                <a:spcPts val="100"/>
              </a:spcBef>
            </a:pPr>
            <a:r>
              <a:rPr dirty="0" sz="1400" spc="-25" b="1">
                <a:latin typeface="Arial"/>
                <a:cs typeface="Arial"/>
              </a:rPr>
              <a:t>Sag </a:t>
            </a:r>
            <a:r>
              <a:rPr dirty="0" sz="1400" spc="-10" b="1">
                <a:latin typeface="Arial"/>
                <a:cs typeface="Arial"/>
              </a:rPr>
              <a:t>Swell</a:t>
            </a:r>
            <a:endParaRPr sz="1400">
              <a:latin typeface="Arial"/>
              <a:cs typeface="Arial"/>
            </a:endParaRPr>
          </a:p>
        </p:txBody>
      </p:sp>
      <p:sp>
        <p:nvSpPr>
          <p:cNvPr id="22" name="object 22" descr=""/>
          <p:cNvSpPr/>
          <p:nvPr/>
        </p:nvSpPr>
        <p:spPr>
          <a:xfrm>
            <a:off x="8102970" y="2881883"/>
            <a:ext cx="111760" cy="589915"/>
          </a:xfrm>
          <a:custGeom>
            <a:avLst/>
            <a:gdLst/>
            <a:ahLst/>
            <a:cxnLst/>
            <a:rect l="l" t="t" r="r" b="b"/>
            <a:pathLst>
              <a:path w="111759" h="589914">
                <a:moveTo>
                  <a:pt x="111251" y="0"/>
                </a:moveTo>
                <a:lnTo>
                  <a:pt x="89820" y="4000"/>
                </a:lnTo>
                <a:lnTo>
                  <a:pt x="72389" y="14858"/>
                </a:lnTo>
                <a:lnTo>
                  <a:pt x="60674" y="30860"/>
                </a:lnTo>
                <a:lnTo>
                  <a:pt x="56387" y="50291"/>
                </a:lnTo>
                <a:lnTo>
                  <a:pt x="56387" y="245363"/>
                </a:lnTo>
                <a:lnTo>
                  <a:pt x="51863" y="264794"/>
                </a:lnTo>
                <a:lnTo>
                  <a:pt x="39623" y="280796"/>
                </a:lnTo>
                <a:lnTo>
                  <a:pt x="21669" y="291655"/>
                </a:lnTo>
                <a:lnTo>
                  <a:pt x="0" y="295655"/>
                </a:lnTo>
                <a:lnTo>
                  <a:pt x="21669" y="299418"/>
                </a:lnTo>
                <a:lnTo>
                  <a:pt x="39623" y="309752"/>
                </a:lnTo>
                <a:lnTo>
                  <a:pt x="51863" y="325231"/>
                </a:lnTo>
                <a:lnTo>
                  <a:pt x="56387" y="344423"/>
                </a:lnTo>
                <a:lnTo>
                  <a:pt x="56387" y="541019"/>
                </a:lnTo>
                <a:lnTo>
                  <a:pt x="60674" y="560212"/>
                </a:lnTo>
                <a:lnTo>
                  <a:pt x="72389" y="575690"/>
                </a:lnTo>
                <a:lnTo>
                  <a:pt x="89820" y="586025"/>
                </a:lnTo>
                <a:lnTo>
                  <a:pt x="111251" y="589787"/>
                </a:lnTo>
              </a:path>
            </a:pathLst>
          </a:custGeom>
          <a:ln w="28574">
            <a:solidFill>
              <a:srgbClr val="5B5B8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 descr=""/>
          <p:cNvSpPr/>
          <p:nvPr/>
        </p:nvSpPr>
        <p:spPr>
          <a:xfrm>
            <a:off x="8200506" y="3547871"/>
            <a:ext cx="76200" cy="638810"/>
          </a:xfrm>
          <a:custGeom>
            <a:avLst/>
            <a:gdLst/>
            <a:ahLst/>
            <a:cxnLst/>
            <a:rect l="l" t="t" r="r" b="b"/>
            <a:pathLst>
              <a:path w="76200" h="638810">
                <a:moveTo>
                  <a:pt x="76199" y="0"/>
                </a:moveTo>
                <a:lnTo>
                  <a:pt x="61245" y="4262"/>
                </a:lnTo>
                <a:lnTo>
                  <a:pt x="49148" y="15811"/>
                </a:lnTo>
                <a:lnTo>
                  <a:pt x="41052" y="32789"/>
                </a:lnTo>
                <a:lnTo>
                  <a:pt x="38099" y="53339"/>
                </a:lnTo>
                <a:lnTo>
                  <a:pt x="38099" y="265175"/>
                </a:lnTo>
                <a:lnTo>
                  <a:pt x="35147" y="286369"/>
                </a:lnTo>
                <a:lnTo>
                  <a:pt x="27050" y="303275"/>
                </a:lnTo>
                <a:lnTo>
                  <a:pt x="14954" y="314467"/>
                </a:lnTo>
                <a:lnTo>
                  <a:pt x="0" y="318515"/>
                </a:lnTo>
                <a:lnTo>
                  <a:pt x="14954" y="322778"/>
                </a:lnTo>
                <a:lnTo>
                  <a:pt x="27050" y="334327"/>
                </a:lnTo>
                <a:lnTo>
                  <a:pt x="35147" y="351305"/>
                </a:lnTo>
                <a:lnTo>
                  <a:pt x="38099" y="371855"/>
                </a:lnTo>
                <a:lnTo>
                  <a:pt x="38099" y="585215"/>
                </a:lnTo>
                <a:lnTo>
                  <a:pt x="41052" y="605766"/>
                </a:lnTo>
                <a:lnTo>
                  <a:pt x="49148" y="622744"/>
                </a:lnTo>
                <a:lnTo>
                  <a:pt x="61245" y="634293"/>
                </a:lnTo>
                <a:lnTo>
                  <a:pt x="76199" y="638555"/>
                </a:lnTo>
              </a:path>
            </a:pathLst>
          </a:custGeom>
          <a:ln w="28574">
            <a:solidFill>
              <a:srgbClr val="5B5B8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 descr=""/>
          <p:cNvSpPr txBox="1"/>
          <p:nvPr/>
        </p:nvSpPr>
        <p:spPr>
          <a:xfrm>
            <a:off x="8286874" y="3503776"/>
            <a:ext cx="1170940" cy="14795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1920" marR="585470">
              <a:lnSpc>
                <a:spcPct val="107100"/>
              </a:lnSpc>
              <a:spcBef>
                <a:spcPts val="100"/>
              </a:spcBef>
            </a:pPr>
            <a:r>
              <a:rPr dirty="0" sz="1400" spc="-25" b="1">
                <a:latin typeface="Arial"/>
                <a:cs typeface="Arial"/>
              </a:rPr>
              <a:t>Sag </a:t>
            </a:r>
            <a:r>
              <a:rPr dirty="0" sz="1400" spc="-10" b="1">
                <a:latin typeface="Arial"/>
                <a:cs typeface="Arial"/>
              </a:rPr>
              <a:t>Swell</a:t>
            </a:r>
            <a:endParaRPr sz="1400">
              <a:latin typeface="Arial"/>
              <a:cs typeface="Arial"/>
            </a:endParaRPr>
          </a:p>
          <a:p>
            <a:pPr marL="121920">
              <a:lnSpc>
                <a:spcPts val="1645"/>
              </a:lnSpc>
            </a:pPr>
            <a:r>
              <a:rPr dirty="0" sz="1400" spc="-10" b="1">
                <a:latin typeface="Arial"/>
                <a:cs typeface="Arial"/>
              </a:rPr>
              <a:t>Interrupción</a:t>
            </a:r>
            <a:endParaRPr sz="1400">
              <a:latin typeface="Arial"/>
              <a:cs typeface="Arial"/>
            </a:endParaRPr>
          </a:p>
          <a:p>
            <a:pPr marL="12700" marR="695325">
              <a:lnSpc>
                <a:spcPct val="107100"/>
              </a:lnSpc>
              <a:spcBef>
                <a:spcPts val="969"/>
              </a:spcBef>
            </a:pPr>
            <a:r>
              <a:rPr dirty="0" sz="1400" spc="-25" b="1">
                <a:latin typeface="Arial"/>
                <a:cs typeface="Arial"/>
              </a:rPr>
              <a:t>Sag </a:t>
            </a:r>
            <a:r>
              <a:rPr dirty="0" sz="1400" spc="-10" b="1">
                <a:latin typeface="Arial"/>
                <a:cs typeface="Arial"/>
              </a:rPr>
              <a:t>Swell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ts val="1630"/>
              </a:lnSpc>
            </a:pPr>
            <a:r>
              <a:rPr dirty="0" sz="1400" spc="-10" b="1">
                <a:latin typeface="Arial"/>
                <a:cs typeface="Arial"/>
              </a:rPr>
              <a:t>Interrupción</a:t>
            </a:r>
            <a:endParaRPr sz="1400">
              <a:latin typeface="Arial"/>
              <a:cs typeface="Arial"/>
            </a:endParaRPr>
          </a:p>
        </p:txBody>
      </p:sp>
      <p:sp>
        <p:nvSpPr>
          <p:cNvPr id="25" name="object 25" descr=""/>
          <p:cNvSpPr/>
          <p:nvPr/>
        </p:nvSpPr>
        <p:spPr>
          <a:xfrm>
            <a:off x="8101446" y="4337303"/>
            <a:ext cx="82550" cy="693420"/>
          </a:xfrm>
          <a:custGeom>
            <a:avLst/>
            <a:gdLst/>
            <a:ahLst/>
            <a:cxnLst/>
            <a:rect l="l" t="t" r="r" b="b"/>
            <a:pathLst>
              <a:path w="82550" h="693420">
                <a:moveTo>
                  <a:pt x="82295" y="0"/>
                </a:moveTo>
                <a:lnTo>
                  <a:pt x="66865" y="4548"/>
                </a:lnTo>
                <a:lnTo>
                  <a:pt x="53720" y="16954"/>
                </a:lnTo>
                <a:lnTo>
                  <a:pt x="44576" y="35361"/>
                </a:lnTo>
                <a:lnTo>
                  <a:pt x="41147" y="57911"/>
                </a:lnTo>
                <a:lnTo>
                  <a:pt x="41147" y="288035"/>
                </a:lnTo>
                <a:lnTo>
                  <a:pt x="37933" y="310586"/>
                </a:lnTo>
                <a:lnTo>
                  <a:pt x="29146" y="328993"/>
                </a:lnTo>
                <a:lnTo>
                  <a:pt x="16073" y="341399"/>
                </a:lnTo>
                <a:lnTo>
                  <a:pt x="0" y="345947"/>
                </a:lnTo>
                <a:lnTo>
                  <a:pt x="16073" y="350496"/>
                </a:lnTo>
                <a:lnTo>
                  <a:pt x="29146" y="362902"/>
                </a:lnTo>
                <a:lnTo>
                  <a:pt x="37933" y="381309"/>
                </a:lnTo>
                <a:lnTo>
                  <a:pt x="41147" y="403859"/>
                </a:lnTo>
                <a:lnTo>
                  <a:pt x="41147" y="635507"/>
                </a:lnTo>
                <a:lnTo>
                  <a:pt x="44576" y="658058"/>
                </a:lnTo>
                <a:lnTo>
                  <a:pt x="53720" y="676465"/>
                </a:lnTo>
                <a:lnTo>
                  <a:pt x="66865" y="688871"/>
                </a:lnTo>
                <a:lnTo>
                  <a:pt x="82295" y="693419"/>
                </a:lnTo>
              </a:path>
            </a:pathLst>
          </a:custGeom>
          <a:ln w="28574">
            <a:solidFill>
              <a:srgbClr val="5B5B8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2966" rIns="0" bIns="0" rtlCol="0" vert="horz">
            <a:spAutoFit/>
          </a:bodyPr>
          <a:lstStyle/>
          <a:p>
            <a:pPr marL="88265">
              <a:lnSpc>
                <a:spcPct val="100000"/>
              </a:lnSpc>
              <a:spcBef>
                <a:spcPts val="100"/>
              </a:spcBef>
            </a:pPr>
            <a:r>
              <a:rPr dirty="0"/>
              <a:t>Caracterización</a:t>
            </a:r>
            <a:r>
              <a:rPr dirty="0" spc="-35"/>
              <a:t> </a:t>
            </a:r>
            <a:r>
              <a:rPr dirty="0"/>
              <a:t>de</a:t>
            </a:r>
            <a:r>
              <a:rPr dirty="0" spc="-35"/>
              <a:t> </a:t>
            </a:r>
            <a:r>
              <a:rPr dirty="0"/>
              <a:t>las</a:t>
            </a:r>
            <a:r>
              <a:rPr dirty="0" spc="-35"/>
              <a:t> </a:t>
            </a:r>
            <a:r>
              <a:rPr dirty="0"/>
              <a:t>Perturbación</a:t>
            </a:r>
            <a:r>
              <a:rPr dirty="0" spc="-50"/>
              <a:t> </a:t>
            </a:r>
            <a:r>
              <a:rPr dirty="0"/>
              <a:t>-</a:t>
            </a:r>
            <a:r>
              <a:rPr dirty="0" spc="-30"/>
              <a:t> </a:t>
            </a:r>
            <a:r>
              <a:rPr dirty="0"/>
              <a:t>IEEE</a:t>
            </a:r>
            <a:r>
              <a:rPr dirty="0" spc="-50"/>
              <a:t> </a:t>
            </a:r>
            <a:r>
              <a:rPr dirty="0"/>
              <a:t>1159</a:t>
            </a:r>
            <a:r>
              <a:rPr dirty="0" spc="-35"/>
              <a:t> </a:t>
            </a:r>
            <a:r>
              <a:rPr dirty="0" spc="-10"/>
              <a:t>(Cont...)</a:t>
            </a:r>
          </a:p>
        </p:txBody>
      </p:sp>
      <p:sp>
        <p:nvSpPr>
          <p:cNvPr id="27" name="object 2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50"/>
              <a:t>1</a:t>
            </a:r>
            <a:r>
              <a:rPr dirty="0" baseline="23809" sz="1050" spc="75"/>
              <a:t>ER.</a:t>
            </a:r>
            <a:r>
              <a:rPr dirty="0" baseline="23809" sz="1050" spc="165"/>
              <a:t> </a:t>
            </a:r>
            <a:r>
              <a:rPr dirty="0" sz="1100" spc="65"/>
              <a:t>EVENTO</a:t>
            </a:r>
            <a:r>
              <a:rPr dirty="0" sz="1100" spc="-10"/>
              <a:t> </a:t>
            </a:r>
            <a:r>
              <a:rPr dirty="0" sz="1100" spc="65"/>
              <a:t>DE</a:t>
            </a:r>
            <a:r>
              <a:rPr dirty="0" sz="1100" spc="-20"/>
              <a:t> </a:t>
            </a:r>
            <a:r>
              <a:rPr dirty="0" sz="1100" spc="80"/>
              <a:t>LAS</a:t>
            </a:r>
            <a:r>
              <a:rPr dirty="0" sz="1100" spc="-15"/>
              <a:t> </a:t>
            </a:r>
            <a:r>
              <a:rPr dirty="0" sz="1100" spc="95"/>
              <a:t>NORMAS</a:t>
            </a:r>
            <a:r>
              <a:rPr dirty="0" sz="1100" spc="-15"/>
              <a:t> </a:t>
            </a:r>
            <a:r>
              <a:rPr dirty="0" sz="1100" spc="70"/>
              <a:t>DE</a:t>
            </a:r>
            <a:r>
              <a:rPr dirty="0" sz="1100" spc="-5"/>
              <a:t> </a:t>
            </a:r>
            <a:r>
              <a:rPr dirty="0" sz="1100" spc="80"/>
              <a:t>CALIDAD</a:t>
            </a:r>
            <a:r>
              <a:rPr dirty="0" sz="1100" spc="-20"/>
              <a:t> </a:t>
            </a:r>
            <a:r>
              <a:rPr dirty="0" sz="1100" spc="70"/>
              <a:t>DEL</a:t>
            </a:r>
            <a:r>
              <a:rPr dirty="0" sz="1100" spc="-10"/>
              <a:t> </a:t>
            </a:r>
            <a:r>
              <a:rPr dirty="0" sz="1100" spc="80"/>
              <a:t>SERVICIO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 spc="-10"/>
              <a:t> </a:t>
            </a:r>
            <a:r>
              <a:rPr dirty="0" sz="1100" spc="90"/>
              <a:t>DISTRIBUCION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/>
              <a:t> </a:t>
            </a:r>
            <a:r>
              <a:rPr dirty="0" sz="1100" spc="75"/>
              <a:t>ELECTRICIDAD-</a:t>
            </a:r>
            <a:r>
              <a:rPr dirty="0" sz="1100" spc="-10"/>
              <a:t> </a:t>
            </a:r>
            <a:r>
              <a:rPr dirty="0" sz="1100" spc="75"/>
              <a:t>PRODUCTO</a:t>
            </a:r>
            <a:r>
              <a:rPr dirty="0" sz="1100" spc="-25"/>
              <a:t> </a:t>
            </a:r>
            <a:r>
              <a:rPr dirty="0" sz="1100" spc="60"/>
              <a:t>TECNICO</a:t>
            </a:r>
            <a:endParaRPr sz="11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86252" y="369817"/>
            <a:ext cx="9131935" cy="675005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845310" marR="5328285">
              <a:lnSpc>
                <a:spcPct val="117400"/>
              </a:lnSpc>
              <a:spcBef>
                <a:spcPts val="140"/>
              </a:spcBef>
            </a:pPr>
            <a:r>
              <a:rPr dirty="0" sz="900" b="1">
                <a:latin typeface="Arial"/>
                <a:cs typeface="Arial"/>
              </a:rPr>
              <a:t>República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Bolivariana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25" b="1">
                <a:latin typeface="Arial"/>
                <a:cs typeface="Arial"/>
              </a:rPr>
              <a:t> </a:t>
            </a:r>
            <a:r>
              <a:rPr dirty="0" sz="900" spc="-10" b="1">
                <a:latin typeface="Arial"/>
                <a:cs typeface="Arial"/>
              </a:rPr>
              <a:t>Venezuela </a:t>
            </a:r>
            <a:r>
              <a:rPr dirty="0" sz="900" b="1">
                <a:latin typeface="Arial"/>
                <a:cs typeface="Arial"/>
              </a:rPr>
              <a:t>Ministerio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Energía</a:t>
            </a:r>
            <a:r>
              <a:rPr dirty="0" sz="900" spc="-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y</a:t>
            </a:r>
            <a:r>
              <a:rPr dirty="0" sz="900" spc="-45" b="1">
                <a:latin typeface="Arial"/>
                <a:cs typeface="Arial"/>
              </a:rPr>
              <a:t> </a:t>
            </a:r>
            <a:r>
              <a:rPr dirty="0" sz="900" spc="-20" b="1">
                <a:latin typeface="Arial"/>
                <a:cs typeface="Arial"/>
              </a:rPr>
              <a:t>Minas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2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General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Energía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Electricidad</a:t>
            </a:r>
            <a:endParaRPr sz="9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772528" y="6746747"/>
            <a:ext cx="9145905" cy="460375"/>
          </a:xfrm>
          <a:custGeom>
            <a:avLst/>
            <a:gdLst/>
            <a:ahLst/>
            <a:cxnLst/>
            <a:rect l="l" t="t" r="r" b="b"/>
            <a:pathLst>
              <a:path w="9145905" h="460375">
                <a:moveTo>
                  <a:pt x="9145524" y="228600"/>
                </a:moveTo>
                <a:lnTo>
                  <a:pt x="9127642" y="162496"/>
                </a:lnTo>
                <a:lnTo>
                  <a:pt x="9077439" y="104025"/>
                </a:lnTo>
                <a:lnTo>
                  <a:pt x="9041841" y="78536"/>
                </a:lnTo>
                <a:lnTo>
                  <a:pt x="9000096" y="55994"/>
                </a:lnTo>
                <a:lnTo>
                  <a:pt x="8952852" y="36779"/>
                </a:lnTo>
                <a:lnTo>
                  <a:pt x="8900770" y="21209"/>
                </a:lnTo>
                <a:lnTo>
                  <a:pt x="8844470" y="9664"/>
                </a:lnTo>
                <a:lnTo>
                  <a:pt x="8784615" y="2476"/>
                </a:lnTo>
                <a:lnTo>
                  <a:pt x="8721852" y="0"/>
                </a:lnTo>
                <a:lnTo>
                  <a:pt x="8659457" y="2476"/>
                </a:lnTo>
                <a:lnTo>
                  <a:pt x="8654720" y="3048"/>
                </a:lnTo>
                <a:lnTo>
                  <a:pt x="0" y="3048"/>
                </a:lnTo>
                <a:lnTo>
                  <a:pt x="0" y="460248"/>
                </a:lnTo>
                <a:lnTo>
                  <a:pt x="8695944" y="460248"/>
                </a:lnTo>
                <a:lnTo>
                  <a:pt x="8695944" y="456184"/>
                </a:lnTo>
                <a:lnTo>
                  <a:pt x="8721852" y="457200"/>
                </a:lnTo>
                <a:lnTo>
                  <a:pt x="8784615" y="454736"/>
                </a:lnTo>
                <a:lnTo>
                  <a:pt x="8844470" y="447548"/>
                </a:lnTo>
                <a:lnTo>
                  <a:pt x="8900770" y="436003"/>
                </a:lnTo>
                <a:lnTo>
                  <a:pt x="8952852" y="420433"/>
                </a:lnTo>
                <a:lnTo>
                  <a:pt x="9000096" y="401218"/>
                </a:lnTo>
                <a:lnTo>
                  <a:pt x="9041841" y="378675"/>
                </a:lnTo>
                <a:lnTo>
                  <a:pt x="9077439" y="353187"/>
                </a:lnTo>
                <a:lnTo>
                  <a:pt x="9106256" y="325081"/>
                </a:lnTo>
                <a:lnTo>
                  <a:pt x="9140939" y="262445"/>
                </a:lnTo>
                <a:lnTo>
                  <a:pt x="9145524" y="228600"/>
                </a:lnTo>
                <a:close/>
              </a:path>
            </a:pathLst>
          </a:custGeom>
          <a:solidFill>
            <a:srgbClr val="99CC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93286" y="348989"/>
            <a:ext cx="3224768" cy="729996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2072004" y="2579623"/>
            <a:ext cx="125412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 b="1">
                <a:latin typeface="Arial"/>
                <a:cs typeface="Arial"/>
              </a:rPr>
              <a:t>Distorsiones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4154286" y="1644395"/>
            <a:ext cx="304800" cy="2362200"/>
          </a:xfrm>
          <a:custGeom>
            <a:avLst/>
            <a:gdLst/>
            <a:ahLst/>
            <a:cxnLst/>
            <a:rect l="l" t="t" r="r" b="b"/>
            <a:pathLst>
              <a:path w="304800" h="2362200">
                <a:moveTo>
                  <a:pt x="304799" y="0"/>
                </a:moveTo>
                <a:lnTo>
                  <a:pt x="263877" y="7048"/>
                </a:lnTo>
                <a:lnTo>
                  <a:pt x="227358" y="26923"/>
                </a:lnTo>
                <a:lnTo>
                  <a:pt x="196595" y="57721"/>
                </a:lnTo>
                <a:lnTo>
                  <a:pt x="172945" y="97535"/>
                </a:lnTo>
                <a:lnTo>
                  <a:pt x="157762" y="144462"/>
                </a:lnTo>
                <a:lnTo>
                  <a:pt x="152399" y="196595"/>
                </a:lnTo>
                <a:lnTo>
                  <a:pt x="152399" y="984503"/>
                </a:lnTo>
                <a:lnTo>
                  <a:pt x="146931" y="1036637"/>
                </a:lnTo>
                <a:lnTo>
                  <a:pt x="131515" y="1083563"/>
                </a:lnTo>
                <a:lnTo>
                  <a:pt x="107632" y="1123378"/>
                </a:lnTo>
                <a:lnTo>
                  <a:pt x="76764" y="1154175"/>
                </a:lnTo>
                <a:lnTo>
                  <a:pt x="40393" y="1174051"/>
                </a:lnTo>
                <a:lnTo>
                  <a:pt x="0" y="1181099"/>
                </a:lnTo>
                <a:lnTo>
                  <a:pt x="40393" y="1188148"/>
                </a:lnTo>
                <a:lnTo>
                  <a:pt x="76764" y="1208023"/>
                </a:lnTo>
                <a:lnTo>
                  <a:pt x="107632" y="1238821"/>
                </a:lnTo>
                <a:lnTo>
                  <a:pt x="131515" y="1278635"/>
                </a:lnTo>
                <a:lnTo>
                  <a:pt x="146931" y="1325562"/>
                </a:lnTo>
                <a:lnTo>
                  <a:pt x="152399" y="1377695"/>
                </a:lnTo>
                <a:lnTo>
                  <a:pt x="152399" y="2165603"/>
                </a:lnTo>
                <a:lnTo>
                  <a:pt x="157762" y="2217737"/>
                </a:lnTo>
                <a:lnTo>
                  <a:pt x="172945" y="2264663"/>
                </a:lnTo>
                <a:lnTo>
                  <a:pt x="196595" y="2304478"/>
                </a:lnTo>
                <a:lnTo>
                  <a:pt x="227358" y="2335275"/>
                </a:lnTo>
                <a:lnTo>
                  <a:pt x="263877" y="2355151"/>
                </a:lnTo>
                <a:lnTo>
                  <a:pt x="304799" y="2362199"/>
                </a:lnTo>
              </a:path>
            </a:pathLst>
          </a:custGeom>
          <a:ln w="28574">
            <a:solidFill>
              <a:srgbClr val="5B5B8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4614035" y="1750567"/>
            <a:ext cx="1028700" cy="7264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b="1">
                <a:latin typeface="Arial"/>
                <a:cs typeface="Arial"/>
              </a:rPr>
              <a:t>DC</a:t>
            </a:r>
            <a:r>
              <a:rPr dirty="0" sz="1600" spc="-10" b="1">
                <a:latin typeface="Arial"/>
                <a:cs typeface="Arial"/>
              </a:rPr>
              <a:t> Offset.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80"/>
              </a:spcBef>
            </a:pPr>
            <a:r>
              <a:rPr dirty="0" sz="1600" spc="-10" b="1">
                <a:latin typeface="Arial"/>
                <a:cs typeface="Arial"/>
              </a:rPr>
              <a:t>Armónico.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50"/>
              <a:t>1</a:t>
            </a:r>
            <a:r>
              <a:rPr dirty="0" baseline="23809" sz="1050" spc="75"/>
              <a:t>ER.</a:t>
            </a:r>
            <a:r>
              <a:rPr dirty="0" baseline="23809" sz="1050" spc="165"/>
              <a:t> </a:t>
            </a:r>
            <a:r>
              <a:rPr dirty="0" sz="1100" spc="65"/>
              <a:t>EVENTO</a:t>
            </a:r>
            <a:r>
              <a:rPr dirty="0" sz="1100" spc="-10"/>
              <a:t> </a:t>
            </a:r>
            <a:r>
              <a:rPr dirty="0" sz="1100" spc="65"/>
              <a:t>DE</a:t>
            </a:r>
            <a:r>
              <a:rPr dirty="0" sz="1100" spc="-20"/>
              <a:t> </a:t>
            </a:r>
            <a:r>
              <a:rPr dirty="0" sz="1100" spc="80"/>
              <a:t>LAS</a:t>
            </a:r>
            <a:r>
              <a:rPr dirty="0" sz="1100" spc="-15"/>
              <a:t> </a:t>
            </a:r>
            <a:r>
              <a:rPr dirty="0" sz="1100" spc="95"/>
              <a:t>NORMAS</a:t>
            </a:r>
            <a:r>
              <a:rPr dirty="0" sz="1100" spc="-15"/>
              <a:t> </a:t>
            </a:r>
            <a:r>
              <a:rPr dirty="0" sz="1100" spc="70"/>
              <a:t>DE</a:t>
            </a:r>
            <a:r>
              <a:rPr dirty="0" sz="1100" spc="-5"/>
              <a:t> </a:t>
            </a:r>
            <a:r>
              <a:rPr dirty="0" sz="1100" spc="80"/>
              <a:t>CALIDAD</a:t>
            </a:r>
            <a:r>
              <a:rPr dirty="0" sz="1100" spc="-20"/>
              <a:t> </a:t>
            </a:r>
            <a:r>
              <a:rPr dirty="0" sz="1100" spc="70"/>
              <a:t>DEL</a:t>
            </a:r>
            <a:r>
              <a:rPr dirty="0" sz="1100" spc="-10"/>
              <a:t> </a:t>
            </a:r>
            <a:r>
              <a:rPr dirty="0" sz="1100" spc="80"/>
              <a:t>SERVICIO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 spc="-10"/>
              <a:t> </a:t>
            </a:r>
            <a:r>
              <a:rPr dirty="0" sz="1100" spc="90"/>
              <a:t>DISTRIBUCION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/>
              <a:t> </a:t>
            </a:r>
            <a:r>
              <a:rPr dirty="0" sz="1100" spc="75"/>
              <a:t>ELECTRICIDAD-</a:t>
            </a:r>
            <a:r>
              <a:rPr dirty="0" sz="1100" spc="-10"/>
              <a:t> </a:t>
            </a:r>
            <a:r>
              <a:rPr dirty="0" sz="1100" spc="75"/>
              <a:t>PRODUCTO</a:t>
            </a:r>
            <a:r>
              <a:rPr dirty="0" sz="1100" spc="-25"/>
              <a:t> </a:t>
            </a:r>
            <a:r>
              <a:rPr dirty="0" sz="1100" spc="60"/>
              <a:t>TECNICO</a:t>
            </a:r>
            <a:endParaRPr sz="1100"/>
          </a:p>
        </p:txBody>
      </p:sp>
      <p:sp>
        <p:nvSpPr>
          <p:cNvPr id="8" name="object 8" descr=""/>
          <p:cNvSpPr txBox="1"/>
          <p:nvPr/>
        </p:nvSpPr>
        <p:spPr>
          <a:xfrm>
            <a:off x="4614035" y="2664966"/>
            <a:ext cx="149479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b="1">
                <a:latin typeface="Arial"/>
                <a:cs typeface="Arial"/>
              </a:rPr>
              <a:t>Ínter</a:t>
            </a:r>
            <a:r>
              <a:rPr dirty="0" sz="1600" spc="-30" b="1">
                <a:latin typeface="Arial"/>
                <a:cs typeface="Arial"/>
              </a:rPr>
              <a:t> </a:t>
            </a:r>
            <a:r>
              <a:rPr dirty="0" sz="1600" spc="-10" b="1">
                <a:latin typeface="Arial"/>
                <a:cs typeface="Arial"/>
              </a:rPr>
              <a:t>armónico.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2110099" y="3122166"/>
            <a:ext cx="4269740" cy="31889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516505">
              <a:lnSpc>
                <a:spcPct val="100000"/>
              </a:lnSpc>
              <a:spcBef>
                <a:spcPts val="95"/>
              </a:spcBef>
            </a:pPr>
            <a:r>
              <a:rPr dirty="0" sz="1600" spc="-10" b="1">
                <a:latin typeface="Arial"/>
                <a:cs typeface="Arial"/>
              </a:rPr>
              <a:t>Notching.</a:t>
            </a:r>
            <a:endParaRPr sz="1600">
              <a:latin typeface="Arial"/>
              <a:cs typeface="Arial"/>
            </a:endParaRPr>
          </a:p>
          <a:p>
            <a:pPr marL="2516505">
              <a:lnSpc>
                <a:spcPct val="100000"/>
              </a:lnSpc>
              <a:spcBef>
                <a:spcPts val="1680"/>
              </a:spcBef>
            </a:pPr>
            <a:r>
              <a:rPr dirty="0" sz="1600" b="1">
                <a:latin typeface="Arial"/>
                <a:cs typeface="Arial"/>
              </a:rPr>
              <a:t>Noise</a:t>
            </a:r>
            <a:r>
              <a:rPr dirty="0" sz="1600" spc="-10" b="1">
                <a:latin typeface="Arial"/>
                <a:cs typeface="Arial"/>
              </a:rPr>
              <a:t> (Ruido).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ts val="6600"/>
              </a:lnSpc>
              <a:spcBef>
                <a:spcPts val="590"/>
              </a:spcBef>
            </a:pPr>
            <a:r>
              <a:rPr dirty="0" sz="1600" b="1">
                <a:latin typeface="Arial"/>
                <a:cs typeface="Arial"/>
              </a:rPr>
              <a:t>Fluctuaciones</a:t>
            </a:r>
            <a:r>
              <a:rPr dirty="0" sz="1600" spc="-1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Rápidas</a:t>
            </a:r>
            <a:r>
              <a:rPr dirty="0" sz="1600" spc="-2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de</a:t>
            </a:r>
            <a:r>
              <a:rPr dirty="0" sz="1600" spc="-1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Tensión</a:t>
            </a:r>
            <a:r>
              <a:rPr dirty="0" sz="1600" spc="-15" b="1">
                <a:latin typeface="Arial"/>
                <a:cs typeface="Arial"/>
              </a:rPr>
              <a:t> </a:t>
            </a:r>
            <a:r>
              <a:rPr dirty="0" sz="1600" spc="-10" b="1">
                <a:latin typeface="Arial"/>
                <a:cs typeface="Arial"/>
              </a:rPr>
              <a:t>(Flicker). </a:t>
            </a:r>
            <a:r>
              <a:rPr dirty="0" sz="1600" b="1">
                <a:latin typeface="Arial"/>
                <a:cs typeface="Arial"/>
              </a:rPr>
              <a:t>Desbalance</a:t>
            </a:r>
            <a:r>
              <a:rPr dirty="0" sz="1600" spc="-2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de</a:t>
            </a:r>
            <a:r>
              <a:rPr dirty="0" sz="1600" spc="5" b="1">
                <a:latin typeface="Arial"/>
                <a:cs typeface="Arial"/>
              </a:rPr>
              <a:t> </a:t>
            </a:r>
            <a:r>
              <a:rPr dirty="0" sz="1600" spc="-10" b="1">
                <a:latin typeface="Arial"/>
                <a:cs typeface="Arial"/>
              </a:rPr>
              <a:t>Tensión.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 b="1">
                <a:latin typeface="Arial"/>
                <a:cs typeface="Arial"/>
              </a:rPr>
              <a:t>Variaciones</a:t>
            </a:r>
            <a:r>
              <a:rPr dirty="0" sz="1600" spc="-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de</a:t>
            </a:r>
            <a:r>
              <a:rPr dirty="0" sz="1600" spc="-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la</a:t>
            </a:r>
            <a:r>
              <a:rPr dirty="0" sz="1600" spc="-2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Frecuencia</a:t>
            </a:r>
            <a:r>
              <a:rPr dirty="0" sz="1600" spc="-20" b="1">
                <a:latin typeface="Arial"/>
                <a:cs typeface="Arial"/>
              </a:rPr>
              <a:t> </a:t>
            </a:r>
            <a:r>
              <a:rPr dirty="0" sz="1600" spc="-10" b="1">
                <a:latin typeface="Arial"/>
                <a:cs typeface="Arial"/>
              </a:rPr>
              <a:t>Fundamental.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233800" y="1238503"/>
            <a:ext cx="6809740" cy="3308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Caracterización</a:t>
            </a:r>
            <a:r>
              <a:rPr dirty="0" spc="-35"/>
              <a:t> </a:t>
            </a:r>
            <a:r>
              <a:rPr dirty="0"/>
              <a:t>de</a:t>
            </a:r>
            <a:r>
              <a:rPr dirty="0" spc="-35"/>
              <a:t> </a:t>
            </a:r>
            <a:r>
              <a:rPr dirty="0"/>
              <a:t>las</a:t>
            </a:r>
            <a:r>
              <a:rPr dirty="0" spc="-35"/>
              <a:t> </a:t>
            </a:r>
            <a:r>
              <a:rPr dirty="0"/>
              <a:t>Perturbación</a:t>
            </a:r>
            <a:r>
              <a:rPr dirty="0" spc="-50"/>
              <a:t> </a:t>
            </a:r>
            <a:r>
              <a:rPr dirty="0"/>
              <a:t>-</a:t>
            </a:r>
            <a:r>
              <a:rPr dirty="0" spc="-30"/>
              <a:t> </a:t>
            </a:r>
            <a:r>
              <a:rPr dirty="0"/>
              <a:t>IEEE</a:t>
            </a:r>
            <a:r>
              <a:rPr dirty="0" spc="-50"/>
              <a:t> </a:t>
            </a:r>
            <a:r>
              <a:rPr dirty="0"/>
              <a:t>1159</a:t>
            </a:r>
            <a:r>
              <a:rPr dirty="0" spc="-35"/>
              <a:t> </a:t>
            </a:r>
            <a:r>
              <a:rPr dirty="0" spc="-10"/>
              <a:t>(Cont...)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86252" y="369817"/>
            <a:ext cx="9131935" cy="675005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845310" marR="5328285">
              <a:lnSpc>
                <a:spcPct val="117400"/>
              </a:lnSpc>
              <a:spcBef>
                <a:spcPts val="140"/>
              </a:spcBef>
            </a:pPr>
            <a:r>
              <a:rPr dirty="0" sz="900" b="1">
                <a:latin typeface="Arial"/>
                <a:cs typeface="Arial"/>
              </a:rPr>
              <a:t>República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Bolivariana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25" b="1">
                <a:latin typeface="Arial"/>
                <a:cs typeface="Arial"/>
              </a:rPr>
              <a:t> </a:t>
            </a:r>
            <a:r>
              <a:rPr dirty="0" sz="900" spc="-10" b="1">
                <a:latin typeface="Arial"/>
                <a:cs typeface="Arial"/>
              </a:rPr>
              <a:t>Venezuela </a:t>
            </a:r>
            <a:r>
              <a:rPr dirty="0" sz="900" b="1">
                <a:latin typeface="Arial"/>
                <a:cs typeface="Arial"/>
              </a:rPr>
              <a:t>Ministerio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Energía</a:t>
            </a:r>
            <a:r>
              <a:rPr dirty="0" sz="900" spc="-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y</a:t>
            </a:r>
            <a:r>
              <a:rPr dirty="0" sz="900" spc="-45" b="1">
                <a:latin typeface="Arial"/>
                <a:cs typeface="Arial"/>
              </a:rPr>
              <a:t> </a:t>
            </a:r>
            <a:r>
              <a:rPr dirty="0" sz="900" spc="-20" b="1">
                <a:latin typeface="Arial"/>
                <a:cs typeface="Arial"/>
              </a:rPr>
              <a:t>Minas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2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General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Energía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Electricidad</a:t>
            </a:r>
            <a:endParaRPr sz="9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772528" y="6746747"/>
            <a:ext cx="9145905" cy="460375"/>
          </a:xfrm>
          <a:custGeom>
            <a:avLst/>
            <a:gdLst/>
            <a:ahLst/>
            <a:cxnLst/>
            <a:rect l="l" t="t" r="r" b="b"/>
            <a:pathLst>
              <a:path w="9145905" h="460375">
                <a:moveTo>
                  <a:pt x="9145524" y="228600"/>
                </a:moveTo>
                <a:lnTo>
                  <a:pt x="9127642" y="162496"/>
                </a:lnTo>
                <a:lnTo>
                  <a:pt x="9077439" y="104025"/>
                </a:lnTo>
                <a:lnTo>
                  <a:pt x="9041841" y="78536"/>
                </a:lnTo>
                <a:lnTo>
                  <a:pt x="9000096" y="55994"/>
                </a:lnTo>
                <a:lnTo>
                  <a:pt x="8952852" y="36779"/>
                </a:lnTo>
                <a:lnTo>
                  <a:pt x="8900770" y="21209"/>
                </a:lnTo>
                <a:lnTo>
                  <a:pt x="8844470" y="9664"/>
                </a:lnTo>
                <a:lnTo>
                  <a:pt x="8784615" y="2476"/>
                </a:lnTo>
                <a:lnTo>
                  <a:pt x="8721852" y="0"/>
                </a:lnTo>
                <a:lnTo>
                  <a:pt x="8659457" y="2476"/>
                </a:lnTo>
                <a:lnTo>
                  <a:pt x="8654720" y="3048"/>
                </a:lnTo>
                <a:lnTo>
                  <a:pt x="0" y="3048"/>
                </a:lnTo>
                <a:lnTo>
                  <a:pt x="0" y="460248"/>
                </a:lnTo>
                <a:lnTo>
                  <a:pt x="8695944" y="460248"/>
                </a:lnTo>
                <a:lnTo>
                  <a:pt x="8695944" y="456184"/>
                </a:lnTo>
                <a:lnTo>
                  <a:pt x="8721852" y="457200"/>
                </a:lnTo>
                <a:lnTo>
                  <a:pt x="8784615" y="454736"/>
                </a:lnTo>
                <a:lnTo>
                  <a:pt x="8844470" y="447548"/>
                </a:lnTo>
                <a:lnTo>
                  <a:pt x="8900770" y="436003"/>
                </a:lnTo>
                <a:lnTo>
                  <a:pt x="8952852" y="420433"/>
                </a:lnTo>
                <a:lnTo>
                  <a:pt x="9000096" y="401218"/>
                </a:lnTo>
                <a:lnTo>
                  <a:pt x="9041841" y="378675"/>
                </a:lnTo>
                <a:lnTo>
                  <a:pt x="9077439" y="353187"/>
                </a:lnTo>
                <a:lnTo>
                  <a:pt x="9106256" y="325081"/>
                </a:lnTo>
                <a:lnTo>
                  <a:pt x="9140939" y="262445"/>
                </a:lnTo>
                <a:lnTo>
                  <a:pt x="9145524" y="228600"/>
                </a:lnTo>
                <a:close/>
              </a:path>
            </a:pathLst>
          </a:custGeom>
          <a:solidFill>
            <a:srgbClr val="99CC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93286" y="348989"/>
            <a:ext cx="3224768" cy="729996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1753481" y="1774951"/>
            <a:ext cx="5201285" cy="26269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51100">
              <a:lnSpc>
                <a:spcPct val="100000"/>
              </a:lnSpc>
              <a:spcBef>
                <a:spcPts val="100"/>
              </a:spcBef>
            </a:pPr>
            <a:r>
              <a:rPr dirty="0" sz="2000" b="1">
                <a:latin typeface="Arial"/>
                <a:cs typeface="Arial"/>
              </a:rPr>
              <a:t>Transitorio</a:t>
            </a:r>
            <a:r>
              <a:rPr dirty="0" sz="2000" spc="-35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de</a:t>
            </a:r>
            <a:r>
              <a:rPr dirty="0" sz="2000" spc="-30" b="1">
                <a:latin typeface="Arial"/>
                <a:cs typeface="Arial"/>
              </a:rPr>
              <a:t> </a:t>
            </a:r>
            <a:r>
              <a:rPr dirty="0" sz="2000" spc="-10" b="1">
                <a:latin typeface="Arial"/>
                <a:cs typeface="Arial"/>
              </a:rPr>
              <a:t>Impulso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35"/>
              </a:spcBef>
            </a:pPr>
            <a:endParaRPr sz="2000">
              <a:latin typeface="Arial"/>
              <a:cs typeface="Arial"/>
            </a:endParaRPr>
          </a:p>
          <a:p>
            <a:pPr algn="just" marL="12700" marR="258445">
              <a:lnSpc>
                <a:spcPct val="100200"/>
              </a:lnSpc>
            </a:pPr>
            <a:r>
              <a:rPr dirty="0" sz="1800" b="1">
                <a:solidFill>
                  <a:srgbClr val="000099"/>
                </a:solidFill>
                <a:latin typeface="Arial"/>
                <a:cs typeface="Arial"/>
              </a:rPr>
              <a:t>Definición:</a:t>
            </a:r>
            <a:r>
              <a:rPr dirty="0" sz="1800" spc="245" b="1">
                <a:solidFill>
                  <a:srgbClr val="000099"/>
                </a:solidFill>
                <a:latin typeface="Arial"/>
                <a:cs typeface="Arial"/>
              </a:rPr>
              <a:t>  </a:t>
            </a:r>
            <a:r>
              <a:rPr dirty="0" sz="1800" b="1">
                <a:latin typeface="Arial"/>
                <a:cs typeface="Arial"/>
              </a:rPr>
              <a:t>Es</a:t>
            </a:r>
            <a:r>
              <a:rPr dirty="0" sz="1800" spc="245" b="1">
                <a:latin typeface="Arial"/>
                <a:cs typeface="Arial"/>
              </a:rPr>
              <a:t>  </a:t>
            </a:r>
            <a:r>
              <a:rPr dirty="0" sz="1800" b="1">
                <a:latin typeface="Arial"/>
                <a:cs typeface="Arial"/>
              </a:rPr>
              <a:t>un</a:t>
            </a:r>
            <a:r>
              <a:rPr dirty="0" sz="1800" spc="250" b="1">
                <a:latin typeface="Arial"/>
                <a:cs typeface="Arial"/>
              </a:rPr>
              <a:t>  </a:t>
            </a:r>
            <a:r>
              <a:rPr dirty="0" sz="1800" b="1">
                <a:latin typeface="Arial"/>
                <a:cs typeface="Arial"/>
              </a:rPr>
              <a:t>cambio</a:t>
            </a:r>
            <a:r>
              <a:rPr dirty="0" sz="1800" spc="250" b="1">
                <a:latin typeface="Arial"/>
                <a:cs typeface="Arial"/>
              </a:rPr>
              <a:t>  </a:t>
            </a:r>
            <a:r>
              <a:rPr dirty="0" sz="1800" b="1">
                <a:latin typeface="Arial"/>
                <a:cs typeface="Arial"/>
              </a:rPr>
              <a:t>rápido</a:t>
            </a:r>
            <a:r>
              <a:rPr dirty="0" sz="1800" spc="240" b="1">
                <a:latin typeface="Arial"/>
                <a:cs typeface="Arial"/>
              </a:rPr>
              <a:t>  </a:t>
            </a:r>
            <a:r>
              <a:rPr dirty="0" sz="1800" b="1">
                <a:latin typeface="Arial"/>
                <a:cs typeface="Arial"/>
              </a:rPr>
              <a:t>a</a:t>
            </a:r>
            <a:r>
              <a:rPr dirty="0" sz="1800" spc="229" b="1">
                <a:latin typeface="Arial"/>
                <a:cs typeface="Arial"/>
              </a:rPr>
              <a:t>  </a:t>
            </a:r>
            <a:r>
              <a:rPr dirty="0" sz="1800" spc="-25" b="1">
                <a:latin typeface="Arial"/>
                <a:cs typeface="Arial"/>
              </a:rPr>
              <a:t>una </a:t>
            </a:r>
            <a:r>
              <a:rPr dirty="0" sz="1800" b="1">
                <a:latin typeface="Arial"/>
                <a:cs typeface="Arial"/>
              </a:rPr>
              <a:t>frecuencia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distinta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a la del</a:t>
            </a:r>
            <a:r>
              <a:rPr dirty="0" sz="1800" spc="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sistema en</a:t>
            </a:r>
            <a:r>
              <a:rPr dirty="0" sz="1800" spc="10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estado </a:t>
            </a:r>
            <a:r>
              <a:rPr dirty="0" sz="1800" b="1">
                <a:latin typeface="Arial"/>
                <a:cs typeface="Arial"/>
              </a:rPr>
              <a:t>estacionario</a:t>
            </a:r>
            <a:r>
              <a:rPr dirty="0" sz="1800" spc="415" b="1">
                <a:latin typeface="Arial"/>
                <a:cs typeface="Arial"/>
              </a:rPr>
              <a:t>  </a:t>
            </a:r>
            <a:r>
              <a:rPr dirty="0" sz="1800" b="1">
                <a:latin typeface="Arial"/>
                <a:cs typeface="Arial"/>
              </a:rPr>
              <a:t>en</a:t>
            </a:r>
            <a:r>
              <a:rPr dirty="0" sz="1800" spc="409" b="1">
                <a:latin typeface="Arial"/>
                <a:cs typeface="Arial"/>
              </a:rPr>
              <a:t>  </a:t>
            </a:r>
            <a:r>
              <a:rPr dirty="0" sz="1800" b="1">
                <a:latin typeface="Arial"/>
                <a:cs typeface="Arial"/>
              </a:rPr>
              <a:t>cualquier</a:t>
            </a:r>
            <a:r>
              <a:rPr dirty="0" sz="1800" spc="415" b="1">
                <a:latin typeface="Arial"/>
                <a:cs typeface="Arial"/>
              </a:rPr>
              <a:t>  </a:t>
            </a:r>
            <a:r>
              <a:rPr dirty="0" sz="1800" b="1">
                <a:latin typeface="Arial"/>
                <a:cs typeface="Arial"/>
              </a:rPr>
              <a:t>condición</a:t>
            </a:r>
            <a:r>
              <a:rPr dirty="0" sz="1800" spc="409" b="1">
                <a:latin typeface="Arial"/>
                <a:cs typeface="Arial"/>
              </a:rPr>
              <a:t>  </a:t>
            </a:r>
            <a:r>
              <a:rPr dirty="0" sz="1800" spc="-25" b="1">
                <a:latin typeface="Arial"/>
                <a:cs typeface="Arial"/>
              </a:rPr>
              <a:t>de </a:t>
            </a:r>
            <a:r>
              <a:rPr dirty="0" sz="1800" b="1">
                <a:latin typeface="Arial"/>
                <a:cs typeface="Arial"/>
              </a:rPr>
              <a:t>corriente</a:t>
            </a:r>
            <a:r>
              <a:rPr dirty="0" sz="1800" spc="-2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o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tensión.</a:t>
            </a:r>
            <a:endParaRPr sz="1800">
              <a:latin typeface="Arial"/>
              <a:cs typeface="Arial"/>
            </a:endParaRPr>
          </a:p>
          <a:p>
            <a:pPr algn="just" marL="12700" marR="1790064">
              <a:lnSpc>
                <a:spcPts val="3250"/>
              </a:lnSpc>
              <a:spcBef>
                <a:spcPts val="90"/>
              </a:spcBef>
            </a:pPr>
            <a:r>
              <a:rPr dirty="0" sz="1800" b="1">
                <a:solidFill>
                  <a:srgbClr val="000099"/>
                </a:solidFill>
                <a:latin typeface="Arial"/>
                <a:cs typeface="Arial"/>
              </a:rPr>
              <a:t>Causa:</a:t>
            </a:r>
            <a:r>
              <a:rPr dirty="0" sz="1800" spc="-40" b="1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Descargas</a:t>
            </a:r>
            <a:r>
              <a:rPr dirty="0" sz="1800" spc="-40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atmosférica. </a:t>
            </a:r>
            <a:r>
              <a:rPr dirty="0" sz="1800" b="1">
                <a:solidFill>
                  <a:srgbClr val="000099"/>
                </a:solidFill>
                <a:latin typeface="Arial"/>
                <a:cs typeface="Arial"/>
              </a:rPr>
              <a:t>Regimen:</a:t>
            </a:r>
            <a:r>
              <a:rPr dirty="0" sz="1800" spc="-45" b="1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Transitorio.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7529962" y="2267711"/>
            <a:ext cx="1408430" cy="2554605"/>
            <a:chOff x="7529962" y="2267711"/>
            <a:chExt cx="1408430" cy="2554605"/>
          </a:xfrm>
        </p:grpSpPr>
        <p:sp>
          <p:nvSpPr>
            <p:cNvPr id="7" name="object 7" descr=""/>
            <p:cNvSpPr/>
            <p:nvPr/>
          </p:nvSpPr>
          <p:spPr>
            <a:xfrm>
              <a:off x="7583302" y="2270759"/>
              <a:ext cx="929640" cy="1310640"/>
            </a:xfrm>
            <a:custGeom>
              <a:avLst/>
              <a:gdLst/>
              <a:ahLst/>
              <a:cxnLst/>
              <a:rect l="l" t="t" r="r" b="b"/>
              <a:pathLst>
                <a:path w="929640" h="1310639">
                  <a:moveTo>
                    <a:pt x="731519" y="0"/>
                  </a:moveTo>
                  <a:lnTo>
                    <a:pt x="746760" y="0"/>
                  </a:lnTo>
                </a:path>
                <a:path w="929640" h="1310639">
                  <a:moveTo>
                    <a:pt x="731519" y="6096"/>
                  </a:moveTo>
                  <a:lnTo>
                    <a:pt x="746760" y="6096"/>
                  </a:lnTo>
                </a:path>
                <a:path w="929640" h="1310639">
                  <a:moveTo>
                    <a:pt x="731519" y="12192"/>
                  </a:moveTo>
                  <a:lnTo>
                    <a:pt x="746760" y="12192"/>
                  </a:lnTo>
                </a:path>
                <a:path w="929640" h="1310639">
                  <a:moveTo>
                    <a:pt x="731519" y="18287"/>
                  </a:moveTo>
                  <a:lnTo>
                    <a:pt x="746760" y="18287"/>
                  </a:lnTo>
                </a:path>
                <a:path w="929640" h="1310639">
                  <a:moveTo>
                    <a:pt x="731519" y="24383"/>
                  </a:moveTo>
                  <a:lnTo>
                    <a:pt x="746760" y="24383"/>
                  </a:lnTo>
                </a:path>
                <a:path w="929640" h="1310639">
                  <a:moveTo>
                    <a:pt x="731519" y="30479"/>
                  </a:moveTo>
                  <a:lnTo>
                    <a:pt x="746760" y="30479"/>
                  </a:lnTo>
                </a:path>
                <a:path w="929640" h="1310639">
                  <a:moveTo>
                    <a:pt x="731519" y="36575"/>
                  </a:moveTo>
                  <a:lnTo>
                    <a:pt x="746760" y="36575"/>
                  </a:lnTo>
                </a:path>
                <a:path w="929640" h="1310639">
                  <a:moveTo>
                    <a:pt x="731519" y="42672"/>
                  </a:moveTo>
                  <a:lnTo>
                    <a:pt x="746760" y="42672"/>
                  </a:lnTo>
                </a:path>
                <a:path w="929640" h="1310639">
                  <a:moveTo>
                    <a:pt x="731519" y="48768"/>
                  </a:moveTo>
                  <a:lnTo>
                    <a:pt x="746760" y="48768"/>
                  </a:lnTo>
                </a:path>
                <a:path w="929640" h="1310639">
                  <a:moveTo>
                    <a:pt x="731519" y="54863"/>
                  </a:moveTo>
                  <a:lnTo>
                    <a:pt x="746760" y="54863"/>
                  </a:lnTo>
                </a:path>
                <a:path w="929640" h="1310639">
                  <a:moveTo>
                    <a:pt x="731519" y="60960"/>
                  </a:moveTo>
                  <a:lnTo>
                    <a:pt x="746760" y="60960"/>
                  </a:lnTo>
                </a:path>
                <a:path w="929640" h="1310639">
                  <a:moveTo>
                    <a:pt x="731519" y="67055"/>
                  </a:moveTo>
                  <a:lnTo>
                    <a:pt x="746760" y="67055"/>
                  </a:lnTo>
                </a:path>
                <a:path w="929640" h="1310639">
                  <a:moveTo>
                    <a:pt x="731519" y="73151"/>
                  </a:moveTo>
                  <a:lnTo>
                    <a:pt x="746760" y="73151"/>
                  </a:lnTo>
                </a:path>
                <a:path w="929640" h="1310639">
                  <a:moveTo>
                    <a:pt x="731519" y="79248"/>
                  </a:moveTo>
                  <a:lnTo>
                    <a:pt x="746760" y="79248"/>
                  </a:lnTo>
                </a:path>
                <a:path w="929640" h="1310639">
                  <a:moveTo>
                    <a:pt x="731519" y="85344"/>
                  </a:moveTo>
                  <a:lnTo>
                    <a:pt x="746760" y="85344"/>
                  </a:lnTo>
                </a:path>
                <a:path w="929640" h="1310639">
                  <a:moveTo>
                    <a:pt x="731519" y="91439"/>
                  </a:moveTo>
                  <a:lnTo>
                    <a:pt x="746760" y="91439"/>
                  </a:lnTo>
                </a:path>
                <a:path w="929640" h="1310639">
                  <a:moveTo>
                    <a:pt x="731519" y="97536"/>
                  </a:moveTo>
                  <a:lnTo>
                    <a:pt x="746760" y="97536"/>
                  </a:lnTo>
                </a:path>
                <a:path w="929640" h="1310639">
                  <a:moveTo>
                    <a:pt x="731519" y="103631"/>
                  </a:moveTo>
                  <a:lnTo>
                    <a:pt x="746760" y="103631"/>
                  </a:lnTo>
                </a:path>
                <a:path w="929640" h="1310639">
                  <a:moveTo>
                    <a:pt x="731519" y="109727"/>
                  </a:moveTo>
                  <a:lnTo>
                    <a:pt x="746760" y="109727"/>
                  </a:lnTo>
                </a:path>
                <a:path w="929640" h="1310639">
                  <a:moveTo>
                    <a:pt x="731519" y="115824"/>
                  </a:moveTo>
                  <a:lnTo>
                    <a:pt x="746760" y="115824"/>
                  </a:lnTo>
                </a:path>
                <a:path w="929640" h="1310639">
                  <a:moveTo>
                    <a:pt x="731519" y="121920"/>
                  </a:moveTo>
                  <a:lnTo>
                    <a:pt x="746760" y="121920"/>
                  </a:lnTo>
                </a:path>
                <a:path w="929640" h="1310639">
                  <a:moveTo>
                    <a:pt x="731519" y="128016"/>
                  </a:moveTo>
                  <a:lnTo>
                    <a:pt x="746760" y="128016"/>
                  </a:lnTo>
                </a:path>
                <a:path w="929640" h="1310639">
                  <a:moveTo>
                    <a:pt x="731519" y="134112"/>
                  </a:moveTo>
                  <a:lnTo>
                    <a:pt x="746760" y="134112"/>
                  </a:lnTo>
                </a:path>
                <a:path w="929640" h="1310639">
                  <a:moveTo>
                    <a:pt x="731519" y="140207"/>
                  </a:moveTo>
                  <a:lnTo>
                    <a:pt x="746760" y="140207"/>
                  </a:lnTo>
                </a:path>
                <a:path w="929640" h="1310639">
                  <a:moveTo>
                    <a:pt x="731519" y="146303"/>
                  </a:moveTo>
                  <a:lnTo>
                    <a:pt x="746760" y="146303"/>
                  </a:lnTo>
                </a:path>
                <a:path w="929640" h="1310639">
                  <a:moveTo>
                    <a:pt x="731519" y="152400"/>
                  </a:moveTo>
                  <a:lnTo>
                    <a:pt x="746760" y="152400"/>
                  </a:lnTo>
                </a:path>
                <a:path w="929640" h="1310639">
                  <a:moveTo>
                    <a:pt x="731519" y="158496"/>
                  </a:moveTo>
                  <a:lnTo>
                    <a:pt x="746760" y="158496"/>
                  </a:lnTo>
                </a:path>
                <a:path w="929640" h="1310639">
                  <a:moveTo>
                    <a:pt x="731519" y="164592"/>
                  </a:moveTo>
                  <a:lnTo>
                    <a:pt x="746760" y="164592"/>
                  </a:lnTo>
                </a:path>
                <a:path w="929640" h="1310639">
                  <a:moveTo>
                    <a:pt x="731519" y="170687"/>
                  </a:moveTo>
                  <a:lnTo>
                    <a:pt x="746760" y="170687"/>
                  </a:lnTo>
                </a:path>
                <a:path w="929640" h="1310639">
                  <a:moveTo>
                    <a:pt x="731519" y="176783"/>
                  </a:moveTo>
                  <a:lnTo>
                    <a:pt x="746760" y="176783"/>
                  </a:lnTo>
                </a:path>
                <a:path w="929640" h="1310639">
                  <a:moveTo>
                    <a:pt x="731519" y="182879"/>
                  </a:moveTo>
                  <a:lnTo>
                    <a:pt x="746760" y="182879"/>
                  </a:lnTo>
                </a:path>
                <a:path w="929640" h="1310639">
                  <a:moveTo>
                    <a:pt x="731519" y="188975"/>
                  </a:moveTo>
                  <a:lnTo>
                    <a:pt x="746760" y="188975"/>
                  </a:lnTo>
                </a:path>
                <a:path w="929640" h="1310639">
                  <a:moveTo>
                    <a:pt x="731519" y="195072"/>
                  </a:moveTo>
                  <a:lnTo>
                    <a:pt x="746760" y="195072"/>
                  </a:lnTo>
                </a:path>
                <a:path w="929640" h="1310639">
                  <a:moveTo>
                    <a:pt x="731519" y="201168"/>
                  </a:moveTo>
                  <a:lnTo>
                    <a:pt x="746760" y="201168"/>
                  </a:lnTo>
                </a:path>
                <a:path w="929640" h="1310639">
                  <a:moveTo>
                    <a:pt x="731519" y="207263"/>
                  </a:moveTo>
                  <a:lnTo>
                    <a:pt x="746760" y="207263"/>
                  </a:lnTo>
                </a:path>
                <a:path w="929640" h="1310639">
                  <a:moveTo>
                    <a:pt x="731519" y="213360"/>
                  </a:moveTo>
                  <a:lnTo>
                    <a:pt x="746760" y="213360"/>
                  </a:lnTo>
                </a:path>
                <a:path w="929640" h="1310639">
                  <a:moveTo>
                    <a:pt x="731519" y="219455"/>
                  </a:moveTo>
                  <a:lnTo>
                    <a:pt x="746760" y="219455"/>
                  </a:lnTo>
                </a:path>
                <a:path w="929640" h="1310639">
                  <a:moveTo>
                    <a:pt x="731519" y="225551"/>
                  </a:moveTo>
                  <a:lnTo>
                    <a:pt x="746760" y="225551"/>
                  </a:lnTo>
                </a:path>
                <a:path w="929640" h="1310639">
                  <a:moveTo>
                    <a:pt x="731519" y="231648"/>
                  </a:moveTo>
                  <a:lnTo>
                    <a:pt x="746760" y="231648"/>
                  </a:lnTo>
                </a:path>
                <a:path w="929640" h="1310639">
                  <a:moveTo>
                    <a:pt x="731519" y="237744"/>
                  </a:moveTo>
                  <a:lnTo>
                    <a:pt x="746760" y="237744"/>
                  </a:lnTo>
                </a:path>
                <a:path w="929640" h="1310639">
                  <a:moveTo>
                    <a:pt x="731519" y="243839"/>
                  </a:moveTo>
                  <a:lnTo>
                    <a:pt x="746760" y="243839"/>
                  </a:lnTo>
                </a:path>
                <a:path w="929640" h="1310639">
                  <a:moveTo>
                    <a:pt x="731519" y="249936"/>
                  </a:moveTo>
                  <a:lnTo>
                    <a:pt x="746760" y="249936"/>
                  </a:lnTo>
                </a:path>
                <a:path w="929640" h="1310639">
                  <a:moveTo>
                    <a:pt x="731519" y="256031"/>
                  </a:moveTo>
                  <a:lnTo>
                    <a:pt x="746760" y="256031"/>
                  </a:lnTo>
                </a:path>
                <a:path w="929640" h="1310639">
                  <a:moveTo>
                    <a:pt x="731519" y="262127"/>
                  </a:moveTo>
                  <a:lnTo>
                    <a:pt x="746760" y="262127"/>
                  </a:lnTo>
                </a:path>
                <a:path w="929640" h="1310639">
                  <a:moveTo>
                    <a:pt x="731519" y="268224"/>
                  </a:moveTo>
                  <a:lnTo>
                    <a:pt x="746760" y="268224"/>
                  </a:lnTo>
                </a:path>
                <a:path w="929640" h="1310639">
                  <a:moveTo>
                    <a:pt x="731519" y="274320"/>
                  </a:moveTo>
                  <a:lnTo>
                    <a:pt x="746760" y="274320"/>
                  </a:lnTo>
                </a:path>
                <a:path w="929640" h="1310639">
                  <a:moveTo>
                    <a:pt x="731519" y="280416"/>
                  </a:moveTo>
                  <a:lnTo>
                    <a:pt x="746760" y="280416"/>
                  </a:lnTo>
                </a:path>
                <a:path w="929640" h="1310639">
                  <a:moveTo>
                    <a:pt x="731519" y="286512"/>
                  </a:moveTo>
                  <a:lnTo>
                    <a:pt x="746760" y="286512"/>
                  </a:lnTo>
                </a:path>
                <a:path w="929640" h="1310639">
                  <a:moveTo>
                    <a:pt x="731519" y="292607"/>
                  </a:moveTo>
                  <a:lnTo>
                    <a:pt x="746760" y="292607"/>
                  </a:lnTo>
                </a:path>
                <a:path w="929640" h="1310639">
                  <a:moveTo>
                    <a:pt x="731519" y="298703"/>
                  </a:moveTo>
                  <a:lnTo>
                    <a:pt x="746760" y="298703"/>
                  </a:lnTo>
                </a:path>
                <a:path w="929640" h="1310639">
                  <a:moveTo>
                    <a:pt x="731519" y="304800"/>
                  </a:moveTo>
                  <a:lnTo>
                    <a:pt x="746760" y="304800"/>
                  </a:lnTo>
                </a:path>
                <a:path w="929640" h="1310639">
                  <a:moveTo>
                    <a:pt x="731519" y="310896"/>
                  </a:moveTo>
                  <a:lnTo>
                    <a:pt x="746760" y="310896"/>
                  </a:lnTo>
                </a:path>
                <a:path w="929640" h="1310639">
                  <a:moveTo>
                    <a:pt x="731519" y="316992"/>
                  </a:moveTo>
                  <a:lnTo>
                    <a:pt x="746760" y="316992"/>
                  </a:lnTo>
                </a:path>
                <a:path w="929640" h="1310639">
                  <a:moveTo>
                    <a:pt x="731519" y="323088"/>
                  </a:moveTo>
                  <a:lnTo>
                    <a:pt x="746760" y="323088"/>
                  </a:lnTo>
                </a:path>
                <a:path w="929640" h="1310639">
                  <a:moveTo>
                    <a:pt x="731519" y="329183"/>
                  </a:moveTo>
                  <a:lnTo>
                    <a:pt x="746760" y="329183"/>
                  </a:lnTo>
                </a:path>
                <a:path w="929640" h="1310639">
                  <a:moveTo>
                    <a:pt x="731519" y="335279"/>
                  </a:moveTo>
                  <a:lnTo>
                    <a:pt x="746760" y="335279"/>
                  </a:lnTo>
                </a:path>
                <a:path w="929640" h="1310639">
                  <a:moveTo>
                    <a:pt x="731519" y="341375"/>
                  </a:moveTo>
                  <a:lnTo>
                    <a:pt x="746760" y="341375"/>
                  </a:lnTo>
                </a:path>
                <a:path w="929640" h="1310639">
                  <a:moveTo>
                    <a:pt x="731519" y="347472"/>
                  </a:moveTo>
                  <a:lnTo>
                    <a:pt x="746760" y="347472"/>
                  </a:lnTo>
                </a:path>
                <a:path w="929640" h="1310639">
                  <a:moveTo>
                    <a:pt x="731519" y="353568"/>
                  </a:moveTo>
                  <a:lnTo>
                    <a:pt x="746760" y="353568"/>
                  </a:lnTo>
                </a:path>
                <a:path w="929640" h="1310639">
                  <a:moveTo>
                    <a:pt x="731519" y="359663"/>
                  </a:moveTo>
                  <a:lnTo>
                    <a:pt x="746760" y="359663"/>
                  </a:lnTo>
                </a:path>
                <a:path w="929640" h="1310639">
                  <a:moveTo>
                    <a:pt x="731519" y="365760"/>
                  </a:moveTo>
                  <a:lnTo>
                    <a:pt x="746760" y="365760"/>
                  </a:lnTo>
                </a:path>
                <a:path w="929640" h="1310639">
                  <a:moveTo>
                    <a:pt x="731519" y="371855"/>
                  </a:moveTo>
                  <a:lnTo>
                    <a:pt x="746760" y="371855"/>
                  </a:lnTo>
                </a:path>
                <a:path w="929640" h="1310639">
                  <a:moveTo>
                    <a:pt x="731519" y="377951"/>
                  </a:moveTo>
                  <a:lnTo>
                    <a:pt x="746760" y="377951"/>
                  </a:lnTo>
                </a:path>
                <a:path w="929640" h="1310639">
                  <a:moveTo>
                    <a:pt x="731519" y="384048"/>
                  </a:moveTo>
                  <a:lnTo>
                    <a:pt x="746760" y="384048"/>
                  </a:lnTo>
                </a:path>
                <a:path w="929640" h="1310639">
                  <a:moveTo>
                    <a:pt x="731519" y="390144"/>
                  </a:moveTo>
                  <a:lnTo>
                    <a:pt x="746760" y="390144"/>
                  </a:lnTo>
                </a:path>
                <a:path w="929640" h="1310639">
                  <a:moveTo>
                    <a:pt x="731519" y="396239"/>
                  </a:moveTo>
                  <a:lnTo>
                    <a:pt x="746760" y="396239"/>
                  </a:lnTo>
                </a:path>
                <a:path w="929640" h="1310639">
                  <a:moveTo>
                    <a:pt x="731519" y="402336"/>
                  </a:moveTo>
                  <a:lnTo>
                    <a:pt x="746760" y="402336"/>
                  </a:lnTo>
                </a:path>
                <a:path w="929640" h="1310639">
                  <a:moveTo>
                    <a:pt x="731519" y="408431"/>
                  </a:moveTo>
                  <a:lnTo>
                    <a:pt x="746760" y="408431"/>
                  </a:lnTo>
                </a:path>
                <a:path w="929640" h="1310639">
                  <a:moveTo>
                    <a:pt x="731519" y="414527"/>
                  </a:moveTo>
                  <a:lnTo>
                    <a:pt x="746760" y="414527"/>
                  </a:lnTo>
                </a:path>
                <a:path w="929640" h="1310639">
                  <a:moveTo>
                    <a:pt x="731519" y="420624"/>
                  </a:moveTo>
                  <a:lnTo>
                    <a:pt x="746760" y="420624"/>
                  </a:lnTo>
                </a:path>
                <a:path w="929640" h="1310639">
                  <a:moveTo>
                    <a:pt x="731519" y="426720"/>
                  </a:moveTo>
                  <a:lnTo>
                    <a:pt x="746760" y="426720"/>
                  </a:lnTo>
                </a:path>
                <a:path w="929640" h="1310639">
                  <a:moveTo>
                    <a:pt x="731519" y="432816"/>
                  </a:moveTo>
                  <a:lnTo>
                    <a:pt x="746760" y="432816"/>
                  </a:lnTo>
                </a:path>
                <a:path w="929640" h="1310639">
                  <a:moveTo>
                    <a:pt x="731519" y="438912"/>
                  </a:moveTo>
                  <a:lnTo>
                    <a:pt x="746760" y="438912"/>
                  </a:lnTo>
                </a:path>
                <a:path w="929640" h="1310639">
                  <a:moveTo>
                    <a:pt x="731519" y="445007"/>
                  </a:moveTo>
                  <a:lnTo>
                    <a:pt x="746760" y="445007"/>
                  </a:lnTo>
                </a:path>
                <a:path w="929640" h="1310639">
                  <a:moveTo>
                    <a:pt x="731519" y="451103"/>
                  </a:moveTo>
                  <a:lnTo>
                    <a:pt x="746760" y="451103"/>
                  </a:lnTo>
                </a:path>
                <a:path w="929640" h="1310639">
                  <a:moveTo>
                    <a:pt x="731519" y="457200"/>
                  </a:moveTo>
                  <a:lnTo>
                    <a:pt x="746760" y="457200"/>
                  </a:lnTo>
                </a:path>
                <a:path w="929640" h="1310639">
                  <a:moveTo>
                    <a:pt x="731519" y="463296"/>
                  </a:moveTo>
                  <a:lnTo>
                    <a:pt x="746760" y="463296"/>
                  </a:lnTo>
                </a:path>
                <a:path w="929640" h="1310639">
                  <a:moveTo>
                    <a:pt x="731519" y="469392"/>
                  </a:moveTo>
                  <a:lnTo>
                    <a:pt x="746760" y="469392"/>
                  </a:lnTo>
                </a:path>
                <a:path w="929640" h="1310639">
                  <a:moveTo>
                    <a:pt x="731519" y="475488"/>
                  </a:moveTo>
                  <a:lnTo>
                    <a:pt x="746760" y="475488"/>
                  </a:lnTo>
                </a:path>
                <a:path w="929640" h="1310639">
                  <a:moveTo>
                    <a:pt x="731519" y="481583"/>
                  </a:moveTo>
                  <a:lnTo>
                    <a:pt x="746760" y="481583"/>
                  </a:lnTo>
                </a:path>
                <a:path w="929640" h="1310639">
                  <a:moveTo>
                    <a:pt x="731519" y="487679"/>
                  </a:moveTo>
                  <a:lnTo>
                    <a:pt x="746760" y="487679"/>
                  </a:lnTo>
                </a:path>
                <a:path w="929640" h="1310639">
                  <a:moveTo>
                    <a:pt x="731519" y="493775"/>
                  </a:moveTo>
                  <a:lnTo>
                    <a:pt x="746760" y="493775"/>
                  </a:lnTo>
                </a:path>
                <a:path w="929640" h="1310639">
                  <a:moveTo>
                    <a:pt x="731519" y="499872"/>
                  </a:moveTo>
                  <a:lnTo>
                    <a:pt x="746760" y="499872"/>
                  </a:lnTo>
                </a:path>
                <a:path w="929640" h="1310639">
                  <a:moveTo>
                    <a:pt x="731519" y="505968"/>
                  </a:moveTo>
                  <a:lnTo>
                    <a:pt x="746760" y="505968"/>
                  </a:lnTo>
                </a:path>
                <a:path w="929640" h="1310639">
                  <a:moveTo>
                    <a:pt x="731519" y="512063"/>
                  </a:moveTo>
                  <a:lnTo>
                    <a:pt x="746760" y="512063"/>
                  </a:lnTo>
                </a:path>
                <a:path w="929640" h="1310639">
                  <a:moveTo>
                    <a:pt x="731519" y="518160"/>
                  </a:moveTo>
                  <a:lnTo>
                    <a:pt x="746760" y="518160"/>
                  </a:lnTo>
                </a:path>
                <a:path w="929640" h="1310639">
                  <a:moveTo>
                    <a:pt x="731519" y="524255"/>
                  </a:moveTo>
                  <a:lnTo>
                    <a:pt x="746760" y="524255"/>
                  </a:lnTo>
                </a:path>
                <a:path w="929640" h="1310639">
                  <a:moveTo>
                    <a:pt x="731519" y="530351"/>
                  </a:moveTo>
                  <a:lnTo>
                    <a:pt x="746760" y="530351"/>
                  </a:lnTo>
                </a:path>
                <a:path w="929640" h="1310639">
                  <a:moveTo>
                    <a:pt x="731519" y="536448"/>
                  </a:moveTo>
                  <a:lnTo>
                    <a:pt x="746760" y="536448"/>
                  </a:lnTo>
                </a:path>
                <a:path w="929640" h="1310639">
                  <a:moveTo>
                    <a:pt x="731519" y="542544"/>
                  </a:moveTo>
                  <a:lnTo>
                    <a:pt x="746760" y="542544"/>
                  </a:lnTo>
                </a:path>
                <a:path w="929640" h="1310639">
                  <a:moveTo>
                    <a:pt x="731519" y="548639"/>
                  </a:moveTo>
                  <a:lnTo>
                    <a:pt x="746760" y="548639"/>
                  </a:lnTo>
                </a:path>
                <a:path w="929640" h="1310639">
                  <a:moveTo>
                    <a:pt x="731519" y="554736"/>
                  </a:moveTo>
                  <a:lnTo>
                    <a:pt x="746760" y="554736"/>
                  </a:lnTo>
                </a:path>
                <a:path w="929640" h="1310639">
                  <a:moveTo>
                    <a:pt x="731519" y="560831"/>
                  </a:moveTo>
                  <a:lnTo>
                    <a:pt x="746760" y="560831"/>
                  </a:lnTo>
                </a:path>
                <a:path w="929640" h="1310639">
                  <a:moveTo>
                    <a:pt x="731519" y="566927"/>
                  </a:moveTo>
                  <a:lnTo>
                    <a:pt x="746760" y="566927"/>
                  </a:lnTo>
                </a:path>
                <a:path w="929640" h="1310639">
                  <a:moveTo>
                    <a:pt x="731519" y="573024"/>
                  </a:moveTo>
                  <a:lnTo>
                    <a:pt x="746760" y="573024"/>
                  </a:lnTo>
                </a:path>
                <a:path w="929640" h="1310639">
                  <a:moveTo>
                    <a:pt x="731519" y="579120"/>
                  </a:moveTo>
                  <a:lnTo>
                    <a:pt x="746760" y="579120"/>
                  </a:lnTo>
                </a:path>
                <a:path w="929640" h="1310639">
                  <a:moveTo>
                    <a:pt x="731519" y="585216"/>
                  </a:moveTo>
                  <a:lnTo>
                    <a:pt x="746760" y="585216"/>
                  </a:lnTo>
                </a:path>
                <a:path w="929640" h="1310639">
                  <a:moveTo>
                    <a:pt x="731519" y="591312"/>
                  </a:moveTo>
                  <a:lnTo>
                    <a:pt x="746760" y="591312"/>
                  </a:lnTo>
                </a:path>
                <a:path w="929640" h="1310639">
                  <a:moveTo>
                    <a:pt x="731519" y="597407"/>
                  </a:moveTo>
                  <a:lnTo>
                    <a:pt x="746760" y="597407"/>
                  </a:lnTo>
                </a:path>
                <a:path w="929640" h="1310639">
                  <a:moveTo>
                    <a:pt x="731519" y="603503"/>
                  </a:moveTo>
                  <a:lnTo>
                    <a:pt x="746760" y="603503"/>
                  </a:lnTo>
                </a:path>
                <a:path w="929640" h="1310639">
                  <a:moveTo>
                    <a:pt x="731519" y="609600"/>
                  </a:moveTo>
                  <a:lnTo>
                    <a:pt x="746760" y="609600"/>
                  </a:lnTo>
                </a:path>
                <a:path w="929640" h="1310639">
                  <a:moveTo>
                    <a:pt x="731519" y="615696"/>
                  </a:moveTo>
                  <a:lnTo>
                    <a:pt x="746760" y="615696"/>
                  </a:lnTo>
                </a:path>
                <a:path w="929640" h="1310639">
                  <a:moveTo>
                    <a:pt x="731519" y="621792"/>
                  </a:moveTo>
                  <a:lnTo>
                    <a:pt x="746760" y="621792"/>
                  </a:lnTo>
                </a:path>
                <a:path w="929640" h="1310639">
                  <a:moveTo>
                    <a:pt x="731519" y="627888"/>
                  </a:moveTo>
                  <a:lnTo>
                    <a:pt x="746760" y="627888"/>
                  </a:lnTo>
                </a:path>
                <a:path w="929640" h="1310639">
                  <a:moveTo>
                    <a:pt x="731519" y="633983"/>
                  </a:moveTo>
                  <a:lnTo>
                    <a:pt x="746760" y="633983"/>
                  </a:lnTo>
                </a:path>
                <a:path w="929640" h="1310639">
                  <a:moveTo>
                    <a:pt x="731519" y="640079"/>
                  </a:moveTo>
                  <a:lnTo>
                    <a:pt x="746760" y="640079"/>
                  </a:lnTo>
                </a:path>
                <a:path w="929640" h="1310639">
                  <a:moveTo>
                    <a:pt x="731519" y="646176"/>
                  </a:moveTo>
                  <a:lnTo>
                    <a:pt x="746760" y="646176"/>
                  </a:lnTo>
                </a:path>
                <a:path w="929640" h="1310639">
                  <a:moveTo>
                    <a:pt x="731519" y="652272"/>
                  </a:moveTo>
                  <a:lnTo>
                    <a:pt x="746760" y="652272"/>
                  </a:lnTo>
                </a:path>
                <a:path w="929640" h="1310639">
                  <a:moveTo>
                    <a:pt x="731519" y="658368"/>
                  </a:moveTo>
                  <a:lnTo>
                    <a:pt x="746760" y="658368"/>
                  </a:lnTo>
                </a:path>
                <a:path w="929640" h="1310639">
                  <a:moveTo>
                    <a:pt x="731519" y="664463"/>
                  </a:moveTo>
                  <a:lnTo>
                    <a:pt x="746760" y="664463"/>
                  </a:lnTo>
                </a:path>
                <a:path w="929640" h="1310639">
                  <a:moveTo>
                    <a:pt x="731519" y="670560"/>
                  </a:moveTo>
                  <a:lnTo>
                    <a:pt x="746760" y="670560"/>
                  </a:lnTo>
                </a:path>
                <a:path w="929640" h="1310639">
                  <a:moveTo>
                    <a:pt x="731519" y="676655"/>
                  </a:moveTo>
                  <a:lnTo>
                    <a:pt x="746760" y="676655"/>
                  </a:lnTo>
                </a:path>
                <a:path w="929640" h="1310639">
                  <a:moveTo>
                    <a:pt x="731519" y="682751"/>
                  </a:moveTo>
                  <a:lnTo>
                    <a:pt x="746760" y="682751"/>
                  </a:lnTo>
                </a:path>
                <a:path w="929640" h="1310639">
                  <a:moveTo>
                    <a:pt x="731519" y="688848"/>
                  </a:moveTo>
                  <a:lnTo>
                    <a:pt x="746760" y="688848"/>
                  </a:lnTo>
                </a:path>
                <a:path w="929640" h="1310639">
                  <a:moveTo>
                    <a:pt x="731519" y="694944"/>
                  </a:moveTo>
                  <a:lnTo>
                    <a:pt x="746760" y="694944"/>
                  </a:lnTo>
                </a:path>
                <a:path w="929640" h="1310639">
                  <a:moveTo>
                    <a:pt x="731519" y="701039"/>
                  </a:moveTo>
                  <a:lnTo>
                    <a:pt x="746760" y="701039"/>
                  </a:lnTo>
                </a:path>
                <a:path w="929640" h="1310639">
                  <a:moveTo>
                    <a:pt x="731519" y="707136"/>
                  </a:moveTo>
                  <a:lnTo>
                    <a:pt x="746760" y="707136"/>
                  </a:lnTo>
                </a:path>
                <a:path w="929640" h="1310639">
                  <a:moveTo>
                    <a:pt x="731519" y="713231"/>
                  </a:moveTo>
                  <a:lnTo>
                    <a:pt x="746760" y="713231"/>
                  </a:lnTo>
                </a:path>
                <a:path w="929640" h="1310639">
                  <a:moveTo>
                    <a:pt x="731519" y="719327"/>
                  </a:moveTo>
                  <a:lnTo>
                    <a:pt x="746760" y="719327"/>
                  </a:lnTo>
                </a:path>
                <a:path w="929640" h="1310639">
                  <a:moveTo>
                    <a:pt x="731519" y="725424"/>
                  </a:moveTo>
                  <a:lnTo>
                    <a:pt x="746760" y="725424"/>
                  </a:lnTo>
                </a:path>
                <a:path w="929640" h="1310639">
                  <a:moveTo>
                    <a:pt x="731519" y="731520"/>
                  </a:moveTo>
                  <a:lnTo>
                    <a:pt x="746760" y="731520"/>
                  </a:lnTo>
                </a:path>
                <a:path w="929640" h="1310639">
                  <a:moveTo>
                    <a:pt x="731519" y="737616"/>
                  </a:moveTo>
                  <a:lnTo>
                    <a:pt x="746760" y="737616"/>
                  </a:lnTo>
                </a:path>
                <a:path w="929640" h="1310639">
                  <a:moveTo>
                    <a:pt x="731519" y="743712"/>
                  </a:moveTo>
                  <a:lnTo>
                    <a:pt x="746760" y="743712"/>
                  </a:lnTo>
                </a:path>
                <a:path w="929640" h="1310639">
                  <a:moveTo>
                    <a:pt x="731519" y="749807"/>
                  </a:moveTo>
                  <a:lnTo>
                    <a:pt x="746760" y="749807"/>
                  </a:lnTo>
                </a:path>
                <a:path w="929640" h="1310639">
                  <a:moveTo>
                    <a:pt x="731519" y="755903"/>
                  </a:moveTo>
                  <a:lnTo>
                    <a:pt x="746760" y="755903"/>
                  </a:lnTo>
                </a:path>
                <a:path w="929640" h="1310639">
                  <a:moveTo>
                    <a:pt x="731519" y="762000"/>
                  </a:moveTo>
                  <a:lnTo>
                    <a:pt x="746760" y="762000"/>
                  </a:lnTo>
                </a:path>
                <a:path w="929640" h="1310639">
                  <a:moveTo>
                    <a:pt x="731519" y="768096"/>
                  </a:moveTo>
                  <a:lnTo>
                    <a:pt x="746760" y="768096"/>
                  </a:lnTo>
                </a:path>
                <a:path w="929640" h="1310639">
                  <a:moveTo>
                    <a:pt x="731519" y="774192"/>
                  </a:moveTo>
                  <a:lnTo>
                    <a:pt x="746760" y="774192"/>
                  </a:lnTo>
                </a:path>
                <a:path w="929640" h="1310639">
                  <a:moveTo>
                    <a:pt x="731519" y="780288"/>
                  </a:moveTo>
                  <a:lnTo>
                    <a:pt x="746760" y="780288"/>
                  </a:lnTo>
                </a:path>
                <a:path w="929640" h="1310639">
                  <a:moveTo>
                    <a:pt x="731519" y="786383"/>
                  </a:moveTo>
                  <a:lnTo>
                    <a:pt x="746760" y="786383"/>
                  </a:lnTo>
                </a:path>
                <a:path w="929640" h="1310639">
                  <a:moveTo>
                    <a:pt x="731519" y="792479"/>
                  </a:moveTo>
                  <a:lnTo>
                    <a:pt x="746760" y="792479"/>
                  </a:lnTo>
                </a:path>
                <a:path w="929640" h="1310639">
                  <a:moveTo>
                    <a:pt x="731519" y="798576"/>
                  </a:moveTo>
                  <a:lnTo>
                    <a:pt x="746760" y="798576"/>
                  </a:lnTo>
                </a:path>
                <a:path w="929640" h="1310639">
                  <a:moveTo>
                    <a:pt x="114300" y="804672"/>
                  </a:moveTo>
                  <a:lnTo>
                    <a:pt x="129540" y="804672"/>
                  </a:lnTo>
                </a:path>
                <a:path w="929640" h="1310639">
                  <a:moveTo>
                    <a:pt x="731519" y="804672"/>
                  </a:moveTo>
                  <a:lnTo>
                    <a:pt x="746760" y="804672"/>
                  </a:lnTo>
                </a:path>
                <a:path w="929640" h="1310639">
                  <a:moveTo>
                    <a:pt x="99059" y="810768"/>
                  </a:moveTo>
                  <a:lnTo>
                    <a:pt x="144779" y="810768"/>
                  </a:lnTo>
                </a:path>
                <a:path w="929640" h="1310639">
                  <a:moveTo>
                    <a:pt x="731519" y="810768"/>
                  </a:moveTo>
                  <a:lnTo>
                    <a:pt x="746760" y="810768"/>
                  </a:lnTo>
                </a:path>
                <a:path w="929640" h="1310639">
                  <a:moveTo>
                    <a:pt x="777239" y="810768"/>
                  </a:moveTo>
                  <a:lnTo>
                    <a:pt x="815339" y="810768"/>
                  </a:lnTo>
                </a:path>
                <a:path w="929640" h="1310639">
                  <a:moveTo>
                    <a:pt x="91439" y="816863"/>
                  </a:moveTo>
                  <a:lnTo>
                    <a:pt x="106680" y="816863"/>
                  </a:lnTo>
                </a:path>
                <a:path w="929640" h="1310639">
                  <a:moveTo>
                    <a:pt x="129539" y="816863"/>
                  </a:moveTo>
                  <a:lnTo>
                    <a:pt x="152399" y="816863"/>
                  </a:lnTo>
                </a:path>
                <a:path w="929640" h="1310639">
                  <a:moveTo>
                    <a:pt x="731519" y="816863"/>
                  </a:moveTo>
                  <a:lnTo>
                    <a:pt x="746760" y="816863"/>
                  </a:lnTo>
                </a:path>
                <a:path w="929640" h="1310639">
                  <a:moveTo>
                    <a:pt x="769619" y="816863"/>
                  </a:moveTo>
                  <a:lnTo>
                    <a:pt x="792479" y="816863"/>
                  </a:lnTo>
                </a:path>
                <a:path w="929640" h="1310639">
                  <a:moveTo>
                    <a:pt x="800100" y="816863"/>
                  </a:moveTo>
                  <a:lnTo>
                    <a:pt x="822959" y="816863"/>
                  </a:lnTo>
                </a:path>
                <a:path w="929640" h="1310639">
                  <a:moveTo>
                    <a:pt x="91439" y="822960"/>
                  </a:moveTo>
                  <a:lnTo>
                    <a:pt x="99060" y="822960"/>
                  </a:lnTo>
                </a:path>
                <a:path w="929640" h="1310639">
                  <a:moveTo>
                    <a:pt x="137159" y="822960"/>
                  </a:moveTo>
                  <a:lnTo>
                    <a:pt x="152400" y="822960"/>
                  </a:lnTo>
                </a:path>
                <a:path w="929640" h="1310639">
                  <a:moveTo>
                    <a:pt x="731519" y="822960"/>
                  </a:moveTo>
                  <a:lnTo>
                    <a:pt x="746760" y="822960"/>
                  </a:lnTo>
                </a:path>
                <a:path w="929640" h="1310639">
                  <a:moveTo>
                    <a:pt x="769619" y="822960"/>
                  </a:moveTo>
                  <a:lnTo>
                    <a:pt x="792479" y="822960"/>
                  </a:lnTo>
                </a:path>
                <a:path w="929640" h="1310639">
                  <a:moveTo>
                    <a:pt x="807719" y="822960"/>
                  </a:moveTo>
                  <a:lnTo>
                    <a:pt x="830579" y="822960"/>
                  </a:lnTo>
                </a:path>
                <a:path w="929640" h="1310639">
                  <a:moveTo>
                    <a:pt x="91439" y="829055"/>
                  </a:moveTo>
                  <a:lnTo>
                    <a:pt x="99060" y="829055"/>
                  </a:lnTo>
                </a:path>
                <a:path w="929640" h="1310639">
                  <a:moveTo>
                    <a:pt x="137159" y="829055"/>
                  </a:moveTo>
                  <a:lnTo>
                    <a:pt x="152400" y="829055"/>
                  </a:lnTo>
                </a:path>
                <a:path w="929640" h="1310639">
                  <a:moveTo>
                    <a:pt x="731519" y="829055"/>
                  </a:moveTo>
                  <a:lnTo>
                    <a:pt x="746760" y="829055"/>
                  </a:lnTo>
                </a:path>
                <a:path w="929640" h="1310639">
                  <a:moveTo>
                    <a:pt x="769619" y="829055"/>
                  </a:moveTo>
                  <a:lnTo>
                    <a:pt x="784860" y="829055"/>
                  </a:lnTo>
                </a:path>
                <a:path w="929640" h="1310639">
                  <a:moveTo>
                    <a:pt x="807719" y="829055"/>
                  </a:moveTo>
                  <a:lnTo>
                    <a:pt x="830579" y="829055"/>
                  </a:lnTo>
                </a:path>
                <a:path w="929640" h="1310639">
                  <a:moveTo>
                    <a:pt x="83819" y="835151"/>
                  </a:moveTo>
                  <a:lnTo>
                    <a:pt x="99060" y="835151"/>
                  </a:lnTo>
                </a:path>
                <a:path w="929640" h="1310639">
                  <a:moveTo>
                    <a:pt x="144779" y="835151"/>
                  </a:moveTo>
                  <a:lnTo>
                    <a:pt x="160020" y="835151"/>
                  </a:lnTo>
                </a:path>
                <a:path w="929640" h="1310639">
                  <a:moveTo>
                    <a:pt x="731519" y="835151"/>
                  </a:moveTo>
                  <a:lnTo>
                    <a:pt x="746760" y="835151"/>
                  </a:lnTo>
                </a:path>
                <a:path w="929640" h="1310639">
                  <a:moveTo>
                    <a:pt x="762000" y="835151"/>
                  </a:moveTo>
                  <a:lnTo>
                    <a:pt x="784859" y="835151"/>
                  </a:lnTo>
                </a:path>
                <a:path w="929640" h="1310639">
                  <a:moveTo>
                    <a:pt x="815339" y="835151"/>
                  </a:moveTo>
                  <a:lnTo>
                    <a:pt x="838199" y="835151"/>
                  </a:lnTo>
                </a:path>
                <a:path w="929640" h="1310639">
                  <a:moveTo>
                    <a:pt x="83819" y="841248"/>
                  </a:moveTo>
                  <a:lnTo>
                    <a:pt x="99060" y="841248"/>
                  </a:lnTo>
                </a:path>
                <a:path w="929640" h="1310639">
                  <a:moveTo>
                    <a:pt x="144779" y="841248"/>
                  </a:moveTo>
                  <a:lnTo>
                    <a:pt x="160020" y="841248"/>
                  </a:lnTo>
                </a:path>
                <a:path w="929640" h="1310639">
                  <a:moveTo>
                    <a:pt x="731519" y="841248"/>
                  </a:moveTo>
                  <a:lnTo>
                    <a:pt x="746760" y="841248"/>
                  </a:lnTo>
                </a:path>
                <a:path w="929640" h="1310639">
                  <a:moveTo>
                    <a:pt x="762000" y="841248"/>
                  </a:moveTo>
                  <a:lnTo>
                    <a:pt x="777240" y="841248"/>
                  </a:lnTo>
                </a:path>
                <a:path w="929640" h="1310639">
                  <a:moveTo>
                    <a:pt x="815339" y="841248"/>
                  </a:moveTo>
                  <a:lnTo>
                    <a:pt x="838199" y="841248"/>
                  </a:lnTo>
                </a:path>
                <a:path w="929640" h="1310639">
                  <a:moveTo>
                    <a:pt x="83819" y="847344"/>
                  </a:moveTo>
                  <a:lnTo>
                    <a:pt x="99060" y="847344"/>
                  </a:lnTo>
                </a:path>
                <a:path w="929640" h="1310639">
                  <a:moveTo>
                    <a:pt x="144779" y="847344"/>
                  </a:moveTo>
                  <a:lnTo>
                    <a:pt x="167639" y="847344"/>
                  </a:lnTo>
                </a:path>
                <a:path w="929640" h="1310639">
                  <a:moveTo>
                    <a:pt x="731519" y="847344"/>
                  </a:moveTo>
                  <a:lnTo>
                    <a:pt x="746760" y="847344"/>
                  </a:lnTo>
                </a:path>
                <a:path w="929640" h="1310639">
                  <a:moveTo>
                    <a:pt x="762000" y="847344"/>
                  </a:moveTo>
                  <a:lnTo>
                    <a:pt x="777240" y="847344"/>
                  </a:lnTo>
                </a:path>
                <a:path w="929640" h="1310639">
                  <a:moveTo>
                    <a:pt x="815339" y="847344"/>
                  </a:moveTo>
                  <a:lnTo>
                    <a:pt x="845820" y="847344"/>
                  </a:lnTo>
                </a:path>
                <a:path w="929640" h="1310639">
                  <a:moveTo>
                    <a:pt x="76200" y="853439"/>
                  </a:moveTo>
                  <a:lnTo>
                    <a:pt x="99059" y="853439"/>
                  </a:lnTo>
                </a:path>
                <a:path w="929640" h="1310639">
                  <a:moveTo>
                    <a:pt x="152400" y="853439"/>
                  </a:moveTo>
                  <a:lnTo>
                    <a:pt x="167640" y="853439"/>
                  </a:lnTo>
                </a:path>
                <a:path w="929640" h="1310639">
                  <a:moveTo>
                    <a:pt x="731519" y="853439"/>
                  </a:moveTo>
                  <a:lnTo>
                    <a:pt x="746760" y="853439"/>
                  </a:lnTo>
                </a:path>
                <a:path w="929640" h="1310639">
                  <a:moveTo>
                    <a:pt x="762000" y="853439"/>
                  </a:moveTo>
                  <a:lnTo>
                    <a:pt x="777240" y="853439"/>
                  </a:lnTo>
                </a:path>
                <a:path w="929640" h="1310639">
                  <a:moveTo>
                    <a:pt x="822959" y="853439"/>
                  </a:moveTo>
                  <a:lnTo>
                    <a:pt x="845819" y="853439"/>
                  </a:lnTo>
                </a:path>
                <a:path w="929640" h="1310639">
                  <a:moveTo>
                    <a:pt x="76200" y="859536"/>
                  </a:moveTo>
                  <a:lnTo>
                    <a:pt x="91440" y="859536"/>
                  </a:lnTo>
                </a:path>
                <a:path w="929640" h="1310639">
                  <a:moveTo>
                    <a:pt x="152400" y="859536"/>
                  </a:moveTo>
                  <a:lnTo>
                    <a:pt x="167640" y="859536"/>
                  </a:lnTo>
                </a:path>
                <a:path w="929640" h="1310639">
                  <a:moveTo>
                    <a:pt x="731519" y="859536"/>
                  </a:moveTo>
                  <a:lnTo>
                    <a:pt x="746760" y="859536"/>
                  </a:lnTo>
                </a:path>
                <a:path w="929640" h="1310639">
                  <a:moveTo>
                    <a:pt x="762000" y="859536"/>
                  </a:moveTo>
                  <a:lnTo>
                    <a:pt x="769620" y="859536"/>
                  </a:lnTo>
                </a:path>
                <a:path w="929640" h="1310639">
                  <a:moveTo>
                    <a:pt x="822959" y="859536"/>
                  </a:moveTo>
                  <a:lnTo>
                    <a:pt x="845819" y="859536"/>
                  </a:lnTo>
                </a:path>
                <a:path w="929640" h="1310639">
                  <a:moveTo>
                    <a:pt x="76200" y="865631"/>
                  </a:moveTo>
                  <a:lnTo>
                    <a:pt x="91440" y="865631"/>
                  </a:lnTo>
                </a:path>
                <a:path w="929640" h="1310639">
                  <a:moveTo>
                    <a:pt x="152400" y="865631"/>
                  </a:moveTo>
                  <a:lnTo>
                    <a:pt x="175259" y="865631"/>
                  </a:lnTo>
                </a:path>
                <a:path w="929640" h="1310639">
                  <a:moveTo>
                    <a:pt x="731519" y="865631"/>
                  </a:moveTo>
                  <a:lnTo>
                    <a:pt x="746760" y="865631"/>
                  </a:lnTo>
                </a:path>
                <a:path w="929640" h="1310639">
                  <a:moveTo>
                    <a:pt x="762000" y="865631"/>
                  </a:moveTo>
                  <a:lnTo>
                    <a:pt x="769620" y="865631"/>
                  </a:lnTo>
                </a:path>
                <a:path w="929640" h="1310639">
                  <a:moveTo>
                    <a:pt x="822959" y="865631"/>
                  </a:moveTo>
                  <a:lnTo>
                    <a:pt x="845819" y="865631"/>
                  </a:lnTo>
                </a:path>
                <a:path w="929640" h="1310639">
                  <a:moveTo>
                    <a:pt x="76200" y="871727"/>
                  </a:moveTo>
                  <a:lnTo>
                    <a:pt x="91440" y="871727"/>
                  </a:lnTo>
                </a:path>
                <a:path w="929640" h="1310639">
                  <a:moveTo>
                    <a:pt x="152400" y="871727"/>
                  </a:moveTo>
                  <a:lnTo>
                    <a:pt x="175259" y="871727"/>
                  </a:lnTo>
                </a:path>
                <a:path w="929640" h="1310639">
                  <a:moveTo>
                    <a:pt x="731519" y="871727"/>
                  </a:moveTo>
                  <a:lnTo>
                    <a:pt x="746760" y="871727"/>
                  </a:lnTo>
                </a:path>
                <a:path w="929640" h="1310639">
                  <a:moveTo>
                    <a:pt x="762000" y="871727"/>
                  </a:moveTo>
                  <a:lnTo>
                    <a:pt x="769620" y="871727"/>
                  </a:lnTo>
                </a:path>
                <a:path w="929640" h="1310639">
                  <a:moveTo>
                    <a:pt x="830579" y="871727"/>
                  </a:moveTo>
                  <a:lnTo>
                    <a:pt x="845820" y="871727"/>
                  </a:lnTo>
                </a:path>
                <a:path w="929640" h="1310639">
                  <a:moveTo>
                    <a:pt x="68579" y="877824"/>
                  </a:moveTo>
                  <a:lnTo>
                    <a:pt x="91439" y="877824"/>
                  </a:lnTo>
                </a:path>
                <a:path w="929640" h="1310639">
                  <a:moveTo>
                    <a:pt x="152400" y="877824"/>
                  </a:moveTo>
                  <a:lnTo>
                    <a:pt x="175259" y="877824"/>
                  </a:lnTo>
                </a:path>
                <a:path w="929640" h="1310639">
                  <a:moveTo>
                    <a:pt x="731519" y="877824"/>
                  </a:moveTo>
                  <a:lnTo>
                    <a:pt x="746760" y="877824"/>
                  </a:lnTo>
                </a:path>
                <a:path w="929640" h="1310639">
                  <a:moveTo>
                    <a:pt x="754379" y="877824"/>
                  </a:moveTo>
                  <a:lnTo>
                    <a:pt x="769620" y="877824"/>
                  </a:lnTo>
                </a:path>
                <a:path w="929640" h="1310639">
                  <a:moveTo>
                    <a:pt x="830579" y="877824"/>
                  </a:moveTo>
                  <a:lnTo>
                    <a:pt x="845820" y="877824"/>
                  </a:lnTo>
                </a:path>
                <a:path w="929640" h="1310639">
                  <a:moveTo>
                    <a:pt x="68579" y="883920"/>
                  </a:moveTo>
                  <a:lnTo>
                    <a:pt x="83820" y="883920"/>
                  </a:lnTo>
                </a:path>
                <a:path w="929640" h="1310639">
                  <a:moveTo>
                    <a:pt x="152400" y="883920"/>
                  </a:moveTo>
                  <a:lnTo>
                    <a:pt x="175259" y="883920"/>
                  </a:lnTo>
                </a:path>
                <a:path w="929640" h="1310639">
                  <a:moveTo>
                    <a:pt x="731519" y="883920"/>
                  </a:moveTo>
                  <a:lnTo>
                    <a:pt x="746760" y="883920"/>
                  </a:lnTo>
                </a:path>
                <a:path w="929640" h="1310639">
                  <a:moveTo>
                    <a:pt x="754379" y="883920"/>
                  </a:moveTo>
                  <a:lnTo>
                    <a:pt x="762000" y="883920"/>
                  </a:lnTo>
                </a:path>
                <a:path w="929640" h="1310639">
                  <a:moveTo>
                    <a:pt x="830579" y="883920"/>
                  </a:moveTo>
                  <a:lnTo>
                    <a:pt x="845820" y="883920"/>
                  </a:lnTo>
                </a:path>
                <a:path w="929640" h="1310639">
                  <a:moveTo>
                    <a:pt x="68579" y="890016"/>
                  </a:moveTo>
                  <a:lnTo>
                    <a:pt x="83820" y="890016"/>
                  </a:lnTo>
                </a:path>
                <a:path w="929640" h="1310639">
                  <a:moveTo>
                    <a:pt x="160019" y="890016"/>
                  </a:moveTo>
                  <a:lnTo>
                    <a:pt x="175260" y="890016"/>
                  </a:lnTo>
                </a:path>
                <a:path w="929640" h="1310639">
                  <a:moveTo>
                    <a:pt x="731519" y="890016"/>
                  </a:moveTo>
                  <a:lnTo>
                    <a:pt x="746760" y="890016"/>
                  </a:lnTo>
                </a:path>
                <a:path w="929640" h="1310639">
                  <a:moveTo>
                    <a:pt x="754379" y="890016"/>
                  </a:moveTo>
                  <a:lnTo>
                    <a:pt x="762000" y="890016"/>
                  </a:lnTo>
                </a:path>
                <a:path w="929640" h="1310639">
                  <a:moveTo>
                    <a:pt x="838200" y="890016"/>
                  </a:moveTo>
                  <a:lnTo>
                    <a:pt x="853440" y="890016"/>
                  </a:lnTo>
                </a:path>
                <a:path w="929640" h="1310639">
                  <a:moveTo>
                    <a:pt x="60959" y="896112"/>
                  </a:moveTo>
                  <a:lnTo>
                    <a:pt x="83819" y="896112"/>
                  </a:lnTo>
                </a:path>
                <a:path w="929640" h="1310639">
                  <a:moveTo>
                    <a:pt x="160019" y="896112"/>
                  </a:moveTo>
                  <a:lnTo>
                    <a:pt x="182879" y="896112"/>
                  </a:lnTo>
                </a:path>
                <a:path w="929640" h="1310639">
                  <a:moveTo>
                    <a:pt x="731519" y="896112"/>
                  </a:moveTo>
                  <a:lnTo>
                    <a:pt x="762000" y="896112"/>
                  </a:lnTo>
                </a:path>
                <a:path w="929640" h="1310639">
                  <a:moveTo>
                    <a:pt x="838200" y="896112"/>
                  </a:moveTo>
                  <a:lnTo>
                    <a:pt x="853440" y="896112"/>
                  </a:lnTo>
                </a:path>
                <a:path w="929640" h="1310639">
                  <a:moveTo>
                    <a:pt x="60959" y="902207"/>
                  </a:moveTo>
                  <a:lnTo>
                    <a:pt x="76200" y="902207"/>
                  </a:lnTo>
                </a:path>
                <a:path w="929640" h="1310639">
                  <a:moveTo>
                    <a:pt x="160019" y="902207"/>
                  </a:moveTo>
                  <a:lnTo>
                    <a:pt x="182879" y="902207"/>
                  </a:lnTo>
                </a:path>
                <a:path w="929640" h="1310639">
                  <a:moveTo>
                    <a:pt x="731519" y="902207"/>
                  </a:moveTo>
                  <a:lnTo>
                    <a:pt x="762000" y="902207"/>
                  </a:lnTo>
                </a:path>
                <a:path w="929640" h="1310639">
                  <a:moveTo>
                    <a:pt x="838200" y="902207"/>
                  </a:moveTo>
                  <a:lnTo>
                    <a:pt x="853440" y="902207"/>
                  </a:lnTo>
                </a:path>
                <a:path w="929640" h="1310639">
                  <a:moveTo>
                    <a:pt x="60959" y="908303"/>
                  </a:moveTo>
                  <a:lnTo>
                    <a:pt x="76200" y="908303"/>
                  </a:lnTo>
                </a:path>
                <a:path w="929640" h="1310639">
                  <a:moveTo>
                    <a:pt x="167639" y="908303"/>
                  </a:moveTo>
                  <a:lnTo>
                    <a:pt x="182880" y="908303"/>
                  </a:lnTo>
                </a:path>
                <a:path w="929640" h="1310639">
                  <a:moveTo>
                    <a:pt x="731519" y="908303"/>
                  </a:moveTo>
                  <a:lnTo>
                    <a:pt x="762000" y="908303"/>
                  </a:lnTo>
                </a:path>
                <a:path w="929640" h="1310639">
                  <a:moveTo>
                    <a:pt x="845819" y="908303"/>
                  </a:moveTo>
                  <a:lnTo>
                    <a:pt x="861060" y="908303"/>
                  </a:lnTo>
                </a:path>
                <a:path w="929640" h="1310639">
                  <a:moveTo>
                    <a:pt x="53339" y="914400"/>
                  </a:moveTo>
                  <a:lnTo>
                    <a:pt x="76199" y="914400"/>
                  </a:lnTo>
                </a:path>
                <a:path w="929640" h="1310639">
                  <a:moveTo>
                    <a:pt x="167639" y="914400"/>
                  </a:moveTo>
                  <a:lnTo>
                    <a:pt x="182880" y="914400"/>
                  </a:lnTo>
                </a:path>
                <a:path w="929640" h="1310639">
                  <a:moveTo>
                    <a:pt x="731519" y="914400"/>
                  </a:moveTo>
                  <a:lnTo>
                    <a:pt x="762000" y="914400"/>
                  </a:lnTo>
                </a:path>
                <a:path w="929640" h="1310639">
                  <a:moveTo>
                    <a:pt x="845819" y="914400"/>
                  </a:moveTo>
                  <a:lnTo>
                    <a:pt x="861060" y="914400"/>
                  </a:lnTo>
                </a:path>
                <a:path w="929640" h="1310639">
                  <a:moveTo>
                    <a:pt x="53339" y="920496"/>
                  </a:moveTo>
                  <a:lnTo>
                    <a:pt x="68580" y="920496"/>
                  </a:lnTo>
                </a:path>
                <a:path w="929640" h="1310639">
                  <a:moveTo>
                    <a:pt x="167639" y="920496"/>
                  </a:moveTo>
                  <a:lnTo>
                    <a:pt x="182880" y="920496"/>
                  </a:lnTo>
                </a:path>
                <a:path w="929640" h="1310639">
                  <a:moveTo>
                    <a:pt x="731519" y="920496"/>
                  </a:moveTo>
                  <a:lnTo>
                    <a:pt x="754379" y="920496"/>
                  </a:lnTo>
                </a:path>
                <a:path w="929640" h="1310639">
                  <a:moveTo>
                    <a:pt x="845819" y="920496"/>
                  </a:moveTo>
                  <a:lnTo>
                    <a:pt x="861060" y="920496"/>
                  </a:lnTo>
                </a:path>
                <a:path w="929640" h="1310639">
                  <a:moveTo>
                    <a:pt x="53339" y="926592"/>
                  </a:moveTo>
                  <a:lnTo>
                    <a:pt x="68580" y="926592"/>
                  </a:lnTo>
                </a:path>
                <a:path w="929640" h="1310639">
                  <a:moveTo>
                    <a:pt x="167639" y="926592"/>
                  </a:moveTo>
                  <a:lnTo>
                    <a:pt x="190499" y="926592"/>
                  </a:lnTo>
                </a:path>
                <a:path w="929640" h="1310639">
                  <a:moveTo>
                    <a:pt x="731519" y="926592"/>
                  </a:moveTo>
                  <a:lnTo>
                    <a:pt x="754379" y="926592"/>
                  </a:lnTo>
                </a:path>
                <a:path w="929640" h="1310639">
                  <a:moveTo>
                    <a:pt x="845819" y="926592"/>
                  </a:moveTo>
                  <a:lnTo>
                    <a:pt x="861060" y="926592"/>
                  </a:lnTo>
                </a:path>
                <a:path w="929640" h="1310639">
                  <a:moveTo>
                    <a:pt x="53339" y="932688"/>
                  </a:moveTo>
                  <a:lnTo>
                    <a:pt x="68580" y="932688"/>
                  </a:lnTo>
                </a:path>
                <a:path w="929640" h="1310639">
                  <a:moveTo>
                    <a:pt x="175259" y="932688"/>
                  </a:moveTo>
                  <a:lnTo>
                    <a:pt x="190500" y="932688"/>
                  </a:lnTo>
                </a:path>
                <a:path w="929640" h="1310639">
                  <a:moveTo>
                    <a:pt x="731519" y="932688"/>
                  </a:moveTo>
                  <a:lnTo>
                    <a:pt x="754379" y="932688"/>
                  </a:lnTo>
                </a:path>
                <a:path w="929640" h="1310639">
                  <a:moveTo>
                    <a:pt x="845819" y="932688"/>
                  </a:moveTo>
                  <a:lnTo>
                    <a:pt x="868679" y="932688"/>
                  </a:lnTo>
                </a:path>
                <a:path w="929640" h="1310639">
                  <a:moveTo>
                    <a:pt x="53339" y="938783"/>
                  </a:moveTo>
                  <a:lnTo>
                    <a:pt x="68580" y="938783"/>
                  </a:lnTo>
                </a:path>
                <a:path w="929640" h="1310639">
                  <a:moveTo>
                    <a:pt x="175259" y="938783"/>
                  </a:moveTo>
                  <a:lnTo>
                    <a:pt x="190500" y="938783"/>
                  </a:lnTo>
                </a:path>
                <a:path w="929640" h="1310639">
                  <a:moveTo>
                    <a:pt x="731519" y="938783"/>
                  </a:moveTo>
                  <a:lnTo>
                    <a:pt x="754379" y="938783"/>
                  </a:lnTo>
                </a:path>
                <a:path w="929640" h="1310639">
                  <a:moveTo>
                    <a:pt x="845819" y="938783"/>
                  </a:moveTo>
                  <a:lnTo>
                    <a:pt x="868679" y="938783"/>
                  </a:lnTo>
                </a:path>
                <a:path w="929640" h="1310639">
                  <a:moveTo>
                    <a:pt x="53339" y="944879"/>
                  </a:moveTo>
                  <a:lnTo>
                    <a:pt x="60960" y="944879"/>
                  </a:lnTo>
                </a:path>
                <a:path w="929640" h="1310639">
                  <a:moveTo>
                    <a:pt x="175259" y="944879"/>
                  </a:moveTo>
                  <a:lnTo>
                    <a:pt x="198119" y="944879"/>
                  </a:lnTo>
                </a:path>
                <a:path w="929640" h="1310639">
                  <a:moveTo>
                    <a:pt x="731519" y="944879"/>
                  </a:moveTo>
                  <a:lnTo>
                    <a:pt x="746760" y="944879"/>
                  </a:lnTo>
                </a:path>
                <a:path w="929640" h="1310639">
                  <a:moveTo>
                    <a:pt x="853439" y="944879"/>
                  </a:moveTo>
                  <a:lnTo>
                    <a:pt x="868680" y="944879"/>
                  </a:lnTo>
                </a:path>
                <a:path w="929640" h="1310639">
                  <a:moveTo>
                    <a:pt x="53339" y="950976"/>
                  </a:moveTo>
                  <a:lnTo>
                    <a:pt x="60960" y="950976"/>
                  </a:lnTo>
                </a:path>
                <a:path w="929640" h="1310639">
                  <a:moveTo>
                    <a:pt x="175259" y="950976"/>
                  </a:moveTo>
                  <a:lnTo>
                    <a:pt x="198119" y="950976"/>
                  </a:lnTo>
                </a:path>
                <a:path w="929640" h="1310639">
                  <a:moveTo>
                    <a:pt x="731519" y="950976"/>
                  </a:moveTo>
                  <a:lnTo>
                    <a:pt x="746760" y="950976"/>
                  </a:lnTo>
                </a:path>
                <a:path w="929640" h="1310639">
                  <a:moveTo>
                    <a:pt x="853439" y="950976"/>
                  </a:moveTo>
                  <a:lnTo>
                    <a:pt x="868680" y="950976"/>
                  </a:lnTo>
                </a:path>
                <a:path w="929640" h="1310639">
                  <a:moveTo>
                    <a:pt x="45719" y="957072"/>
                  </a:moveTo>
                  <a:lnTo>
                    <a:pt x="60960" y="957072"/>
                  </a:lnTo>
                </a:path>
                <a:path w="929640" h="1310639">
                  <a:moveTo>
                    <a:pt x="175259" y="957072"/>
                  </a:moveTo>
                  <a:lnTo>
                    <a:pt x="198119" y="957072"/>
                  </a:lnTo>
                </a:path>
                <a:path w="929640" h="1310639">
                  <a:moveTo>
                    <a:pt x="731519" y="957072"/>
                  </a:moveTo>
                  <a:lnTo>
                    <a:pt x="746760" y="957072"/>
                  </a:lnTo>
                </a:path>
                <a:path w="929640" h="1310639">
                  <a:moveTo>
                    <a:pt x="853439" y="957072"/>
                  </a:moveTo>
                  <a:lnTo>
                    <a:pt x="868680" y="957072"/>
                  </a:lnTo>
                </a:path>
                <a:path w="929640" h="1310639">
                  <a:moveTo>
                    <a:pt x="45719" y="963168"/>
                  </a:moveTo>
                  <a:lnTo>
                    <a:pt x="60960" y="963168"/>
                  </a:lnTo>
                </a:path>
                <a:path w="929640" h="1310639">
                  <a:moveTo>
                    <a:pt x="182879" y="963168"/>
                  </a:moveTo>
                  <a:lnTo>
                    <a:pt x="198120" y="963168"/>
                  </a:lnTo>
                </a:path>
                <a:path w="929640" h="1310639">
                  <a:moveTo>
                    <a:pt x="731519" y="963168"/>
                  </a:moveTo>
                  <a:lnTo>
                    <a:pt x="746760" y="963168"/>
                  </a:lnTo>
                </a:path>
                <a:path w="929640" h="1310639">
                  <a:moveTo>
                    <a:pt x="853439" y="963168"/>
                  </a:moveTo>
                  <a:lnTo>
                    <a:pt x="868680" y="963168"/>
                  </a:lnTo>
                </a:path>
                <a:path w="929640" h="1310639">
                  <a:moveTo>
                    <a:pt x="45719" y="969263"/>
                  </a:moveTo>
                  <a:lnTo>
                    <a:pt x="60960" y="969263"/>
                  </a:lnTo>
                </a:path>
                <a:path w="929640" h="1310639">
                  <a:moveTo>
                    <a:pt x="182879" y="969263"/>
                  </a:moveTo>
                  <a:lnTo>
                    <a:pt x="198120" y="969263"/>
                  </a:lnTo>
                </a:path>
                <a:path w="929640" h="1310639">
                  <a:moveTo>
                    <a:pt x="723900" y="969263"/>
                  </a:moveTo>
                  <a:lnTo>
                    <a:pt x="746759" y="969263"/>
                  </a:lnTo>
                </a:path>
                <a:path w="929640" h="1310639">
                  <a:moveTo>
                    <a:pt x="853439" y="969263"/>
                  </a:moveTo>
                  <a:lnTo>
                    <a:pt x="876299" y="969263"/>
                  </a:lnTo>
                </a:path>
                <a:path w="929640" h="1310639">
                  <a:moveTo>
                    <a:pt x="45719" y="975360"/>
                  </a:moveTo>
                  <a:lnTo>
                    <a:pt x="60960" y="975360"/>
                  </a:lnTo>
                </a:path>
                <a:path w="929640" h="1310639">
                  <a:moveTo>
                    <a:pt x="182879" y="975360"/>
                  </a:moveTo>
                  <a:lnTo>
                    <a:pt x="198120" y="975360"/>
                  </a:lnTo>
                </a:path>
                <a:path w="929640" h="1310639">
                  <a:moveTo>
                    <a:pt x="723900" y="975360"/>
                  </a:moveTo>
                  <a:lnTo>
                    <a:pt x="746759" y="975360"/>
                  </a:lnTo>
                </a:path>
                <a:path w="929640" h="1310639">
                  <a:moveTo>
                    <a:pt x="861059" y="975360"/>
                  </a:moveTo>
                  <a:lnTo>
                    <a:pt x="876300" y="975360"/>
                  </a:lnTo>
                </a:path>
                <a:path w="929640" h="1310639">
                  <a:moveTo>
                    <a:pt x="45719" y="981455"/>
                  </a:moveTo>
                  <a:lnTo>
                    <a:pt x="60960" y="981455"/>
                  </a:lnTo>
                </a:path>
                <a:path w="929640" h="1310639">
                  <a:moveTo>
                    <a:pt x="182879" y="981455"/>
                  </a:moveTo>
                  <a:lnTo>
                    <a:pt x="198120" y="981455"/>
                  </a:lnTo>
                </a:path>
                <a:path w="929640" h="1310639">
                  <a:moveTo>
                    <a:pt x="723900" y="981455"/>
                  </a:moveTo>
                  <a:lnTo>
                    <a:pt x="746759" y="981455"/>
                  </a:lnTo>
                </a:path>
                <a:path w="929640" h="1310639">
                  <a:moveTo>
                    <a:pt x="861059" y="981455"/>
                  </a:moveTo>
                  <a:lnTo>
                    <a:pt x="876300" y="981455"/>
                  </a:lnTo>
                </a:path>
                <a:path w="929640" h="1310639">
                  <a:moveTo>
                    <a:pt x="45719" y="987551"/>
                  </a:moveTo>
                  <a:lnTo>
                    <a:pt x="53340" y="987551"/>
                  </a:lnTo>
                </a:path>
                <a:path w="929640" h="1310639">
                  <a:moveTo>
                    <a:pt x="190500" y="987551"/>
                  </a:moveTo>
                  <a:lnTo>
                    <a:pt x="198120" y="987551"/>
                  </a:lnTo>
                </a:path>
                <a:path w="929640" h="1310639">
                  <a:moveTo>
                    <a:pt x="723900" y="987551"/>
                  </a:moveTo>
                  <a:lnTo>
                    <a:pt x="739140" y="987551"/>
                  </a:lnTo>
                </a:path>
                <a:path w="929640" h="1310639">
                  <a:moveTo>
                    <a:pt x="861059" y="987551"/>
                  </a:moveTo>
                  <a:lnTo>
                    <a:pt x="876300" y="987551"/>
                  </a:lnTo>
                </a:path>
                <a:path w="929640" h="1310639">
                  <a:moveTo>
                    <a:pt x="45719" y="993647"/>
                  </a:moveTo>
                  <a:lnTo>
                    <a:pt x="53340" y="993647"/>
                  </a:lnTo>
                </a:path>
                <a:path w="929640" h="1310639">
                  <a:moveTo>
                    <a:pt x="190500" y="993647"/>
                  </a:moveTo>
                  <a:lnTo>
                    <a:pt x="198120" y="993647"/>
                  </a:lnTo>
                </a:path>
                <a:path w="929640" h="1310639">
                  <a:moveTo>
                    <a:pt x="716279" y="993647"/>
                  </a:moveTo>
                  <a:lnTo>
                    <a:pt x="739139" y="993647"/>
                  </a:lnTo>
                </a:path>
                <a:path w="929640" h="1310639">
                  <a:moveTo>
                    <a:pt x="861059" y="993647"/>
                  </a:moveTo>
                  <a:lnTo>
                    <a:pt x="876300" y="993647"/>
                  </a:lnTo>
                </a:path>
                <a:path w="929640" h="1310639">
                  <a:moveTo>
                    <a:pt x="45719" y="999743"/>
                  </a:moveTo>
                  <a:lnTo>
                    <a:pt x="53340" y="999743"/>
                  </a:lnTo>
                </a:path>
                <a:path w="929640" h="1310639">
                  <a:moveTo>
                    <a:pt x="190500" y="999743"/>
                  </a:moveTo>
                  <a:lnTo>
                    <a:pt x="198120" y="999743"/>
                  </a:lnTo>
                </a:path>
                <a:path w="929640" h="1310639">
                  <a:moveTo>
                    <a:pt x="716279" y="999743"/>
                  </a:moveTo>
                  <a:lnTo>
                    <a:pt x="739139" y="999743"/>
                  </a:lnTo>
                </a:path>
                <a:path w="929640" h="1310639">
                  <a:moveTo>
                    <a:pt x="861059" y="999743"/>
                  </a:moveTo>
                  <a:lnTo>
                    <a:pt x="876300" y="999743"/>
                  </a:lnTo>
                </a:path>
                <a:path w="929640" h="1310639">
                  <a:moveTo>
                    <a:pt x="45719" y="1005839"/>
                  </a:moveTo>
                  <a:lnTo>
                    <a:pt x="53340" y="1005839"/>
                  </a:lnTo>
                </a:path>
                <a:path w="929640" h="1310639">
                  <a:moveTo>
                    <a:pt x="198119" y="1005839"/>
                  </a:moveTo>
                  <a:lnTo>
                    <a:pt x="205740" y="1005839"/>
                  </a:lnTo>
                </a:path>
                <a:path w="929640" h="1310639">
                  <a:moveTo>
                    <a:pt x="716279" y="1005839"/>
                  </a:moveTo>
                  <a:lnTo>
                    <a:pt x="739139" y="1005839"/>
                  </a:lnTo>
                </a:path>
                <a:path w="929640" h="1310639">
                  <a:moveTo>
                    <a:pt x="861059" y="1005839"/>
                  </a:moveTo>
                  <a:lnTo>
                    <a:pt x="883919" y="1005839"/>
                  </a:lnTo>
                </a:path>
                <a:path w="929640" h="1310639">
                  <a:moveTo>
                    <a:pt x="45719" y="1011935"/>
                  </a:moveTo>
                  <a:lnTo>
                    <a:pt x="53340" y="1011935"/>
                  </a:lnTo>
                </a:path>
                <a:path w="929640" h="1310639">
                  <a:moveTo>
                    <a:pt x="198119" y="1011935"/>
                  </a:moveTo>
                  <a:lnTo>
                    <a:pt x="205740" y="1011935"/>
                  </a:lnTo>
                </a:path>
                <a:path w="929640" h="1310639">
                  <a:moveTo>
                    <a:pt x="716279" y="1011935"/>
                  </a:moveTo>
                  <a:lnTo>
                    <a:pt x="739139" y="1011935"/>
                  </a:lnTo>
                </a:path>
                <a:path w="929640" h="1310639">
                  <a:moveTo>
                    <a:pt x="868679" y="1011935"/>
                  </a:moveTo>
                  <a:lnTo>
                    <a:pt x="883920" y="1011935"/>
                  </a:lnTo>
                </a:path>
                <a:path w="929640" h="1310639">
                  <a:moveTo>
                    <a:pt x="38100" y="1018031"/>
                  </a:moveTo>
                  <a:lnTo>
                    <a:pt x="53340" y="1018031"/>
                  </a:lnTo>
                </a:path>
                <a:path w="929640" h="1310639">
                  <a:moveTo>
                    <a:pt x="198119" y="1018031"/>
                  </a:moveTo>
                  <a:lnTo>
                    <a:pt x="205740" y="1018031"/>
                  </a:lnTo>
                </a:path>
                <a:path w="929640" h="1310639">
                  <a:moveTo>
                    <a:pt x="708659" y="1018031"/>
                  </a:moveTo>
                  <a:lnTo>
                    <a:pt x="739140" y="1018031"/>
                  </a:lnTo>
                </a:path>
                <a:path w="929640" h="1310639">
                  <a:moveTo>
                    <a:pt x="868679" y="1018031"/>
                  </a:moveTo>
                  <a:lnTo>
                    <a:pt x="883920" y="1018031"/>
                  </a:lnTo>
                </a:path>
                <a:path w="929640" h="1310639">
                  <a:moveTo>
                    <a:pt x="38100" y="1024127"/>
                  </a:moveTo>
                  <a:lnTo>
                    <a:pt x="53340" y="1024127"/>
                  </a:lnTo>
                </a:path>
                <a:path w="929640" h="1310639">
                  <a:moveTo>
                    <a:pt x="198119" y="1024127"/>
                  </a:moveTo>
                  <a:lnTo>
                    <a:pt x="205740" y="1024127"/>
                  </a:lnTo>
                </a:path>
                <a:path w="929640" h="1310639">
                  <a:moveTo>
                    <a:pt x="708659" y="1024127"/>
                  </a:moveTo>
                  <a:lnTo>
                    <a:pt x="731519" y="1024127"/>
                  </a:lnTo>
                </a:path>
                <a:path w="929640" h="1310639">
                  <a:moveTo>
                    <a:pt x="868679" y="1024127"/>
                  </a:moveTo>
                  <a:lnTo>
                    <a:pt x="883920" y="1024127"/>
                  </a:lnTo>
                </a:path>
                <a:path w="929640" h="1310639">
                  <a:moveTo>
                    <a:pt x="38100" y="1030223"/>
                  </a:moveTo>
                  <a:lnTo>
                    <a:pt x="45720" y="1030223"/>
                  </a:lnTo>
                </a:path>
                <a:path w="929640" h="1310639">
                  <a:moveTo>
                    <a:pt x="198119" y="1030223"/>
                  </a:moveTo>
                  <a:lnTo>
                    <a:pt x="205740" y="1030223"/>
                  </a:lnTo>
                </a:path>
                <a:path w="929640" h="1310639">
                  <a:moveTo>
                    <a:pt x="708659" y="1030223"/>
                  </a:moveTo>
                  <a:lnTo>
                    <a:pt x="731519" y="1030223"/>
                  </a:lnTo>
                </a:path>
                <a:path w="929640" h="1310639">
                  <a:moveTo>
                    <a:pt x="868679" y="1030223"/>
                  </a:moveTo>
                  <a:lnTo>
                    <a:pt x="883920" y="1030223"/>
                  </a:lnTo>
                </a:path>
                <a:path w="929640" h="1310639">
                  <a:moveTo>
                    <a:pt x="38100" y="1036319"/>
                  </a:moveTo>
                  <a:lnTo>
                    <a:pt x="45720" y="1036319"/>
                  </a:lnTo>
                </a:path>
                <a:path w="929640" h="1310639">
                  <a:moveTo>
                    <a:pt x="198119" y="1036319"/>
                  </a:moveTo>
                  <a:lnTo>
                    <a:pt x="205740" y="1036319"/>
                  </a:lnTo>
                </a:path>
                <a:path w="929640" h="1310639">
                  <a:moveTo>
                    <a:pt x="708659" y="1036319"/>
                  </a:moveTo>
                  <a:lnTo>
                    <a:pt x="731519" y="1036319"/>
                  </a:lnTo>
                </a:path>
                <a:path w="929640" h="1310639">
                  <a:moveTo>
                    <a:pt x="868679" y="1036319"/>
                  </a:moveTo>
                  <a:lnTo>
                    <a:pt x="891539" y="1036319"/>
                  </a:lnTo>
                </a:path>
                <a:path w="929640" h="1310639">
                  <a:moveTo>
                    <a:pt x="38100" y="1042415"/>
                  </a:moveTo>
                  <a:lnTo>
                    <a:pt x="45720" y="1042415"/>
                  </a:lnTo>
                </a:path>
                <a:path w="929640" h="1310639">
                  <a:moveTo>
                    <a:pt x="198119" y="1042415"/>
                  </a:moveTo>
                  <a:lnTo>
                    <a:pt x="205740" y="1042415"/>
                  </a:lnTo>
                </a:path>
                <a:path w="929640" h="1310639">
                  <a:moveTo>
                    <a:pt x="708659" y="1042415"/>
                  </a:moveTo>
                  <a:lnTo>
                    <a:pt x="731519" y="1042415"/>
                  </a:lnTo>
                </a:path>
                <a:path w="929640" h="1310639">
                  <a:moveTo>
                    <a:pt x="868679" y="1042415"/>
                  </a:moveTo>
                  <a:lnTo>
                    <a:pt x="891539" y="1042415"/>
                  </a:lnTo>
                </a:path>
                <a:path w="929640" h="1310639">
                  <a:moveTo>
                    <a:pt x="38100" y="1048511"/>
                  </a:moveTo>
                  <a:lnTo>
                    <a:pt x="45720" y="1048511"/>
                  </a:lnTo>
                </a:path>
                <a:path w="929640" h="1310639">
                  <a:moveTo>
                    <a:pt x="198119" y="1048511"/>
                  </a:moveTo>
                  <a:lnTo>
                    <a:pt x="213360" y="1048511"/>
                  </a:lnTo>
                </a:path>
                <a:path w="929640" h="1310639">
                  <a:moveTo>
                    <a:pt x="708659" y="1048511"/>
                  </a:moveTo>
                  <a:lnTo>
                    <a:pt x="731519" y="1048511"/>
                  </a:lnTo>
                </a:path>
                <a:path w="929640" h="1310639">
                  <a:moveTo>
                    <a:pt x="868679" y="1048511"/>
                  </a:moveTo>
                  <a:lnTo>
                    <a:pt x="891539" y="1048511"/>
                  </a:lnTo>
                </a:path>
                <a:path w="929640" h="1310639">
                  <a:moveTo>
                    <a:pt x="38100" y="1054607"/>
                  </a:moveTo>
                  <a:lnTo>
                    <a:pt x="45720" y="1054607"/>
                  </a:lnTo>
                </a:path>
                <a:path w="929640" h="1310639">
                  <a:moveTo>
                    <a:pt x="198119" y="1054607"/>
                  </a:moveTo>
                  <a:lnTo>
                    <a:pt x="213360" y="1054607"/>
                  </a:lnTo>
                </a:path>
                <a:path w="929640" h="1310639">
                  <a:moveTo>
                    <a:pt x="708659" y="1054607"/>
                  </a:moveTo>
                  <a:lnTo>
                    <a:pt x="731519" y="1054607"/>
                  </a:lnTo>
                </a:path>
                <a:path w="929640" h="1310639">
                  <a:moveTo>
                    <a:pt x="876300" y="1054607"/>
                  </a:moveTo>
                  <a:lnTo>
                    <a:pt x="891540" y="1054607"/>
                  </a:lnTo>
                </a:path>
                <a:path w="929640" h="1310639">
                  <a:moveTo>
                    <a:pt x="30479" y="1060703"/>
                  </a:moveTo>
                  <a:lnTo>
                    <a:pt x="45720" y="1060703"/>
                  </a:lnTo>
                </a:path>
                <a:path w="929640" h="1310639">
                  <a:moveTo>
                    <a:pt x="198119" y="1060703"/>
                  </a:moveTo>
                  <a:lnTo>
                    <a:pt x="213360" y="1060703"/>
                  </a:lnTo>
                </a:path>
                <a:path w="929640" h="1310639">
                  <a:moveTo>
                    <a:pt x="708659" y="1060703"/>
                  </a:moveTo>
                  <a:lnTo>
                    <a:pt x="731519" y="1060703"/>
                  </a:lnTo>
                </a:path>
                <a:path w="929640" h="1310639">
                  <a:moveTo>
                    <a:pt x="876300" y="1060703"/>
                  </a:moveTo>
                  <a:lnTo>
                    <a:pt x="891540" y="1060703"/>
                  </a:lnTo>
                </a:path>
                <a:path w="929640" h="1310639">
                  <a:moveTo>
                    <a:pt x="30479" y="1066799"/>
                  </a:moveTo>
                  <a:lnTo>
                    <a:pt x="45720" y="1066799"/>
                  </a:lnTo>
                </a:path>
                <a:path w="929640" h="1310639">
                  <a:moveTo>
                    <a:pt x="198119" y="1066799"/>
                  </a:moveTo>
                  <a:lnTo>
                    <a:pt x="213360" y="1066799"/>
                  </a:lnTo>
                </a:path>
                <a:path w="929640" h="1310639">
                  <a:moveTo>
                    <a:pt x="708659" y="1066799"/>
                  </a:moveTo>
                  <a:lnTo>
                    <a:pt x="723900" y="1066799"/>
                  </a:lnTo>
                </a:path>
                <a:path w="929640" h="1310639">
                  <a:moveTo>
                    <a:pt x="876300" y="1066799"/>
                  </a:moveTo>
                  <a:lnTo>
                    <a:pt x="891540" y="1066799"/>
                  </a:lnTo>
                </a:path>
                <a:path w="929640" h="1310639">
                  <a:moveTo>
                    <a:pt x="30479" y="1072895"/>
                  </a:moveTo>
                  <a:lnTo>
                    <a:pt x="45720" y="1072895"/>
                  </a:lnTo>
                </a:path>
                <a:path w="929640" h="1310639">
                  <a:moveTo>
                    <a:pt x="198119" y="1072895"/>
                  </a:moveTo>
                  <a:lnTo>
                    <a:pt x="213360" y="1072895"/>
                  </a:lnTo>
                </a:path>
                <a:path w="929640" h="1310639">
                  <a:moveTo>
                    <a:pt x="708659" y="1072895"/>
                  </a:moveTo>
                  <a:lnTo>
                    <a:pt x="723900" y="1072895"/>
                  </a:lnTo>
                </a:path>
                <a:path w="929640" h="1310639">
                  <a:moveTo>
                    <a:pt x="876300" y="1072895"/>
                  </a:moveTo>
                  <a:lnTo>
                    <a:pt x="891540" y="1072895"/>
                  </a:lnTo>
                </a:path>
                <a:path w="929640" h="1310639">
                  <a:moveTo>
                    <a:pt x="30479" y="1078991"/>
                  </a:moveTo>
                  <a:lnTo>
                    <a:pt x="45720" y="1078991"/>
                  </a:lnTo>
                </a:path>
                <a:path w="929640" h="1310639">
                  <a:moveTo>
                    <a:pt x="198119" y="1078991"/>
                  </a:moveTo>
                  <a:lnTo>
                    <a:pt x="213360" y="1078991"/>
                  </a:lnTo>
                </a:path>
                <a:path w="929640" h="1310639">
                  <a:moveTo>
                    <a:pt x="708659" y="1078991"/>
                  </a:moveTo>
                  <a:lnTo>
                    <a:pt x="723900" y="1078991"/>
                  </a:lnTo>
                </a:path>
                <a:path w="929640" h="1310639">
                  <a:moveTo>
                    <a:pt x="876300" y="1078991"/>
                  </a:moveTo>
                  <a:lnTo>
                    <a:pt x="891540" y="1078991"/>
                  </a:lnTo>
                </a:path>
                <a:path w="929640" h="1310639">
                  <a:moveTo>
                    <a:pt x="30479" y="1085088"/>
                  </a:moveTo>
                  <a:lnTo>
                    <a:pt x="45720" y="1085088"/>
                  </a:lnTo>
                </a:path>
                <a:path w="929640" h="1310639">
                  <a:moveTo>
                    <a:pt x="198119" y="1085088"/>
                  </a:moveTo>
                  <a:lnTo>
                    <a:pt x="213360" y="1085088"/>
                  </a:lnTo>
                </a:path>
                <a:path w="929640" h="1310639">
                  <a:moveTo>
                    <a:pt x="708659" y="1085088"/>
                  </a:moveTo>
                  <a:lnTo>
                    <a:pt x="723900" y="1085088"/>
                  </a:lnTo>
                </a:path>
                <a:path w="929640" h="1310639">
                  <a:moveTo>
                    <a:pt x="876300" y="1085088"/>
                  </a:moveTo>
                  <a:lnTo>
                    <a:pt x="891540" y="1085088"/>
                  </a:lnTo>
                </a:path>
                <a:path w="929640" h="1310639">
                  <a:moveTo>
                    <a:pt x="30479" y="1091183"/>
                  </a:moveTo>
                  <a:lnTo>
                    <a:pt x="45720" y="1091183"/>
                  </a:lnTo>
                </a:path>
                <a:path w="929640" h="1310639">
                  <a:moveTo>
                    <a:pt x="198119" y="1091183"/>
                  </a:moveTo>
                  <a:lnTo>
                    <a:pt x="213360" y="1091183"/>
                  </a:lnTo>
                </a:path>
                <a:path w="929640" h="1310639">
                  <a:moveTo>
                    <a:pt x="708659" y="1091183"/>
                  </a:moveTo>
                  <a:lnTo>
                    <a:pt x="723900" y="1091183"/>
                  </a:lnTo>
                </a:path>
                <a:path w="929640" h="1310639">
                  <a:moveTo>
                    <a:pt x="876300" y="1091183"/>
                  </a:moveTo>
                  <a:lnTo>
                    <a:pt x="891540" y="1091183"/>
                  </a:lnTo>
                </a:path>
                <a:path w="929640" h="1310639">
                  <a:moveTo>
                    <a:pt x="22859" y="1097279"/>
                  </a:moveTo>
                  <a:lnTo>
                    <a:pt x="45719" y="1097279"/>
                  </a:lnTo>
                </a:path>
                <a:path w="929640" h="1310639">
                  <a:moveTo>
                    <a:pt x="205739" y="1097279"/>
                  </a:moveTo>
                  <a:lnTo>
                    <a:pt x="220980" y="1097279"/>
                  </a:lnTo>
                </a:path>
                <a:path w="929640" h="1310639">
                  <a:moveTo>
                    <a:pt x="701039" y="1097279"/>
                  </a:moveTo>
                  <a:lnTo>
                    <a:pt x="716280" y="1097279"/>
                  </a:lnTo>
                </a:path>
                <a:path w="929640" h="1310639">
                  <a:moveTo>
                    <a:pt x="883919" y="1097279"/>
                  </a:moveTo>
                  <a:lnTo>
                    <a:pt x="899160" y="1097279"/>
                  </a:lnTo>
                </a:path>
                <a:path w="929640" h="1310639">
                  <a:moveTo>
                    <a:pt x="22859" y="1103376"/>
                  </a:moveTo>
                  <a:lnTo>
                    <a:pt x="38100" y="1103376"/>
                  </a:lnTo>
                </a:path>
                <a:path w="929640" h="1310639">
                  <a:moveTo>
                    <a:pt x="205739" y="1103376"/>
                  </a:moveTo>
                  <a:lnTo>
                    <a:pt x="220980" y="1103376"/>
                  </a:lnTo>
                </a:path>
                <a:path w="929640" h="1310639">
                  <a:moveTo>
                    <a:pt x="701039" y="1103376"/>
                  </a:moveTo>
                  <a:lnTo>
                    <a:pt x="716280" y="1103376"/>
                  </a:lnTo>
                </a:path>
                <a:path w="929640" h="1310639">
                  <a:moveTo>
                    <a:pt x="883919" y="1103376"/>
                  </a:moveTo>
                  <a:lnTo>
                    <a:pt x="899160" y="1103376"/>
                  </a:lnTo>
                </a:path>
                <a:path w="929640" h="1310639">
                  <a:moveTo>
                    <a:pt x="22859" y="1109471"/>
                  </a:moveTo>
                  <a:lnTo>
                    <a:pt x="38100" y="1109471"/>
                  </a:lnTo>
                </a:path>
                <a:path w="929640" h="1310639">
                  <a:moveTo>
                    <a:pt x="205739" y="1109471"/>
                  </a:moveTo>
                  <a:lnTo>
                    <a:pt x="220980" y="1109471"/>
                  </a:lnTo>
                </a:path>
                <a:path w="929640" h="1310639">
                  <a:moveTo>
                    <a:pt x="701039" y="1109471"/>
                  </a:moveTo>
                  <a:lnTo>
                    <a:pt x="708660" y="1109471"/>
                  </a:lnTo>
                </a:path>
                <a:path w="929640" h="1310639">
                  <a:moveTo>
                    <a:pt x="883919" y="1109471"/>
                  </a:moveTo>
                  <a:lnTo>
                    <a:pt x="899160" y="1109471"/>
                  </a:lnTo>
                </a:path>
                <a:path w="929640" h="1310639">
                  <a:moveTo>
                    <a:pt x="22859" y="1115567"/>
                  </a:moveTo>
                  <a:lnTo>
                    <a:pt x="38100" y="1115567"/>
                  </a:lnTo>
                </a:path>
                <a:path w="929640" h="1310639">
                  <a:moveTo>
                    <a:pt x="205739" y="1115567"/>
                  </a:moveTo>
                  <a:lnTo>
                    <a:pt x="220980" y="1115567"/>
                  </a:lnTo>
                </a:path>
                <a:path w="929640" h="1310639">
                  <a:moveTo>
                    <a:pt x="701039" y="1115567"/>
                  </a:moveTo>
                  <a:lnTo>
                    <a:pt x="708660" y="1115567"/>
                  </a:lnTo>
                </a:path>
                <a:path w="929640" h="1310639">
                  <a:moveTo>
                    <a:pt x="883919" y="1115567"/>
                  </a:moveTo>
                  <a:lnTo>
                    <a:pt x="899160" y="1115567"/>
                  </a:lnTo>
                </a:path>
                <a:path w="929640" h="1310639">
                  <a:moveTo>
                    <a:pt x="22859" y="1121664"/>
                  </a:moveTo>
                  <a:lnTo>
                    <a:pt x="38100" y="1121664"/>
                  </a:lnTo>
                </a:path>
                <a:path w="929640" h="1310639">
                  <a:moveTo>
                    <a:pt x="205739" y="1121664"/>
                  </a:moveTo>
                  <a:lnTo>
                    <a:pt x="220980" y="1121664"/>
                  </a:lnTo>
                </a:path>
                <a:path w="929640" h="1310639">
                  <a:moveTo>
                    <a:pt x="701039" y="1121664"/>
                  </a:moveTo>
                  <a:lnTo>
                    <a:pt x="708660" y="1121664"/>
                  </a:lnTo>
                </a:path>
                <a:path w="929640" h="1310639">
                  <a:moveTo>
                    <a:pt x="883919" y="1121664"/>
                  </a:moveTo>
                  <a:lnTo>
                    <a:pt x="899160" y="1121664"/>
                  </a:lnTo>
                </a:path>
                <a:path w="929640" h="1310639">
                  <a:moveTo>
                    <a:pt x="22859" y="1127759"/>
                  </a:moveTo>
                  <a:lnTo>
                    <a:pt x="38100" y="1127759"/>
                  </a:lnTo>
                </a:path>
                <a:path w="929640" h="1310639">
                  <a:moveTo>
                    <a:pt x="205739" y="1127759"/>
                  </a:moveTo>
                  <a:lnTo>
                    <a:pt x="220980" y="1127759"/>
                  </a:lnTo>
                </a:path>
                <a:path w="929640" h="1310639">
                  <a:moveTo>
                    <a:pt x="701039" y="1127759"/>
                  </a:moveTo>
                  <a:lnTo>
                    <a:pt x="708660" y="1127759"/>
                  </a:lnTo>
                </a:path>
                <a:path w="929640" h="1310639">
                  <a:moveTo>
                    <a:pt x="883919" y="1127759"/>
                  </a:moveTo>
                  <a:lnTo>
                    <a:pt x="899160" y="1127759"/>
                  </a:lnTo>
                </a:path>
                <a:path w="929640" h="1310639">
                  <a:moveTo>
                    <a:pt x="22859" y="1133855"/>
                  </a:moveTo>
                  <a:lnTo>
                    <a:pt x="38100" y="1133855"/>
                  </a:lnTo>
                </a:path>
                <a:path w="929640" h="1310639">
                  <a:moveTo>
                    <a:pt x="205739" y="1133855"/>
                  </a:moveTo>
                  <a:lnTo>
                    <a:pt x="228599" y="1133855"/>
                  </a:lnTo>
                </a:path>
                <a:path w="929640" h="1310639">
                  <a:moveTo>
                    <a:pt x="701039" y="1133855"/>
                  </a:moveTo>
                  <a:lnTo>
                    <a:pt x="708660" y="1133855"/>
                  </a:lnTo>
                </a:path>
                <a:path w="929640" h="1310639">
                  <a:moveTo>
                    <a:pt x="883919" y="1133855"/>
                  </a:moveTo>
                  <a:lnTo>
                    <a:pt x="899160" y="1133855"/>
                  </a:lnTo>
                </a:path>
                <a:path w="929640" h="1310639">
                  <a:moveTo>
                    <a:pt x="15239" y="1139952"/>
                  </a:moveTo>
                  <a:lnTo>
                    <a:pt x="38099" y="1139952"/>
                  </a:lnTo>
                </a:path>
                <a:path w="929640" h="1310639">
                  <a:moveTo>
                    <a:pt x="213359" y="1139952"/>
                  </a:moveTo>
                  <a:lnTo>
                    <a:pt x="228600" y="1139952"/>
                  </a:lnTo>
                </a:path>
                <a:path w="929640" h="1310639">
                  <a:moveTo>
                    <a:pt x="701039" y="1139952"/>
                  </a:moveTo>
                  <a:lnTo>
                    <a:pt x="708660" y="1139952"/>
                  </a:lnTo>
                </a:path>
                <a:path w="929640" h="1310639">
                  <a:moveTo>
                    <a:pt x="891539" y="1139952"/>
                  </a:moveTo>
                  <a:lnTo>
                    <a:pt x="899160" y="1139952"/>
                  </a:lnTo>
                </a:path>
                <a:path w="929640" h="1310639">
                  <a:moveTo>
                    <a:pt x="15239" y="1146047"/>
                  </a:moveTo>
                  <a:lnTo>
                    <a:pt x="30480" y="1146047"/>
                  </a:lnTo>
                </a:path>
                <a:path w="929640" h="1310639">
                  <a:moveTo>
                    <a:pt x="213359" y="1146047"/>
                  </a:moveTo>
                  <a:lnTo>
                    <a:pt x="228600" y="1146047"/>
                  </a:lnTo>
                </a:path>
                <a:path w="929640" h="1310639">
                  <a:moveTo>
                    <a:pt x="693419" y="1146047"/>
                  </a:moveTo>
                  <a:lnTo>
                    <a:pt x="708660" y="1146047"/>
                  </a:lnTo>
                </a:path>
                <a:path w="929640" h="1310639">
                  <a:moveTo>
                    <a:pt x="891539" y="1146047"/>
                  </a:moveTo>
                  <a:lnTo>
                    <a:pt x="899160" y="1146047"/>
                  </a:lnTo>
                </a:path>
                <a:path w="929640" h="1310639">
                  <a:moveTo>
                    <a:pt x="15239" y="1152143"/>
                  </a:moveTo>
                  <a:lnTo>
                    <a:pt x="30480" y="1152143"/>
                  </a:lnTo>
                </a:path>
                <a:path w="929640" h="1310639">
                  <a:moveTo>
                    <a:pt x="213359" y="1152143"/>
                  </a:moveTo>
                  <a:lnTo>
                    <a:pt x="228600" y="1152143"/>
                  </a:lnTo>
                </a:path>
                <a:path w="929640" h="1310639">
                  <a:moveTo>
                    <a:pt x="693419" y="1152143"/>
                  </a:moveTo>
                  <a:lnTo>
                    <a:pt x="708660" y="1152143"/>
                  </a:lnTo>
                </a:path>
                <a:path w="929640" h="1310639">
                  <a:moveTo>
                    <a:pt x="891539" y="1152143"/>
                  </a:moveTo>
                  <a:lnTo>
                    <a:pt x="899160" y="1152143"/>
                  </a:lnTo>
                </a:path>
                <a:path w="929640" h="1310639">
                  <a:moveTo>
                    <a:pt x="15239" y="1158239"/>
                  </a:moveTo>
                  <a:lnTo>
                    <a:pt x="30480" y="1158239"/>
                  </a:lnTo>
                </a:path>
                <a:path w="929640" h="1310639">
                  <a:moveTo>
                    <a:pt x="213359" y="1158239"/>
                  </a:moveTo>
                  <a:lnTo>
                    <a:pt x="228600" y="1158239"/>
                  </a:lnTo>
                </a:path>
                <a:path w="929640" h="1310639">
                  <a:moveTo>
                    <a:pt x="693419" y="1158239"/>
                  </a:moveTo>
                  <a:lnTo>
                    <a:pt x="708660" y="1158239"/>
                  </a:lnTo>
                </a:path>
                <a:path w="929640" h="1310639">
                  <a:moveTo>
                    <a:pt x="891539" y="1158239"/>
                  </a:moveTo>
                  <a:lnTo>
                    <a:pt x="899160" y="1158239"/>
                  </a:lnTo>
                </a:path>
                <a:path w="929640" h="1310639">
                  <a:moveTo>
                    <a:pt x="15239" y="1164335"/>
                  </a:moveTo>
                  <a:lnTo>
                    <a:pt x="30480" y="1164335"/>
                  </a:lnTo>
                </a:path>
                <a:path w="929640" h="1310639">
                  <a:moveTo>
                    <a:pt x="213359" y="1164335"/>
                  </a:moveTo>
                  <a:lnTo>
                    <a:pt x="228600" y="1164335"/>
                  </a:lnTo>
                </a:path>
                <a:path w="929640" h="1310639">
                  <a:moveTo>
                    <a:pt x="693419" y="1164335"/>
                  </a:moveTo>
                  <a:lnTo>
                    <a:pt x="708660" y="1164335"/>
                  </a:lnTo>
                </a:path>
                <a:path w="929640" h="1310639">
                  <a:moveTo>
                    <a:pt x="891539" y="1164335"/>
                  </a:moveTo>
                  <a:lnTo>
                    <a:pt x="899160" y="1164335"/>
                  </a:lnTo>
                </a:path>
                <a:path w="929640" h="1310639">
                  <a:moveTo>
                    <a:pt x="15239" y="1170431"/>
                  </a:moveTo>
                  <a:lnTo>
                    <a:pt x="30480" y="1170431"/>
                  </a:lnTo>
                </a:path>
                <a:path w="929640" h="1310639">
                  <a:moveTo>
                    <a:pt x="213359" y="1170431"/>
                  </a:moveTo>
                  <a:lnTo>
                    <a:pt x="228600" y="1170431"/>
                  </a:lnTo>
                </a:path>
                <a:path w="929640" h="1310639">
                  <a:moveTo>
                    <a:pt x="693419" y="1170431"/>
                  </a:moveTo>
                  <a:lnTo>
                    <a:pt x="708660" y="1170431"/>
                  </a:lnTo>
                </a:path>
                <a:path w="929640" h="1310639">
                  <a:moveTo>
                    <a:pt x="891539" y="1170431"/>
                  </a:moveTo>
                  <a:lnTo>
                    <a:pt x="899160" y="1170431"/>
                  </a:lnTo>
                </a:path>
                <a:path w="929640" h="1310639">
                  <a:moveTo>
                    <a:pt x="15239" y="1176527"/>
                  </a:moveTo>
                  <a:lnTo>
                    <a:pt x="30480" y="1176527"/>
                  </a:lnTo>
                </a:path>
                <a:path w="929640" h="1310639">
                  <a:moveTo>
                    <a:pt x="213359" y="1176527"/>
                  </a:moveTo>
                  <a:lnTo>
                    <a:pt x="228600" y="1176527"/>
                  </a:lnTo>
                </a:path>
                <a:path w="929640" h="1310639">
                  <a:moveTo>
                    <a:pt x="693419" y="1176527"/>
                  </a:moveTo>
                  <a:lnTo>
                    <a:pt x="708660" y="1176527"/>
                  </a:lnTo>
                </a:path>
                <a:path w="929640" h="1310639">
                  <a:moveTo>
                    <a:pt x="891539" y="1176527"/>
                  </a:moveTo>
                  <a:lnTo>
                    <a:pt x="899160" y="1176527"/>
                  </a:lnTo>
                </a:path>
                <a:path w="929640" h="1310639">
                  <a:moveTo>
                    <a:pt x="15239" y="1182623"/>
                  </a:moveTo>
                  <a:lnTo>
                    <a:pt x="30480" y="1182623"/>
                  </a:lnTo>
                </a:path>
                <a:path w="929640" h="1310639">
                  <a:moveTo>
                    <a:pt x="220979" y="1182623"/>
                  </a:moveTo>
                  <a:lnTo>
                    <a:pt x="236220" y="1182623"/>
                  </a:lnTo>
                </a:path>
                <a:path w="929640" h="1310639">
                  <a:moveTo>
                    <a:pt x="693419" y="1182623"/>
                  </a:moveTo>
                  <a:lnTo>
                    <a:pt x="708660" y="1182623"/>
                  </a:lnTo>
                </a:path>
                <a:path w="929640" h="1310639">
                  <a:moveTo>
                    <a:pt x="891539" y="1182623"/>
                  </a:moveTo>
                  <a:lnTo>
                    <a:pt x="906780" y="1182623"/>
                  </a:lnTo>
                </a:path>
                <a:path w="929640" h="1310639">
                  <a:moveTo>
                    <a:pt x="15239" y="1188719"/>
                  </a:moveTo>
                  <a:lnTo>
                    <a:pt x="22860" y="1188719"/>
                  </a:lnTo>
                </a:path>
                <a:path w="929640" h="1310639">
                  <a:moveTo>
                    <a:pt x="220979" y="1188719"/>
                  </a:moveTo>
                  <a:lnTo>
                    <a:pt x="236220" y="1188719"/>
                  </a:lnTo>
                </a:path>
                <a:path w="929640" h="1310639">
                  <a:moveTo>
                    <a:pt x="685800" y="1188719"/>
                  </a:moveTo>
                  <a:lnTo>
                    <a:pt x="708659" y="1188719"/>
                  </a:lnTo>
                </a:path>
                <a:path w="929640" h="1310639">
                  <a:moveTo>
                    <a:pt x="891539" y="1188719"/>
                  </a:moveTo>
                  <a:lnTo>
                    <a:pt x="906780" y="1188719"/>
                  </a:lnTo>
                </a:path>
                <a:path w="929640" h="1310639">
                  <a:moveTo>
                    <a:pt x="15239" y="1194815"/>
                  </a:moveTo>
                  <a:lnTo>
                    <a:pt x="22860" y="1194815"/>
                  </a:lnTo>
                </a:path>
                <a:path w="929640" h="1310639">
                  <a:moveTo>
                    <a:pt x="220979" y="1194815"/>
                  </a:moveTo>
                  <a:lnTo>
                    <a:pt x="236220" y="1194815"/>
                  </a:lnTo>
                </a:path>
                <a:path w="929640" h="1310639">
                  <a:moveTo>
                    <a:pt x="685800" y="1194815"/>
                  </a:moveTo>
                  <a:lnTo>
                    <a:pt x="708659" y="1194815"/>
                  </a:lnTo>
                </a:path>
                <a:path w="929640" h="1310639">
                  <a:moveTo>
                    <a:pt x="891539" y="1194815"/>
                  </a:moveTo>
                  <a:lnTo>
                    <a:pt x="906780" y="1194815"/>
                  </a:lnTo>
                </a:path>
                <a:path w="929640" h="1310639">
                  <a:moveTo>
                    <a:pt x="15239" y="1200911"/>
                  </a:moveTo>
                  <a:lnTo>
                    <a:pt x="22860" y="1200911"/>
                  </a:lnTo>
                </a:path>
                <a:path w="929640" h="1310639">
                  <a:moveTo>
                    <a:pt x="220979" y="1200911"/>
                  </a:moveTo>
                  <a:lnTo>
                    <a:pt x="236220" y="1200911"/>
                  </a:lnTo>
                </a:path>
                <a:path w="929640" h="1310639">
                  <a:moveTo>
                    <a:pt x="685800" y="1200911"/>
                  </a:moveTo>
                  <a:lnTo>
                    <a:pt x="708659" y="1200911"/>
                  </a:lnTo>
                </a:path>
                <a:path w="929640" h="1310639">
                  <a:moveTo>
                    <a:pt x="891539" y="1200911"/>
                  </a:moveTo>
                  <a:lnTo>
                    <a:pt x="906780" y="1200911"/>
                  </a:lnTo>
                </a:path>
                <a:path w="929640" h="1310639">
                  <a:moveTo>
                    <a:pt x="15239" y="1207007"/>
                  </a:moveTo>
                  <a:lnTo>
                    <a:pt x="22860" y="1207007"/>
                  </a:lnTo>
                </a:path>
                <a:path w="929640" h="1310639">
                  <a:moveTo>
                    <a:pt x="220979" y="1207007"/>
                  </a:moveTo>
                  <a:lnTo>
                    <a:pt x="236220" y="1207007"/>
                  </a:lnTo>
                </a:path>
                <a:path w="929640" h="1310639">
                  <a:moveTo>
                    <a:pt x="685800" y="1207007"/>
                  </a:moveTo>
                  <a:lnTo>
                    <a:pt x="708659" y="1207007"/>
                  </a:lnTo>
                </a:path>
                <a:path w="929640" h="1310639">
                  <a:moveTo>
                    <a:pt x="891539" y="1207007"/>
                  </a:moveTo>
                  <a:lnTo>
                    <a:pt x="906780" y="1207007"/>
                  </a:lnTo>
                </a:path>
                <a:path w="929640" h="1310639">
                  <a:moveTo>
                    <a:pt x="15239" y="1213103"/>
                  </a:moveTo>
                  <a:lnTo>
                    <a:pt x="22860" y="1213103"/>
                  </a:lnTo>
                </a:path>
                <a:path w="929640" h="1310639">
                  <a:moveTo>
                    <a:pt x="220979" y="1213103"/>
                  </a:moveTo>
                  <a:lnTo>
                    <a:pt x="236220" y="1213103"/>
                  </a:lnTo>
                </a:path>
                <a:path w="929640" h="1310639">
                  <a:moveTo>
                    <a:pt x="685800" y="1213103"/>
                  </a:moveTo>
                  <a:lnTo>
                    <a:pt x="708659" y="1213103"/>
                  </a:lnTo>
                </a:path>
                <a:path w="929640" h="1310639">
                  <a:moveTo>
                    <a:pt x="891539" y="1213103"/>
                  </a:moveTo>
                  <a:lnTo>
                    <a:pt x="906780" y="1213103"/>
                  </a:lnTo>
                </a:path>
                <a:path w="929640" h="1310639">
                  <a:moveTo>
                    <a:pt x="7619" y="1219199"/>
                  </a:moveTo>
                  <a:lnTo>
                    <a:pt x="15240" y="1219199"/>
                  </a:lnTo>
                </a:path>
                <a:path w="929640" h="1310639">
                  <a:moveTo>
                    <a:pt x="228600" y="1219199"/>
                  </a:moveTo>
                  <a:lnTo>
                    <a:pt x="243840" y="1219199"/>
                  </a:lnTo>
                </a:path>
                <a:path w="929640" h="1310639">
                  <a:moveTo>
                    <a:pt x="678179" y="1219199"/>
                  </a:moveTo>
                  <a:lnTo>
                    <a:pt x="708660" y="1219199"/>
                  </a:lnTo>
                </a:path>
                <a:path w="929640" h="1310639">
                  <a:moveTo>
                    <a:pt x="899159" y="1219199"/>
                  </a:moveTo>
                  <a:lnTo>
                    <a:pt x="914400" y="1219199"/>
                  </a:lnTo>
                </a:path>
                <a:path w="929640" h="1310639">
                  <a:moveTo>
                    <a:pt x="7619" y="1225295"/>
                  </a:moveTo>
                  <a:lnTo>
                    <a:pt x="15240" y="1225295"/>
                  </a:lnTo>
                </a:path>
                <a:path w="929640" h="1310639">
                  <a:moveTo>
                    <a:pt x="228600" y="1225295"/>
                  </a:moveTo>
                  <a:lnTo>
                    <a:pt x="243840" y="1225295"/>
                  </a:lnTo>
                </a:path>
                <a:path w="929640" h="1310639">
                  <a:moveTo>
                    <a:pt x="678179" y="1225295"/>
                  </a:moveTo>
                  <a:lnTo>
                    <a:pt x="701039" y="1225295"/>
                  </a:lnTo>
                </a:path>
                <a:path w="929640" h="1310639">
                  <a:moveTo>
                    <a:pt x="899159" y="1225295"/>
                  </a:moveTo>
                  <a:lnTo>
                    <a:pt x="914400" y="1225295"/>
                  </a:lnTo>
                </a:path>
                <a:path w="929640" h="1310639">
                  <a:moveTo>
                    <a:pt x="7619" y="1231391"/>
                  </a:moveTo>
                  <a:lnTo>
                    <a:pt x="15240" y="1231391"/>
                  </a:lnTo>
                </a:path>
                <a:path w="929640" h="1310639">
                  <a:moveTo>
                    <a:pt x="228600" y="1231391"/>
                  </a:moveTo>
                  <a:lnTo>
                    <a:pt x="243840" y="1231391"/>
                  </a:lnTo>
                </a:path>
                <a:path w="929640" h="1310639">
                  <a:moveTo>
                    <a:pt x="678179" y="1231391"/>
                  </a:moveTo>
                  <a:lnTo>
                    <a:pt x="701039" y="1231391"/>
                  </a:lnTo>
                </a:path>
                <a:path w="929640" h="1310639">
                  <a:moveTo>
                    <a:pt x="899159" y="1231391"/>
                  </a:moveTo>
                  <a:lnTo>
                    <a:pt x="914400" y="1231391"/>
                  </a:lnTo>
                </a:path>
                <a:path w="929640" h="1310639">
                  <a:moveTo>
                    <a:pt x="7619" y="1237488"/>
                  </a:moveTo>
                  <a:lnTo>
                    <a:pt x="15240" y="1237488"/>
                  </a:lnTo>
                </a:path>
                <a:path w="929640" h="1310639">
                  <a:moveTo>
                    <a:pt x="228600" y="1237488"/>
                  </a:moveTo>
                  <a:lnTo>
                    <a:pt x="243840" y="1237488"/>
                  </a:lnTo>
                </a:path>
                <a:path w="929640" h="1310639">
                  <a:moveTo>
                    <a:pt x="678179" y="1237488"/>
                  </a:moveTo>
                  <a:lnTo>
                    <a:pt x="701039" y="1237488"/>
                  </a:lnTo>
                </a:path>
                <a:path w="929640" h="1310639">
                  <a:moveTo>
                    <a:pt x="899159" y="1237488"/>
                  </a:moveTo>
                  <a:lnTo>
                    <a:pt x="914400" y="1237488"/>
                  </a:lnTo>
                </a:path>
                <a:path w="929640" h="1310639">
                  <a:moveTo>
                    <a:pt x="7619" y="1243583"/>
                  </a:moveTo>
                  <a:lnTo>
                    <a:pt x="15240" y="1243583"/>
                  </a:lnTo>
                </a:path>
                <a:path w="929640" h="1310639">
                  <a:moveTo>
                    <a:pt x="228600" y="1243583"/>
                  </a:moveTo>
                  <a:lnTo>
                    <a:pt x="243840" y="1243583"/>
                  </a:lnTo>
                </a:path>
                <a:path w="929640" h="1310639">
                  <a:moveTo>
                    <a:pt x="678179" y="1243583"/>
                  </a:moveTo>
                  <a:lnTo>
                    <a:pt x="701039" y="1243583"/>
                  </a:lnTo>
                </a:path>
                <a:path w="929640" h="1310639">
                  <a:moveTo>
                    <a:pt x="899159" y="1243583"/>
                  </a:moveTo>
                  <a:lnTo>
                    <a:pt x="914400" y="1243583"/>
                  </a:lnTo>
                </a:path>
                <a:path w="929640" h="1310639">
                  <a:moveTo>
                    <a:pt x="7619" y="1249679"/>
                  </a:moveTo>
                  <a:lnTo>
                    <a:pt x="15240" y="1249679"/>
                  </a:lnTo>
                </a:path>
                <a:path w="929640" h="1310639">
                  <a:moveTo>
                    <a:pt x="228600" y="1249679"/>
                  </a:moveTo>
                  <a:lnTo>
                    <a:pt x="243840" y="1249679"/>
                  </a:lnTo>
                </a:path>
                <a:path w="929640" h="1310639">
                  <a:moveTo>
                    <a:pt x="678179" y="1249679"/>
                  </a:moveTo>
                  <a:lnTo>
                    <a:pt x="701039" y="1249679"/>
                  </a:lnTo>
                </a:path>
                <a:path w="929640" h="1310639">
                  <a:moveTo>
                    <a:pt x="899159" y="1249679"/>
                  </a:moveTo>
                  <a:lnTo>
                    <a:pt x="914400" y="1249679"/>
                  </a:lnTo>
                </a:path>
                <a:path w="929640" h="1310639">
                  <a:moveTo>
                    <a:pt x="7619" y="1255776"/>
                  </a:moveTo>
                  <a:lnTo>
                    <a:pt x="15240" y="1255776"/>
                  </a:lnTo>
                </a:path>
                <a:path w="929640" h="1310639">
                  <a:moveTo>
                    <a:pt x="228600" y="1255776"/>
                  </a:moveTo>
                  <a:lnTo>
                    <a:pt x="243840" y="1255776"/>
                  </a:lnTo>
                </a:path>
                <a:path w="929640" h="1310639">
                  <a:moveTo>
                    <a:pt x="678179" y="1255776"/>
                  </a:moveTo>
                  <a:lnTo>
                    <a:pt x="693420" y="1255776"/>
                  </a:lnTo>
                </a:path>
                <a:path w="929640" h="1310639">
                  <a:moveTo>
                    <a:pt x="899159" y="1255776"/>
                  </a:moveTo>
                  <a:lnTo>
                    <a:pt x="922019" y="1255776"/>
                  </a:lnTo>
                </a:path>
                <a:path w="929640" h="1310639">
                  <a:moveTo>
                    <a:pt x="7619" y="1261871"/>
                  </a:moveTo>
                  <a:lnTo>
                    <a:pt x="15240" y="1261871"/>
                  </a:lnTo>
                </a:path>
                <a:path w="929640" h="1310639">
                  <a:moveTo>
                    <a:pt x="228600" y="1261871"/>
                  </a:moveTo>
                  <a:lnTo>
                    <a:pt x="243840" y="1261871"/>
                  </a:lnTo>
                </a:path>
                <a:path w="929640" h="1310639">
                  <a:moveTo>
                    <a:pt x="678179" y="1261871"/>
                  </a:moveTo>
                  <a:lnTo>
                    <a:pt x="693420" y="1261871"/>
                  </a:lnTo>
                </a:path>
                <a:path w="929640" h="1310639">
                  <a:moveTo>
                    <a:pt x="899159" y="1261871"/>
                  </a:moveTo>
                  <a:lnTo>
                    <a:pt x="922019" y="1261871"/>
                  </a:lnTo>
                </a:path>
                <a:path w="929640" h="1310639">
                  <a:moveTo>
                    <a:pt x="0" y="1267967"/>
                  </a:moveTo>
                  <a:lnTo>
                    <a:pt x="15240" y="1267967"/>
                  </a:lnTo>
                </a:path>
                <a:path w="929640" h="1310639">
                  <a:moveTo>
                    <a:pt x="236219" y="1267967"/>
                  </a:moveTo>
                  <a:lnTo>
                    <a:pt x="243840" y="1267967"/>
                  </a:lnTo>
                </a:path>
                <a:path w="929640" h="1310639">
                  <a:moveTo>
                    <a:pt x="670559" y="1267967"/>
                  </a:moveTo>
                  <a:lnTo>
                    <a:pt x="693419" y="1267967"/>
                  </a:lnTo>
                </a:path>
                <a:path w="929640" h="1310639">
                  <a:moveTo>
                    <a:pt x="906779" y="1267967"/>
                  </a:moveTo>
                  <a:lnTo>
                    <a:pt x="922020" y="1267967"/>
                  </a:lnTo>
                </a:path>
                <a:path w="929640" h="1310639">
                  <a:moveTo>
                    <a:pt x="0" y="1274064"/>
                  </a:moveTo>
                  <a:lnTo>
                    <a:pt x="15240" y="1274064"/>
                  </a:lnTo>
                </a:path>
                <a:path w="929640" h="1310639">
                  <a:moveTo>
                    <a:pt x="236219" y="1274064"/>
                  </a:moveTo>
                  <a:lnTo>
                    <a:pt x="243840" y="1274064"/>
                  </a:lnTo>
                </a:path>
                <a:path w="929640" h="1310639">
                  <a:moveTo>
                    <a:pt x="670559" y="1274064"/>
                  </a:moveTo>
                  <a:lnTo>
                    <a:pt x="693419" y="1274064"/>
                  </a:lnTo>
                </a:path>
                <a:path w="929640" h="1310639">
                  <a:moveTo>
                    <a:pt x="906779" y="1274064"/>
                  </a:moveTo>
                  <a:lnTo>
                    <a:pt x="922020" y="1274064"/>
                  </a:lnTo>
                </a:path>
                <a:path w="929640" h="1310639">
                  <a:moveTo>
                    <a:pt x="0" y="1280159"/>
                  </a:moveTo>
                  <a:lnTo>
                    <a:pt x="15240" y="1280159"/>
                  </a:lnTo>
                </a:path>
                <a:path w="929640" h="1310639">
                  <a:moveTo>
                    <a:pt x="236219" y="1280159"/>
                  </a:moveTo>
                  <a:lnTo>
                    <a:pt x="243840" y="1280159"/>
                  </a:lnTo>
                </a:path>
                <a:path w="929640" h="1310639">
                  <a:moveTo>
                    <a:pt x="670559" y="1280159"/>
                  </a:moveTo>
                  <a:lnTo>
                    <a:pt x="693419" y="1280159"/>
                  </a:lnTo>
                </a:path>
                <a:path w="929640" h="1310639">
                  <a:moveTo>
                    <a:pt x="906779" y="1280159"/>
                  </a:moveTo>
                  <a:lnTo>
                    <a:pt x="922020" y="1280159"/>
                  </a:lnTo>
                </a:path>
                <a:path w="929640" h="1310639">
                  <a:moveTo>
                    <a:pt x="0" y="1286255"/>
                  </a:moveTo>
                  <a:lnTo>
                    <a:pt x="15240" y="1286255"/>
                  </a:lnTo>
                </a:path>
                <a:path w="929640" h="1310639">
                  <a:moveTo>
                    <a:pt x="236219" y="1286255"/>
                  </a:moveTo>
                  <a:lnTo>
                    <a:pt x="243840" y="1286255"/>
                  </a:lnTo>
                </a:path>
                <a:path w="929640" h="1310639">
                  <a:moveTo>
                    <a:pt x="670559" y="1286255"/>
                  </a:moveTo>
                  <a:lnTo>
                    <a:pt x="685800" y="1286255"/>
                  </a:lnTo>
                </a:path>
                <a:path w="929640" h="1310639">
                  <a:moveTo>
                    <a:pt x="906779" y="1286255"/>
                  </a:moveTo>
                  <a:lnTo>
                    <a:pt x="929639" y="1286255"/>
                  </a:lnTo>
                </a:path>
                <a:path w="929640" h="1310639">
                  <a:moveTo>
                    <a:pt x="0" y="1292352"/>
                  </a:moveTo>
                  <a:lnTo>
                    <a:pt x="15240" y="1292352"/>
                  </a:lnTo>
                </a:path>
                <a:path w="929640" h="1310639">
                  <a:moveTo>
                    <a:pt x="236219" y="1292352"/>
                  </a:moveTo>
                  <a:lnTo>
                    <a:pt x="243840" y="1292352"/>
                  </a:lnTo>
                </a:path>
                <a:path w="929640" h="1310639">
                  <a:moveTo>
                    <a:pt x="670559" y="1292352"/>
                  </a:moveTo>
                  <a:lnTo>
                    <a:pt x="685800" y="1292352"/>
                  </a:lnTo>
                </a:path>
                <a:path w="929640" h="1310639">
                  <a:moveTo>
                    <a:pt x="906779" y="1292352"/>
                  </a:moveTo>
                  <a:lnTo>
                    <a:pt x="929639" y="1292352"/>
                  </a:lnTo>
                </a:path>
                <a:path w="929640" h="1310639">
                  <a:moveTo>
                    <a:pt x="0" y="1298447"/>
                  </a:moveTo>
                  <a:lnTo>
                    <a:pt x="15240" y="1298447"/>
                  </a:lnTo>
                </a:path>
                <a:path w="929640" h="1310639">
                  <a:moveTo>
                    <a:pt x="236219" y="1298447"/>
                  </a:moveTo>
                  <a:lnTo>
                    <a:pt x="243840" y="1298447"/>
                  </a:lnTo>
                </a:path>
                <a:path w="929640" h="1310639">
                  <a:moveTo>
                    <a:pt x="670559" y="1298447"/>
                  </a:moveTo>
                  <a:lnTo>
                    <a:pt x="685800" y="1298447"/>
                  </a:lnTo>
                </a:path>
                <a:path w="929640" h="1310639">
                  <a:moveTo>
                    <a:pt x="906779" y="1298447"/>
                  </a:moveTo>
                  <a:lnTo>
                    <a:pt x="929639" y="1298447"/>
                  </a:lnTo>
                </a:path>
                <a:path w="929640" h="1310639">
                  <a:moveTo>
                    <a:pt x="0" y="1304543"/>
                  </a:moveTo>
                  <a:lnTo>
                    <a:pt x="15240" y="1304543"/>
                  </a:lnTo>
                </a:path>
                <a:path w="929640" h="1310639">
                  <a:moveTo>
                    <a:pt x="236219" y="1304543"/>
                  </a:moveTo>
                  <a:lnTo>
                    <a:pt x="251460" y="1304543"/>
                  </a:lnTo>
                </a:path>
                <a:path w="929640" h="1310639">
                  <a:moveTo>
                    <a:pt x="670559" y="1304543"/>
                  </a:moveTo>
                  <a:lnTo>
                    <a:pt x="685800" y="1304543"/>
                  </a:lnTo>
                </a:path>
                <a:path w="929640" h="1310639">
                  <a:moveTo>
                    <a:pt x="906779" y="1304543"/>
                  </a:moveTo>
                  <a:lnTo>
                    <a:pt x="929639" y="1304543"/>
                  </a:lnTo>
                </a:path>
                <a:path w="929640" h="1310639">
                  <a:moveTo>
                    <a:pt x="0" y="1310639"/>
                  </a:moveTo>
                  <a:lnTo>
                    <a:pt x="15240" y="1310639"/>
                  </a:lnTo>
                </a:path>
                <a:path w="929640" h="1310639">
                  <a:moveTo>
                    <a:pt x="236219" y="1310639"/>
                  </a:moveTo>
                  <a:lnTo>
                    <a:pt x="251460" y="1310639"/>
                  </a:lnTo>
                </a:path>
                <a:path w="929640" h="1310639">
                  <a:moveTo>
                    <a:pt x="670559" y="1310639"/>
                  </a:moveTo>
                  <a:lnTo>
                    <a:pt x="685800" y="1310639"/>
                  </a:lnTo>
                </a:path>
                <a:path w="929640" h="1310639">
                  <a:moveTo>
                    <a:pt x="906779" y="1310639"/>
                  </a:moveTo>
                  <a:lnTo>
                    <a:pt x="929639" y="1310639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8935082" y="3578351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w="0" h="6350">
                  <a:moveTo>
                    <a:pt x="0" y="6095"/>
                  </a:moveTo>
                  <a:lnTo>
                    <a:pt x="0" y="0"/>
                  </a:lnTo>
                </a:path>
              </a:pathLst>
            </a:custGeom>
            <a:ln w="60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7583302" y="3587495"/>
              <a:ext cx="929640" cy="0"/>
            </a:xfrm>
            <a:custGeom>
              <a:avLst/>
              <a:gdLst/>
              <a:ahLst/>
              <a:cxnLst/>
              <a:rect l="l" t="t" r="r" b="b"/>
              <a:pathLst>
                <a:path w="929640" h="0">
                  <a:moveTo>
                    <a:pt x="0" y="0"/>
                  </a:moveTo>
                  <a:lnTo>
                    <a:pt x="15240" y="0"/>
                  </a:lnTo>
                </a:path>
                <a:path w="929640" h="0">
                  <a:moveTo>
                    <a:pt x="236219" y="0"/>
                  </a:moveTo>
                  <a:lnTo>
                    <a:pt x="251460" y="0"/>
                  </a:lnTo>
                </a:path>
                <a:path w="929640" h="0">
                  <a:moveTo>
                    <a:pt x="670559" y="0"/>
                  </a:moveTo>
                  <a:lnTo>
                    <a:pt x="685800" y="0"/>
                  </a:lnTo>
                </a:path>
                <a:path w="929640" h="0">
                  <a:moveTo>
                    <a:pt x="906779" y="0"/>
                  </a:moveTo>
                  <a:lnTo>
                    <a:pt x="929639" y="0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8935082" y="3584447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w="0" h="6350">
                  <a:moveTo>
                    <a:pt x="0" y="6095"/>
                  </a:moveTo>
                  <a:lnTo>
                    <a:pt x="0" y="0"/>
                  </a:lnTo>
                </a:path>
              </a:pathLst>
            </a:custGeom>
            <a:ln w="60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7575682" y="3593591"/>
              <a:ext cx="944880" cy="0"/>
            </a:xfrm>
            <a:custGeom>
              <a:avLst/>
              <a:gdLst/>
              <a:ahLst/>
              <a:cxnLst/>
              <a:rect l="l" t="t" r="r" b="b"/>
              <a:pathLst>
                <a:path w="944879" h="0">
                  <a:moveTo>
                    <a:pt x="0" y="0"/>
                  </a:moveTo>
                  <a:lnTo>
                    <a:pt x="22859" y="0"/>
                  </a:lnTo>
                </a:path>
                <a:path w="944879" h="0">
                  <a:moveTo>
                    <a:pt x="251459" y="0"/>
                  </a:moveTo>
                  <a:lnTo>
                    <a:pt x="259080" y="0"/>
                  </a:lnTo>
                </a:path>
                <a:path w="944879" h="0">
                  <a:moveTo>
                    <a:pt x="670559" y="0"/>
                  </a:moveTo>
                  <a:lnTo>
                    <a:pt x="693419" y="0"/>
                  </a:lnTo>
                </a:path>
                <a:path w="944879" h="0">
                  <a:moveTo>
                    <a:pt x="922020" y="0"/>
                  </a:moveTo>
                  <a:lnTo>
                    <a:pt x="944879" y="0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8935082" y="359054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w="0" h="6350">
                  <a:moveTo>
                    <a:pt x="0" y="6095"/>
                  </a:moveTo>
                  <a:lnTo>
                    <a:pt x="0" y="0"/>
                  </a:lnTo>
                </a:path>
              </a:pathLst>
            </a:custGeom>
            <a:ln w="60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7575682" y="3599687"/>
              <a:ext cx="944880" cy="0"/>
            </a:xfrm>
            <a:custGeom>
              <a:avLst/>
              <a:gdLst/>
              <a:ahLst/>
              <a:cxnLst/>
              <a:rect l="l" t="t" r="r" b="b"/>
              <a:pathLst>
                <a:path w="944879" h="0">
                  <a:moveTo>
                    <a:pt x="0" y="0"/>
                  </a:moveTo>
                  <a:lnTo>
                    <a:pt x="15240" y="0"/>
                  </a:lnTo>
                </a:path>
                <a:path w="944879" h="0">
                  <a:moveTo>
                    <a:pt x="251459" y="0"/>
                  </a:moveTo>
                  <a:lnTo>
                    <a:pt x="259080" y="0"/>
                  </a:lnTo>
                </a:path>
                <a:path w="944879" h="0">
                  <a:moveTo>
                    <a:pt x="670559" y="0"/>
                  </a:moveTo>
                  <a:lnTo>
                    <a:pt x="685800" y="0"/>
                  </a:lnTo>
                </a:path>
                <a:path w="944879" h="0">
                  <a:moveTo>
                    <a:pt x="922020" y="0"/>
                  </a:moveTo>
                  <a:lnTo>
                    <a:pt x="944879" y="0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8935082" y="3596639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w="0" h="6350">
                  <a:moveTo>
                    <a:pt x="0" y="6095"/>
                  </a:moveTo>
                  <a:lnTo>
                    <a:pt x="0" y="0"/>
                  </a:lnTo>
                </a:path>
              </a:pathLst>
            </a:custGeom>
            <a:ln w="60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7575682" y="3605783"/>
              <a:ext cx="944880" cy="0"/>
            </a:xfrm>
            <a:custGeom>
              <a:avLst/>
              <a:gdLst/>
              <a:ahLst/>
              <a:cxnLst/>
              <a:rect l="l" t="t" r="r" b="b"/>
              <a:pathLst>
                <a:path w="944879" h="0">
                  <a:moveTo>
                    <a:pt x="0" y="0"/>
                  </a:moveTo>
                  <a:lnTo>
                    <a:pt x="15240" y="0"/>
                  </a:lnTo>
                </a:path>
                <a:path w="944879" h="0">
                  <a:moveTo>
                    <a:pt x="251459" y="0"/>
                  </a:moveTo>
                  <a:lnTo>
                    <a:pt x="266700" y="0"/>
                  </a:lnTo>
                </a:path>
                <a:path w="944879" h="0">
                  <a:moveTo>
                    <a:pt x="670559" y="0"/>
                  </a:moveTo>
                  <a:lnTo>
                    <a:pt x="685800" y="0"/>
                  </a:lnTo>
                </a:path>
                <a:path w="944879" h="0">
                  <a:moveTo>
                    <a:pt x="922020" y="0"/>
                  </a:moveTo>
                  <a:lnTo>
                    <a:pt x="944879" y="0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8935082" y="3602736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w="0" h="6350">
                  <a:moveTo>
                    <a:pt x="0" y="6095"/>
                  </a:moveTo>
                  <a:lnTo>
                    <a:pt x="0" y="0"/>
                  </a:lnTo>
                </a:path>
              </a:pathLst>
            </a:custGeom>
            <a:ln w="60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7575682" y="3611879"/>
              <a:ext cx="944880" cy="0"/>
            </a:xfrm>
            <a:custGeom>
              <a:avLst/>
              <a:gdLst/>
              <a:ahLst/>
              <a:cxnLst/>
              <a:rect l="l" t="t" r="r" b="b"/>
              <a:pathLst>
                <a:path w="944879" h="0">
                  <a:moveTo>
                    <a:pt x="0" y="0"/>
                  </a:moveTo>
                  <a:lnTo>
                    <a:pt x="15240" y="0"/>
                  </a:lnTo>
                </a:path>
                <a:path w="944879" h="0">
                  <a:moveTo>
                    <a:pt x="251459" y="0"/>
                  </a:moveTo>
                  <a:lnTo>
                    <a:pt x="266700" y="0"/>
                  </a:lnTo>
                </a:path>
                <a:path w="944879" h="0">
                  <a:moveTo>
                    <a:pt x="670559" y="0"/>
                  </a:moveTo>
                  <a:lnTo>
                    <a:pt x="685800" y="0"/>
                  </a:lnTo>
                </a:path>
                <a:path w="944879" h="0">
                  <a:moveTo>
                    <a:pt x="922020" y="0"/>
                  </a:moveTo>
                  <a:lnTo>
                    <a:pt x="944879" y="0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8935082" y="3608831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w="0" h="6350">
                  <a:moveTo>
                    <a:pt x="0" y="6095"/>
                  </a:moveTo>
                  <a:lnTo>
                    <a:pt x="0" y="0"/>
                  </a:lnTo>
                </a:path>
              </a:pathLst>
            </a:custGeom>
            <a:ln w="60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7575682" y="3617975"/>
              <a:ext cx="944880" cy="0"/>
            </a:xfrm>
            <a:custGeom>
              <a:avLst/>
              <a:gdLst/>
              <a:ahLst/>
              <a:cxnLst/>
              <a:rect l="l" t="t" r="r" b="b"/>
              <a:pathLst>
                <a:path w="944879" h="0">
                  <a:moveTo>
                    <a:pt x="0" y="0"/>
                  </a:moveTo>
                  <a:lnTo>
                    <a:pt x="15240" y="0"/>
                  </a:lnTo>
                </a:path>
                <a:path w="944879" h="0">
                  <a:moveTo>
                    <a:pt x="251459" y="0"/>
                  </a:moveTo>
                  <a:lnTo>
                    <a:pt x="266700" y="0"/>
                  </a:lnTo>
                </a:path>
                <a:path w="944879" h="0">
                  <a:moveTo>
                    <a:pt x="670559" y="0"/>
                  </a:moveTo>
                  <a:lnTo>
                    <a:pt x="685800" y="0"/>
                  </a:lnTo>
                </a:path>
                <a:path w="944879" h="0">
                  <a:moveTo>
                    <a:pt x="922020" y="0"/>
                  </a:moveTo>
                  <a:lnTo>
                    <a:pt x="944879" y="0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8935082" y="3614927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w="0" h="6350">
                  <a:moveTo>
                    <a:pt x="0" y="6095"/>
                  </a:moveTo>
                  <a:lnTo>
                    <a:pt x="0" y="0"/>
                  </a:lnTo>
                </a:path>
              </a:pathLst>
            </a:custGeom>
            <a:ln w="60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7575682" y="3624072"/>
              <a:ext cx="944880" cy="0"/>
            </a:xfrm>
            <a:custGeom>
              <a:avLst/>
              <a:gdLst/>
              <a:ahLst/>
              <a:cxnLst/>
              <a:rect l="l" t="t" r="r" b="b"/>
              <a:pathLst>
                <a:path w="944879" h="0">
                  <a:moveTo>
                    <a:pt x="0" y="0"/>
                  </a:moveTo>
                  <a:lnTo>
                    <a:pt x="15240" y="0"/>
                  </a:lnTo>
                </a:path>
                <a:path w="944879" h="0">
                  <a:moveTo>
                    <a:pt x="251459" y="0"/>
                  </a:moveTo>
                  <a:lnTo>
                    <a:pt x="266700" y="0"/>
                  </a:lnTo>
                </a:path>
                <a:path w="944879" h="0">
                  <a:moveTo>
                    <a:pt x="670559" y="0"/>
                  </a:moveTo>
                  <a:lnTo>
                    <a:pt x="685800" y="0"/>
                  </a:lnTo>
                </a:path>
                <a:path w="944879" h="0">
                  <a:moveTo>
                    <a:pt x="922020" y="0"/>
                  </a:moveTo>
                  <a:lnTo>
                    <a:pt x="944879" y="0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8935082" y="3621023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w="0" h="6350">
                  <a:moveTo>
                    <a:pt x="0" y="6095"/>
                  </a:moveTo>
                  <a:lnTo>
                    <a:pt x="0" y="0"/>
                  </a:lnTo>
                </a:path>
              </a:pathLst>
            </a:custGeom>
            <a:ln w="60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7575682" y="3630167"/>
              <a:ext cx="944880" cy="0"/>
            </a:xfrm>
            <a:custGeom>
              <a:avLst/>
              <a:gdLst/>
              <a:ahLst/>
              <a:cxnLst/>
              <a:rect l="l" t="t" r="r" b="b"/>
              <a:pathLst>
                <a:path w="944879" h="0">
                  <a:moveTo>
                    <a:pt x="0" y="0"/>
                  </a:moveTo>
                  <a:lnTo>
                    <a:pt x="15240" y="0"/>
                  </a:lnTo>
                </a:path>
                <a:path w="944879" h="0">
                  <a:moveTo>
                    <a:pt x="251459" y="0"/>
                  </a:moveTo>
                  <a:lnTo>
                    <a:pt x="266700" y="0"/>
                  </a:lnTo>
                </a:path>
                <a:path w="944879" h="0">
                  <a:moveTo>
                    <a:pt x="670559" y="0"/>
                  </a:moveTo>
                  <a:lnTo>
                    <a:pt x="685800" y="0"/>
                  </a:lnTo>
                </a:path>
                <a:path w="944879" h="0">
                  <a:moveTo>
                    <a:pt x="922020" y="0"/>
                  </a:moveTo>
                  <a:lnTo>
                    <a:pt x="944879" y="0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8935082" y="3627119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w="0" h="6350">
                  <a:moveTo>
                    <a:pt x="0" y="6095"/>
                  </a:moveTo>
                  <a:lnTo>
                    <a:pt x="0" y="0"/>
                  </a:lnTo>
                </a:path>
              </a:pathLst>
            </a:custGeom>
            <a:ln w="60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7529962" y="3636263"/>
              <a:ext cx="1408430" cy="1183005"/>
            </a:xfrm>
            <a:custGeom>
              <a:avLst/>
              <a:gdLst/>
              <a:ahLst/>
              <a:cxnLst/>
              <a:rect l="l" t="t" r="r" b="b"/>
              <a:pathLst>
                <a:path w="1408429" h="1183004">
                  <a:moveTo>
                    <a:pt x="45720" y="0"/>
                  </a:moveTo>
                  <a:lnTo>
                    <a:pt x="60960" y="0"/>
                  </a:lnTo>
                </a:path>
                <a:path w="1408429" h="1183004">
                  <a:moveTo>
                    <a:pt x="297179" y="0"/>
                  </a:moveTo>
                  <a:lnTo>
                    <a:pt x="312420" y="0"/>
                  </a:lnTo>
                </a:path>
                <a:path w="1408429" h="1183004">
                  <a:moveTo>
                    <a:pt x="716279" y="0"/>
                  </a:moveTo>
                  <a:lnTo>
                    <a:pt x="731520" y="0"/>
                  </a:lnTo>
                </a:path>
                <a:path w="1408429" h="1183004">
                  <a:moveTo>
                    <a:pt x="967740" y="0"/>
                  </a:moveTo>
                  <a:lnTo>
                    <a:pt x="990599" y="0"/>
                  </a:lnTo>
                </a:path>
                <a:path w="1408429" h="1183004">
                  <a:moveTo>
                    <a:pt x="1394459" y="0"/>
                  </a:moveTo>
                  <a:lnTo>
                    <a:pt x="1408160" y="0"/>
                  </a:lnTo>
                </a:path>
                <a:path w="1408429" h="1183004">
                  <a:moveTo>
                    <a:pt x="45720" y="6095"/>
                  </a:moveTo>
                  <a:lnTo>
                    <a:pt x="60960" y="6095"/>
                  </a:lnTo>
                </a:path>
                <a:path w="1408429" h="1183004">
                  <a:moveTo>
                    <a:pt x="297179" y="6095"/>
                  </a:moveTo>
                  <a:lnTo>
                    <a:pt x="312420" y="6095"/>
                  </a:lnTo>
                </a:path>
                <a:path w="1408429" h="1183004">
                  <a:moveTo>
                    <a:pt x="716279" y="6095"/>
                  </a:moveTo>
                  <a:lnTo>
                    <a:pt x="731520" y="6095"/>
                  </a:lnTo>
                </a:path>
                <a:path w="1408429" h="1183004">
                  <a:moveTo>
                    <a:pt x="967740" y="6095"/>
                  </a:moveTo>
                  <a:lnTo>
                    <a:pt x="990599" y="6095"/>
                  </a:lnTo>
                </a:path>
                <a:path w="1408429" h="1183004">
                  <a:moveTo>
                    <a:pt x="1394459" y="6095"/>
                  </a:moveTo>
                  <a:lnTo>
                    <a:pt x="1408160" y="6095"/>
                  </a:lnTo>
                </a:path>
                <a:path w="1408429" h="1183004">
                  <a:moveTo>
                    <a:pt x="38100" y="12191"/>
                  </a:moveTo>
                  <a:lnTo>
                    <a:pt x="60959" y="12191"/>
                  </a:lnTo>
                </a:path>
                <a:path w="1408429" h="1183004">
                  <a:moveTo>
                    <a:pt x="297179" y="12191"/>
                  </a:moveTo>
                  <a:lnTo>
                    <a:pt x="320039" y="12191"/>
                  </a:lnTo>
                </a:path>
                <a:path w="1408429" h="1183004">
                  <a:moveTo>
                    <a:pt x="716279" y="12191"/>
                  </a:moveTo>
                  <a:lnTo>
                    <a:pt x="731520" y="12191"/>
                  </a:lnTo>
                </a:path>
                <a:path w="1408429" h="1183004">
                  <a:moveTo>
                    <a:pt x="975359" y="12191"/>
                  </a:moveTo>
                  <a:lnTo>
                    <a:pt x="998219" y="12191"/>
                  </a:lnTo>
                </a:path>
                <a:path w="1408429" h="1183004">
                  <a:moveTo>
                    <a:pt x="1394459" y="12191"/>
                  </a:moveTo>
                  <a:lnTo>
                    <a:pt x="1408160" y="12191"/>
                  </a:lnTo>
                </a:path>
                <a:path w="1408429" h="1183004">
                  <a:moveTo>
                    <a:pt x="38100" y="18287"/>
                  </a:moveTo>
                  <a:lnTo>
                    <a:pt x="53340" y="18287"/>
                  </a:lnTo>
                </a:path>
                <a:path w="1408429" h="1183004">
                  <a:moveTo>
                    <a:pt x="297179" y="18287"/>
                  </a:moveTo>
                  <a:lnTo>
                    <a:pt x="320039" y="18287"/>
                  </a:lnTo>
                </a:path>
                <a:path w="1408429" h="1183004">
                  <a:moveTo>
                    <a:pt x="716279" y="18287"/>
                  </a:moveTo>
                  <a:lnTo>
                    <a:pt x="723900" y="18287"/>
                  </a:lnTo>
                </a:path>
                <a:path w="1408429" h="1183004">
                  <a:moveTo>
                    <a:pt x="975359" y="18287"/>
                  </a:moveTo>
                  <a:lnTo>
                    <a:pt x="998219" y="18287"/>
                  </a:lnTo>
                </a:path>
                <a:path w="1408429" h="1183004">
                  <a:moveTo>
                    <a:pt x="1394459" y="18287"/>
                  </a:moveTo>
                  <a:lnTo>
                    <a:pt x="1408160" y="18287"/>
                  </a:lnTo>
                </a:path>
                <a:path w="1408429" h="1183004">
                  <a:moveTo>
                    <a:pt x="38100" y="24383"/>
                  </a:moveTo>
                  <a:lnTo>
                    <a:pt x="53340" y="24383"/>
                  </a:lnTo>
                </a:path>
                <a:path w="1408429" h="1183004">
                  <a:moveTo>
                    <a:pt x="297179" y="24383"/>
                  </a:moveTo>
                  <a:lnTo>
                    <a:pt x="320039" y="24383"/>
                  </a:lnTo>
                </a:path>
                <a:path w="1408429" h="1183004">
                  <a:moveTo>
                    <a:pt x="716279" y="24383"/>
                  </a:moveTo>
                  <a:lnTo>
                    <a:pt x="723900" y="24383"/>
                  </a:lnTo>
                </a:path>
                <a:path w="1408429" h="1183004">
                  <a:moveTo>
                    <a:pt x="975359" y="24383"/>
                  </a:moveTo>
                  <a:lnTo>
                    <a:pt x="998219" y="24383"/>
                  </a:lnTo>
                </a:path>
                <a:path w="1408429" h="1183004">
                  <a:moveTo>
                    <a:pt x="1394459" y="24383"/>
                  </a:moveTo>
                  <a:lnTo>
                    <a:pt x="1408160" y="24383"/>
                  </a:lnTo>
                </a:path>
                <a:path w="1408429" h="1183004">
                  <a:moveTo>
                    <a:pt x="38100" y="30479"/>
                  </a:moveTo>
                  <a:lnTo>
                    <a:pt x="53340" y="30479"/>
                  </a:lnTo>
                </a:path>
                <a:path w="1408429" h="1183004">
                  <a:moveTo>
                    <a:pt x="297179" y="30479"/>
                  </a:moveTo>
                  <a:lnTo>
                    <a:pt x="320039" y="30479"/>
                  </a:lnTo>
                </a:path>
                <a:path w="1408429" h="1183004">
                  <a:moveTo>
                    <a:pt x="716279" y="30479"/>
                  </a:moveTo>
                  <a:lnTo>
                    <a:pt x="723900" y="30479"/>
                  </a:lnTo>
                </a:path>
                <a:path w="1408429" h="1183004">
                  <a:moveTo>
                    <a:pt x="975359" y="30479"/>
                  </a:moveTo>
                  <a:lnTo>
                    <a:pt x="998219" y="30479"/>
                  </a:lnTo>
                </a:path>
                <a:path w="1408429" h="1183004">
                  <a:moveTo>
                    <a:pt x="1394459" y="30479"/>
                  </a:moveTo>
                  <a:lnTo>
                    <a:pt x="1408160" y="30479"/>
                  </a:lnTo>
                </a:path>
                <a:path w="1408429" h="1183004">
                  <a:moveTo>
                    <a:pt x="38100" y="36575"/>
                  </a:moveTo>
                  <a:lnTo>
                    <a:pt x="53340" y="36575"/>
                  </a:lnTo>
                </a:path>
                <a:path w="1408429" h="1183004">
                  <a:moveTo>
                    <a:pt x="297179" y="36575"/>
                  </a:moveTo>
                  <a:lnTo>
                    <a:pt x="320039" y="36575"/>
                  </a:lnTo>
                </a:path>
                <a:path w="1408429" h="1183004">
                  <a:moveTo>
                    <a:pt x="716279" y="36575"/>
                  </a:moveTo>
                  <a:lnTo>
                    <a:pt x="723900" y="36575"/>
                  </a:lnTo>
                </a:path>
                <a:path w="1408429" h="1183004">
                  <a:moveTo>
                    <a:pt x="975359" y="36575"/>
                  </a:moveTo>
                  <a:lnTo>
                    <a:pt x="998219" y="36575"/>
                  </a:lnTo>
                </a:path>
                <a:path w="1408429" h="1183004">
                  <a:moveTo>
                    <a:pt x="1394459" y="36575"/>
                  </a:moveTo>
                  <a:lnTo>
                    <a:pt x="1408160" y="36575"/>
                  </a:lnTo>
                </a:path>
                <a:path w="1408429" h="1183004">
                  <a:moveTo>
                    <a:pt x="38100" y="42672"/>
                  </a:moveTo>
                  <a:lnTo>
                    <a:pt x="53340" y="42672"/>
                  </a:lnTo>
                </a:path>
                <a:path w="1408429" h="1183004">
                  <a:moveTo>
                    <a:pt x="297179" y="42672"/>
                  </a:moveTo>
                  <a:lnTo>
                    <a:pt x="320039" y="42672"/>
                  </a:lnTo>
                </a:path>
                <a:path w="1408429" h="1183004">
                  <a:moveTo>
                    <a:pt x="716279" y="42672"/>
                  </a:moveTo>
                  <a:lnTo>
                    <a:pt x="723900" y="42672"/>
                  </a:lnTo>
                </a:path>
                <a:path w="1408429" h="1183004">
                  <a:moveTo>
                    <a:pt x="975359" y="42672"/>
                  </a:moveTo>
                  <a:lnTo>
                    <a:pt x="998219" y="42672"/>
                  </a:lnTo>
                </a:path>
                <a:path w="1408429" h="1183004">
                  <a:moveTo>
                    <a:pt x="1386840" y="42672"/>
                  </a:moveTo>
                  <a:lnTo>
                    <a:pt x="1408160" y="42672"/>
                  </a:lnTo>
                </a:path>
                <a:path w="1408429" h="1183004">
                  <a:moveTo>
                    <a:pt x="38100" y="48767"/>
                  </a:moveTo>
                  <a:lnTo>
                    <a:pt x="53340" y="48767"/>
                  </a:lnTo>
                </a:path>
                <a:path w="1408429" h="1183004">
                  <a:moveTo>
                    <a:pt x="297179" y="48767"/>
                  </a:moveTo>
                  <a:lnTo>
                    <a:pt x="320039" y="48767"/>
                  </a:lnTo>
                </a:path>
                <a:path w="1408429" h="1183004">
                  <a:moveTo>
                    <a:pt x="716279" y="48767"/>
                  </a:moveTo>
                  <a:lnTo>
                    <a:pt x="723900" y="48767"/>
                  </a:lnTo>
                </a:path>
                <a:path w="1408429" h="1183004">
                  <a:moveTo>
                    <a:pt x="982979" y="48767"/>
                  </a:moveTo>
                  <a:lnTo>
                    <a:pt x="998220" y="48767"/>
                  </a:lnTo>
                </a:path>
                <a:path w="1408429" h="1183004">
                  <a:moveTo>
                    <a:pt x="1386840" y="48767"/>
                  </a:moveTo>
                  <a:lnTo>
                    <a:pt x="1402080" y="48767"/>
                  </a:lnTo>
                </a:path>
                <a:path w="1408429" h="1183004">
                  <a:moveTo>
                    <a:pt x="30479" y="54863"/>
                  </a:moveTo>
                  <a:lnTo>
                    <a:pt x="53339" y="54863"/>
                  </a:lnTo>
                </a:path>
                <a:path w="1408429" h="1183004">
                  <a:moveTo>
                    <a:pt x="297179" y="54863"/>
                  </a:moveTo>
                  <a:lnTo>
                    <a:pt x="320039" y="54863"/>
                  </a:lnTo>
                </a:path>
                <a:path w="1408429" h="1183004">
                  <a:moveTo>
                    <a:pt x="716279" y="54863"/>
                  </a:moveTo>
                  <a:lnTo>
                    <a:pt x="723900" y="54863"/>
                  </a:lnTo>
                </a:path>
                <a:path w="1408429" h="1183004">
                  <a:moveTo>
                    <a:pt x="982979" y="54863"/>
                  </a:moveTo>
                  <a:lnTo>
                    <a:pt x="998220" y="54863"/>
                  </a:lnTo>
                </a:path>
                <a:path w="1408429" h="1183004">
                  <a:moveTo>
                    <a:pt x="1386840" y="54863"/>
                  </a:moveTo>
                  <a:lnTo>
                    <a:pt x="1402080" y="54863"/>
                  </a:lnTo>
                </a:path>
                <a:path w="1408429" h="1183004">
                  <a:moveTo>
                    <a:pt x="30479" y="60960"/>
                  </a:moveTo>
                  <a:lnTo>
                    <a:pt x="53339" y="60960"/>
                  </a:lnTo>
                </a:path>
                <a:path w="1408429" h="1183004">
                  <a:moveTo>
                    <a:pt x="297179" y="60960"/>
                  </a:moveTo>
                  <a:lnTo>
                    <a:pt x="320039" y="60960"/>
                  </a:lnTo>
                </a:path>
                <a:path w="1408429" h="1183004">
                  <a:moveTo>
                    <a:pt x="716279" y="60960"/>
                  </a:moveTo>
                  <a:lnTo>
                    <a:pt x="723900" y="60960"/>
                  </a:lnTo>
                </a:path>
                <a:path w="1408429" h="1183004">
                  <a:moveTo>
                    <a:pt x="982979" y="60960"/>
                  </a:moveTo>
                  <a:lnTo>
                    <a:pt x="998220" y="60960"/>
                  </a:lnTo>
                </a:path>
                <a:path w="1408429" h="1183004">
                  <a:moveTo>
                    <a:pt x="1386840" y="60960"/>
                  </a:moveTo>
                  <a:lnTo>
                    <a:pt x="1402080" y="60960"/>
                  </a:lnTo>
                </a:path>
                <a:path w="1408429" h="1183004">
                  <a:moveTo>
                    <a:pt x="30479" y="67055"/>
                  </a:moveTo>
                  <a:lnTo>
                    <a:pt x="53339" y="67055"/>
                  </a:lnTo>
                </a:path>
                <a:path w="1408429" h="1183004">
                  <a:moveTo>
                    <a:pt x="304800" y="67055"/>
                  </a:moveTo>
                  <a:lnTo>
                    <a:pt x="327659" y="67055"/>
                  </a:lnTo>
                </a:path>
                <a:path w="1408429" h="1183004">
                  <a:moveTo>
                    <a:pt x="716279" y="67055"/>
                  </a:moveTo>
                  <a:lnTo>
                    <a:pt x="723900" y="67055"/>
                  </a:lnTo>
                </a:path>
                <a:path w="1408429" h="1183004">
                  <a:moveTo>
                    <a:pt x="982979" y="67055"/>
                  </a:moveTo>
                  <a:lnTo>
                    <a:pt x="998220" y="67055"/>
                  </a:lnTo>
                </a:path>
                <a:path w="1408429" h="1183004">
                  <a:moveTo>
                    <a:pt x="1386840" y="67055"/>
                  </a:moveTo>
                  <a:lnTo>
                    <a:pt x="1402080" y="67055"/>
                  </a:lnTo>
                </a:path>
                <a:path w="1408429" h="1183004">
                  <a:moveTo>
                    <a:pt x="30479" y="73151"/>
                  </a:moveTo>
                  <a:lnTo>
                    <a:pt x="45720" y="73151"/>
                  </a:lnTo>
                </a:path>
                <a:path w="1408429" h="1183004">
                  <a:moveTo>
                    <a:pt x="304800" y="73151"/>
                  </a:moveTo>
                  <a:lnTo>
                    <a:pt x="327659" y="73151"/>
                  </a:lnTo>
                </a:path>
                <a:path w="1408429" h="1183004">
                  <a:moveTo>
                    <a:pt x="708659" y="73151"/>
                  </a:moveTo>
                  <a:lnTo>
                    <a:pt x="716280" y="73151"/>
                  </a:lnTo>
                </a:path>
                <a:path w="1408429" h="1183004">
                  <a:moveTo>
                    <a:pt x="982979" y="73151"/>
                  </a:moveTo>
                  <a:lnTo>
                    <a:pt x="998220" y="73151"/>
                  </a:lnTo>
                </a:path>
                <a:path w="1408429" h="1183004">
                  <a:moveTo>
                    <a:pt x="1386840" y="73151"/>
                  </a:moveTo>
                  <a:lnTo>
                    <a:pt x="1402080" y="73151"/>
                  </a:lnTo>
                </a:path>
                <a:path w="1408429" h="1183004">
                  <a:moveTo>
                    <a:pt x="30479" y="79248"/>
                  </a:moveTo>
                  <a:lnTo>
                    <a:pt x="45720" y="79248"/>
                  </a:lnTo>
                </a:path>
                <a:path w="1408429" h="1183004">
                  <a:moveTo>
                    <a:pt x="304800" y="79248"/>
                  </a:moveTo>
                  <a:lnTo>
                    <a:pt x="327659" y="79248"/>
                  </a:lnTo>
                </a:path>
                <a:path w="1408429" h="1183004">
                  <a:moveTo>
                    <a:pt x="708659" y="79248"/>
                  </a:moveTo>
                  <a:lnTo>
                    <a:pt x="716280" y="79248"/>
                  </a:lnTo>
                </a:path>
                <a:path w="1408429" h="1183004">
                  <a:moveTo>
                    <a:pt x="990600" y="79248"/>
                  </a:moveTo>
                  <a:lnTo>
                    <a:pt x="998220" y="79248"/>
                  </a:lnTo>
                </a:path>
                <a:path w="1408429" h="1183004">
                  <a:moveTo>
                    <a:pt x="1386840" y="79248"/>
                  </a:moveTo>
                  <a:lnTo>
                    <a:pt x="1402080" y="79248"/>
                  </a:lnTo>
                </a:path>
                <a:path w="1408429" h="1183004">
                  <a:moveTo>
                    <a:pt x="22859" y="85343"/>
                  </a:moveTo>
                  <a:lnTo>
                    <a:pt x="45719" y="85343"/>
                  </a:lnTo>
                </a:path>
                <a:path w="1408429" h="1183004">
                  <a:moveTo>
                    <a:pt x="304800" y="85343"/>
                  </a:moveTo>
                  <a:lnTo>
                    <a:pt x="327659" y="85343"/>
                  </a:lnTo>
                </a:path>
                <a:path w="1408429" h="1183004">
                  <a:moveTo>
                    <a:pt x="708659" y="85343"/>
                  </a:moveTo>
                  <a:lnTo>
                    <a:pt x="716280" y="85343"/>
                  </a:lnTo>
                </a:path>
                <a:path w="1408429" h="1183004">
                  <a:moveTo>
                    <a:pt x="990600" y="85343"/>
                  </a:moveTo>
                  <a:lnTo>
                    <a:pt x="998220" y="85343"/>
                  </a:lnTo>
                </a:path>
                <a:path w="1408429" h="1183004">
                  <a:moveTo>
                    <a:pt x="1386840" y="85343"/>
                  </a:moveTo>
                  <a:lnTo>
                    <a:pt x="1402080" y="85343"/>
                  </a:lnTo>
                </a:path>
                <a:path w="1408429" h="1183004">
                  <a:moveTo>
                    <a:pt x="22859" y="91439"/>
                  </a:moveTo>
                  <a:lnTo>
                    <a:pt x="45719" y="91439"/>
                  </a:lnTo>
                </a:path>
                <a:path w="1408429" h="1183004">
                  <a:moveTo>
                    <a:pt x="304800" y="91439"/>
                  </a:moveTo>
                  <a:lnTo>
                    <a:pt x="327659" y="91439"/>
                  </a:lnTo>
                </a:path>
                <a:path w="1408429" h="1183004">
                  <a:moveTo>
                    <a:pt x="708659" y="91439"/>
                  </a:moveTo>
                  <a:lnTo>
                    <a:pt x="716280" y="91439"/>
                  </a:lnTo>
                </a:path>
                <a:path w="1408429" h="1183004">
                  <a:moveTo>
                    <a:pt x="990600" y="91439"/>
                  </a:moveTo>
                  <a:lnTo>
                    <a:pt x="998220" y="91439"/>
                  </a:lnTo>
                </a:path>
                <a:path w="1408429" h="1183004">
                  <a:moveTo>
                    <a:pt x="1386840" y="91439"/>
                  </a:moveTo>
                  <a:lnTo>
                    <a:pt x="1402080" y="91439"/>
                  </a:lnTo>
                </a:path>
                <a:path w="1408429" h="1183004">
                  <a:moveTo>
                    <a:pt x="22859" y="97536"/>
                  </a:moveTo>
                  <a:lnTo>
                    <a:pt x="45719" y="97536"/>
                  </a:lnTo>
                </a:path>
                <a:path w="1408429" h="1183004">
                  <a:moveTo>
                    <a:pt x="304800" y="97536"/>
                  </a:moveTo>
                  <a:lnTo>
                    <a:pt x="327659" y="97536"/>
                  </a:lnTo>
                </a:path>
                <a:path w="1408429" h="1183004">
                  <a:moveTo>
                    <a:pt x="708659" y="97536"/>
                  </a:moveTo>
                  <a:lnTo>
                    <a:pt x="716280" y="97536"/>
                  </a:lnTo>
                </a:path>
                <a:path w="1408429" h="1183004">
                  <a:moveTo>
                    <a:pt x="990600" y="97536"/>
                  </a:moveTo>
                  <a:lnTo>
                    <a:pt x="998220" y="97536"/>
                  </a:lnTo>
                </a:path>
                <a:path w="1408429" h="1183004">
                  <a:moveTo>
                    <a:pt x="1379220" y="97536"/>
                  </a:moveTo>
                  <a:lnTo>
                    <a:pt x="1394460" y="97536"/>
                  </a:lnTo>
                </a:path>
                <a:path w="1408429" h="1183004">
                  <a:moveTo>
                    <a:pt x="22859" y="103631"/>
                  </a:moveTo>
                  <a:lnTo>
                    <a:pt x="45719" y="103631"/>
                  </a:lnTo>
                </a:path>
                <a:path w="1408429" h="1183004">
                  <a:moveTo>
                    <a:pt x="304800" y="103631"/>
                  </a:moveTo>
                  <a:lnTo>
                    <a:pt x="327659" y="103631"/>
                  </a:lnTo>
                </a:path>
                <a:path w="1408429" h="1183004">
                  <a:moveTo>
                    <a:pt x="708659" y="103631"/>
                  </a:moveTo>
                  <a:lnTo>
                    <a:pt x="716280" y="103631"/>
                  </a:lnTo>
                </a:path>
                <a:path w="1408429" h="1183004">
                  <a:moveTo>
                    <a:pt x="990600" y="103631"/>
                  </a:moveTo>
                  <a:lnTo>
                    <a:pt x="998220" y="103631"/>
                  </a:lnTo>
                </a:path>
                <a:path w="1408429" h="1183004">
                  <a:moveTo>
                    <a:pt x="1379220" y="103631"/>
                  </a:moveTo>
                  <a:lnTo>
                    <a:pt x="1394460" y="103631"/>
                  </a:lnTo>
                </a:path>
                <a:path w="1408429" h="1183004">
                  <a:moveTo>
                    <a:pt x="22859" y="109727"/>
                  </a:moveTo>
                  <a:lnTo>
                    <a:pt x="45719" y="109727"/>
                  </a:lnTo>
                </a:path>
                <a:path w="1408429" h="1183004">
                  <a:moveTo>
                    <a:pt x="304800" y="109727"/>
                  </a:moveTo>
                  <a:lnTo>
                    <a:pt x="327659" y="109727"/>
                  </a:lnTo>
                </a:path>
                <a:path w="1408429" h="1183004">
                  <a:moveTo>
                    <a:pt x="708659" y="109727"/>
                  </a:moveTo>
                  <a:lnTo>
                    <a:pt x="716280" y="109727"/>
                  </a:lnTo>
                </a:path>
                <a:path w="1408429" h="1183004">
                  <a:moveTo>
                    <a:pt x="990600" y="109727"/>
                  </a:moveTo>
                  <a:lnTo>
                    <a:pt x="998220" y="109727"/>
                  </a:lnTo>
                </a:path>
                <a:path w="1408429" h="1183004">
                  <a:moveTo>
                    <a:pt x="1379220" y="109727"/>
                  </a:moveTo>
                  <a:lnTo>
                    <a:pt x="1394460" y="109727"/>
                  </a:lnTo>
                </a:path>
                <a:path w="1408429" h="1183004">
                  <a:moveTo>
                    <a:pt x="22859" y="115824"/>
                  </a:moveTo>
                  <a:lnTo>
                    <a:pt x="45719" y="115824"/>
                  </a:lnTo>
                </a:path>
                <a:path w="1408429" h="1183004">
                  <a:moveTo>
                    <a:pt x="312420" y="115824"/>
                  </a:moveTo>
                  <a:lnTo>
                    <a:pt x="335279" y="115824"/>
                  </a:lnTo>
                </a:path>
                <a:path w="1408429" h="1183004">
                  <a:moveTo>
                    <a:pt x="708659" y="115824"/>
                  </a:moveTo>
                  <a:lnTo>
                    <a:pt x="716280" y="115824"/>
                  </a:lnTo>
                </a:path>
                <a:path w="1408429" h="1183004">
                  <a:moveTo>
                    <a:pt x="998220" y="115824"/>
                  </a:moveTo>
                  <a:lnTo>
                    <a:pt x="1005840" y="115824"/>
                  </a:lnTo>
                </a:path>
                <a:path w="1408429" h="1183004">
                  <a:moveTo>
                    <a:pt x="1379220" y="115824"/>
                  </a:moveTo>
                  <a:lnTo>
                    <a:pt x="1394460" y="115824"/>
                  </a:lnTo>
                </a:path>
                <a:path w="1408429" h="1183004">
                  <a:moveTo>
                    <a:pt x="22859" y="121919"/>
                  </a:moveTo>
                  <a:lnTo>
                    <a:pt x="38100" y="121919"/>
                  </a:lnTo>
                </a:path>
                <a:path w="1408429" h="1183004">
                  <a:moveTo>
                    <a:pt x="312420" y="121919"/>
                  </a:moveTo>
                  <a:lnTo>
                    <a:pt x="335279" y="121919"/>
                  </a:lnTo>
                </a:path>
                <a:path w="1408429" h="1183004">
                  <a:moveTo>
                    <a:pt x="701040" y="121919"/>
                  </a:moveTo>
                  <a:lnTo>
                    <a:pt x="716280" y="121919"/>
                  </a:lnTo>
                </a:path>
                <a:path w="1408429" h="1183004">
                  <a:moveTo>
                    <a:pt x="998220" y="121919"/>
                  </a:moveTo>
                  <a:lnTo>
                    <a:pt x="1005840" y="121919"/>
                  </a:lnTo>
                </a:path>
                <a:path w="1408429" h="1183004">
                  <a:moveTo>
                    <a:pt x="1379220" y="121919"/>
                  </a:moveTo>
                  <a:lnTo>
                    <a:pt x="1394460" y="121919"/>
                  </a:lnTo>
                </a:path>
                <a:path w="1408429" h="1183004">
                  <a:moveTo>
                    <a:pt x="22859" y="128015"/>
                  </a:moveTo>
                  <a:lnTo>
                    <a:pt x="38100" y="128015"/>
                  </a:lnTo>
                </a:path>
                <a:path w="1408429" h="1183004">
                  <a:moveTo>
                    <a:pt x="312420" y="128015"/>
                  </a:moveTo>
                  <a:lnTo>
                    <a:pt x="335279" y="128015"/>
                  </a:lnTo>
                </a:path>
                <a:path w="1408429" h="1183004">
                  <a:moveTo>
                    <a:pt x="701040" y="128015"/>
                  </a:moveTo>
                  <a:lnTo>
                    <a:pt x="716280" y="128015"/>
                  </a:lnTo>
                </a:path>
                <a:path w="1408429" h="1183004">
                  <a:moveTo>
                    <a:pt x="998220" y="128015"/>
                  </a:moveTo>
                  <a:lnTo>
                    <a:pt x="1005840" y="128015"/>
                  </a:lnTo>
                </a:path>
                <a:path w="1408429" h="1183004">
                  <a:moveTo>
                    <a:pt x="1379220" y="128015"/>
                  </a:moveTo>
                  <a:lnTo>
                    <a:pt x="1394460" y="128015"/>
                  </a:lnTo>
                </a:path>
                <a:path w="1408429" h="1183004">
                  <a:moveTo>
                    <a:pt x="22859" y="134112"/>
                  </a:moveTo>
                  <a:lnTo>
                    <a:pt x="38100" y="134112"/>
                  </a:lnTo>
                </a:path>
                <a:path w="1408429" h="1183004">
                  <a:moveTo>
                    <a:pt x="312420" y="134112"/>
                  </a:moveTo>
                  <a:lnTo>
                    <a:pt x="335279" y="134112"/>
                  </a:lnTo>
                </a:path>
                <a:path w="1408429" h="1183004">
                  <a:moveTo>
                    <a:pt x="701040" y="134112"/>
                  </a:moveTo>
                  <a:lnTo>
                    <a:pt x="716280" y="134112"/>
                  </a:lnTo>
                </a:path>
                <a:path w="1408429" h="1183004">
                  <a:moveTo>
                    <a:pt x="998220" y="134112"/>
                  </a:moveTo>
                  <a:lnTo>
                    <a:pt x="1005840" y="134112"/>
                  </a:lnTo>
                </a:path>
                <a:path w="1408429" h="1183004">
                  <a:moveTo>
                    <a:pt x="1379220" y="134112"/>
                  </a:moveTo>
                  <a:lnTo>
                    <a:pt x="1394460" y="134112"/>
                  </a:lnTo>
                </a:path>
                <a:path w="1408429" h="1183004">
                  <a:moveTo>
                    <a:pt x="22859" y="140207"/>
                  </a:moveTo>
                  <a:lnTo>
                    <a:pt x="38100" y="140207"/>
                  </a:lnTo>
                </a:path>
                <a:path w="1408429" h="1183004">
                  <a:moveTo>
                    <a:pt x="312420" y="140207"/>
                  </a:moveTo>
                  <a:lnTo>
                    <a:pt x="335279" y="140207"/>
                  </a:lnTo>
                </a:path>
                <a:path w="1408429" h="1183004">
                  <a:moveTo>
                    <a:pt x="701040" y="140207"/>
                  </a:moveTo>
                  <a:lnTo>
                    <a:pt x="716280" y="140207"/>
                  </a:lnTo>
                </a:path>
                <a:path w="1408429" h="1183004">
                  <a:moveTo>
                    <a:pt x="998220" y="140207"/>
                  </a:moveTo>
                  <a:lnTo>
                    <a:pt x="1005840" y="140207"/>
                  </a:lnTo>
                </a:path>
                <a:path w="1408429" h="1183004">
                  <a:moveTo>
                    <a:pt x="1379220" y="140207"/>
                  </a:moveTo>
                  <a:lnTo>
                    <a:pt x="1394460" y="140207"/>
                  </a:lnTo>
                </a:path>
                <a:path w="1408429" h="1183004">
                  <a:moveTo>
                    <a:pt x="22859" y="146303"/>
                  </a:moveTo>
                  <a:lnTo>
                    <a:pt x="38100" y="146303"/>
                  </a:lnTo>
                </a:path>
                <a:path w="1408429" h="1183004">
                  <a:moveTo>
                    <a:pt x="312420" y="146303"/>
                  </a:moveTo>
                  <a:lnTo>
                    <a:pt x="335279" y="146303"/>
                  </a:lnTo>
                </a:path>
                <a:path w="1408429" h="1183004">
                  <a:moveTo>
                    <a:pt x="701040" y="146303"/>
                  </a:moveTo>
                  <a:lnTo>
                    <a:pt x="716280" y="146303"/>
                  </a:lnTo>
                </a:path>
                <a:path w="1408429" h="1183004">
                  <a:moveTo>
                    <a:pt x="998220" y="146303"/>
                  </a:moveTo>
                  <a:lnTo>
                    <a:pt x="1005840" y="146303"/>
                  </a:lnTo>
                </a:path>
                <a:path w="1408429" h="1183004">
                  <a:moveTo>
                    <a:pt x="1371600" y="146303"/>
                  </a:moveTo>
                  <a:lnTo>
                    <a:pt x="1386840" y="146303"/>
                  </a:lnTo>
                </a:path>
                <a:path w="1408429" h="1183004">
                  <a:moveTo>
                    <a:pt x="22859" y="152400"/>
                  </a:moveTo>
                  <a:lnTo>
                    <a:pt x="38100" y="152400"/>
                  </a:lnTo>
                </a:path>
                <a:path w="1408429" h="1183004">
                  <a:moveTo>
                    <a:pt x="312420" y="152400"/>
                  </a:moveTo>
                  <a:lnTo>
                    <a:pt x="335279" y="152400"/>
                  </a:lnTo>
                </a:path>
                <a:path w="1408429" h="1183004">
                  <a:moveTo>
                    <a:pt x="701040" y="152400"/>
                  </a:moveTo>
                  <a:lnTo>
                    <a:pt x="716280" y="152400"/>
                  </a:lnTo>
                </a:path>
                <a:path w="1408429" h="1183004">
                  <a:moveTo>
                    <a:pt x="998220" y="152400"/>
                  </a:moveTo>
                  <a:lnTo>
                    <a:pt x="1005840" y="152400"/>
                  </a:lnTo>
                </a:path>
                <a:path w="1408429" h="1183004">
                  <a:moveTo>
                    <a:pt x="1371600" y="152400"/>
                  </a:moveTo>
                  <a:lnTo>
                    <a:pt x="1386840" y="152400"/>
                  </a:lnTo>
                </a:path>
                <a:path w="1408429" h="1183004">
                  <a:moveTo>
                    <a:pt x="22859" y="158495"/>
                  </a:moveTo>
                  <a:lnTo>
                    <a:pt x="38100" y="158495"/>
                  </a:lnTo>
                </a:path>
                <a:path w="1408429" h="1183004">
                  <a:moveTo>
                    <a:pt x="320040" y="158495"/>
                  </a:moveTo>
                  <a:lnTo>
                    <a:pt x="335280" y="158495"/>
                  </a:lnTo>
                </a:path>
                <a:path w="1408429" h="1183004">
                  <a:moveTo>
                    <a:pt x="701040" y="158495"/>
                  </a:moveTo>
                  <a:lnTo>
                    <a:pt x="716280" y="158495"/>
                  </a:lnTo>
                </a:path>
                <a:path w="1408429" h="1183004">
                  <a:moveTo>
                    <a:pt x="998220" y="158495"/>
                  </a:moveTo>
                  <a:lnTo>
                    <a:pt x="1005840" y="158495"/>
                  </a:lnTo>
                </a:path>
                <a:path w="1408429" h="1183004">
                  <a:moveTo>
                    <a:pt x="1371600" y="158495"/>
                  </a:moveTo>
                  <a:lnTo>
                    <a:pt x="1386840" y="158495"/>
                  </a:lnTo>
                </a:path>
                <a:path w="1408429" h="1183004">
                  <a:moveTo>
                    <a:pt x="22859" y="164591"/>
                  </a:moveTo>
                  <a:lnTo>
                    <a:pt x="38100" y="164591"/>
                  </a:lnTo>
                </a:path>
                <a:path w="1408429" h="1183004">
                  <a:moveTo>
                    <a:pt x="320040" y="164591"/>
                  </a:moveTo>
                  <a:lnTo>
                    <a:pt x="335280" y="164591"/>
                  </a:lnTo>
                </a:path>
                <a:path w="1408429" h="1183004">
                  <a:moveTo>
                    <a:pt x="693420" y="164591"/>
                  </a:moveTo>
                  <a:lnTo>
                    <a:pt x="716279" y="164591"/>
                  </a:lnTo>
                </a:path>
                <a:path w="1408429" h="1183004">
                  <a:moveTo>
                    <a:pt x="998220" y="164591"/>
                  </a:moveTo>
                  <a:lnTo>
                    <a:pt x="1005840" y="164591"/>
                  </a:lnTo>
                </a:path>
                <a:path w="1408429" h="1183004">
                  <a:moveTo>
                    <a:pt x="1371600" y="164591"/>
                  </a:moveTo>
                  <a:lnTo>
                    <a:pt x="1386840" y="164591"/>
                  </a:lnTo>
                </a:path>
                <a:path w="1408429" h="1183004">
                  <a:moveTo>
                    <a:pt x="22859" y="170687"/>
                  </a:moveTo>
                  <a:lnTo>
                    <a:pt x="38100" y="170687"/>
                  </a:lnTo>
                </a:path>
                <a:path w="1408429" h="1183004">
                  <a:moveTo>
                    <a:pt x="320040" y="170687"/>
                  </a:moveTo>
                  <a:lnTo>
                    <a:pt x="335280" y="170687"/>
                  </a:lnTo>
                </a:path>
                <a:path w="1408429" h="1183004">
                  <a:moveTo>
                    <a:pt x="693420" y="170687"/>
                  </a:moveTo>
                  <a:lnTo>
                    <a:pt x="716279" y="170687"/>
                  </a:lnTo>
                </a:path>
                <a:path w="1408429" h="1183004">
                  <a:moveTo>
                    <a:pt x="998220" y="170687"/>
                  </a:moveTo>
                  <a:lnTo>
                    <a:pt x="1005840" y="170687"/>
                  </a:lnTo>
                </a:path>
                <a:path w="1408429" h="1183004">
                  <a:moveTo>
                    <a:pt x="1371600" y="170687"/>
                  </a:moveTo>
                  <a:lnTo>
                    <a:pt x="1386840" y="170687"/>
                  </a:lnTo>
                </a:path>
                <a:path w="1408429" h="1183004">
                  <a:moveTo>
                    <a:pt x="22859" y="176783"/>
                  </a:moveTo>
                  <a:lnTo>
                    <a:pt x="38100" y="176783"/>
                  </a:lnTo>
                </a:path>
                <a:path w="1408429" h="1183004">
                  <a:moveTo>
                    <a:pt x="320040" y="176783"/>
                  </a:moveTo>
                  <a:lnTo>
                    <a:pt x="342899" y="176783"/>
                  </a:lnTo>
                </a:path>
                <a:path w="1408429" h="1183004">
                  <a:moveTo>
                    <a:pt x="693420" y="176783"/>
                  </a:moveTo>
                  <a:lnTo>
                    <a:pt x="716279" y="176783"/>
                  </a:lnTo>
                </a:path>
                <a:path w="1408429" h="1183004">
                  <a:moveTo>
                    <a:pt x="998220" y="176783"/>
                  </a:moveTo>
                  <a:lnTo>
                    <a:pt x="1013460" y="176783"/>
                  </a:lnTo>
                </a:path>
                <a:path w="1408429" h="1183004">
                  <a:moveTo>
                    <a:pt x="1371600" y="176783"/>
                  </a:moveTo>
                  <a:lnTo>
                    <a:pt x="1386840" y="176783"/>
                  </a:lnTo>
                </a:path>
                <a:path w="1408429" h="1183004">
                  <a:moveTo>
                    <a:pt x="15240" y="182879"/>
                  </a:moveTo>
                  <a:lnTo>
                    <a:pt x="30480" y="182879"/>
                  </a:lnTo>
                </a:path>
                <a:path w="1408429" h="1183004">
                  <a:moveTo>
                    <a:pt x="320040" y="182879"/>
                  </a:moveTo>
                  <a:lnTo>
                    <a:pt x="342899" y="182879"/>
                  </a:lnTo>
                </a:path>
                <a:path w="1408429" h="1183004">
                  <a:moveTo>
                    <a:pt x="693420" y="182879"/>
                  </a:moveTo>
                  <a:lnTo>
                    <a:pt x="708660" y="182879"/>
                  </a:lnTo>
                </a:path>
                <a:path w="1408429" h="1183004">
                  <a:moveTo>
                    <a:pt x="998220" y="182879"/>
                  </a:moveTo>
                  <a:lnTo>
                    <a:pt x="1013460" y="182879"/>
                  </a:lnTo>
                </a:path>
                <a:path w="1408429" h="1183004">
                  <a:moveTo>
                    <a:pt x="1363979" y="182879"/>
                  </a:moveTo>
                  <a:lnTo>
                    <a:pt x="1386839" y="182879"/>
                  </a:lnTo>
                </a:path>
                <a:path w="1408429" h="1183004">
                  <a:moveTo>
                    <a:pt x="15240" y="188975"/>
                  </a:moveTo>
                  <a:lnTo>
                    <a:pt x="30480" y="188975"/>
                  </a:lnTo>
                </a:path>
                <a:path w="1408429" h="1183004">
                  <a:moveTo>
                    <a:pt x="327659" y="188975"/>
                  </a:moveTo>
                  <a:lnTo>
                    <a:pt x="342900" y="188975"/>
                  </a:lnTo>
                </a:path>
                <a:path w="1408429" h="1183004">
                  <a:moveTo>
                    <a:pt x="693420" y="188975"/>
                  </a:moveTo>
                  <a:lnTo>
                    <a:pt x="708660" y="188975"/>
                  </a:lnTo>
                </a:path>
                <a:path w="1408429" h="1183004">
                  <a:moveTo>
                    <a:pt x="998220" y="188975"/>
                  </a:moveTo>
                  <a:lnTo>
                    <a:pt x="1013460" y="188975"/>
                  </a:lnTo>
                </a:path>
                <a:path w="1408429" h="1183004">
                  <a:moveTo>
                    <a:pt x="1363979" y="188975"/>
                  </a:moveTo>
                  <a:lnTo>
                    <a:pt x="1386839" y="188975"/>
                  </a:lnTo>
                </a:path>
                <a:path w="1408429" h="1183004">
                  <a:moveTo>
                    <a:pt x="15240" y="195072"/>
                  </a:moveTo>
                  <a:lnTo>
                    <a:pt x="30480" y="195072"/>
                  </a:lnTo>
                </a:path>
                <a:path w="1408429" h="1183004">
                  <a:moveTo>
                    <a:pt x="327659" y="195072"/>
                  </a:moveTo>
                  <a:lnTo>
                    <a:pt x="342900" y="195072"/>
                  </a:lnTo>
                </a:path>
                <a:path w="1408429" h="1183004">
                  <a:moveTo>
                    <a:pt x="685800" y="195072"/>
                  </a:moveTo>
                  <a:lnTo>
                    <a:pt x="708659" y="195072"/>
                  </a:lnTo>
                </a:path>
                <a:path w="1408429" h="1183004">
                  <a:moveTo>
                    <a:pt x="998220" y="195072"/>
                  </a:moveTo>
                  <a:lnTo>
                    <a:pt x="1013460" y="195072"/>
                  </a:lnTo>
                </a:path>
                <a:path w="1408429" h="1183004">
                  <a:moveTo>
                    <a:pt x="1363979" y="195072"/>
                  </a:moveTo>
                  <a:lnTo>
                    <a:pt x="1379220" y="195072"/>
                  </a:lnTo>
                </a:path>
                <a:path w="1408429" h="1183004">
                  <a:moveTo>
                    <a:pt x="15240" y="201167"/>
                  </a:moveTo>
                  <a:lnTo>
                    <a:pt x="30480" y="201167"/>
                  </a:lnTo>
                </a:path>
                <a:path w="1408429" h="1183004">
                  <a:moveTo>
                    <a:pt x="327659" y="201167"/>
                  </a:moveTo>
                  <a:lnTo>
                    <a:pt x="342900" y="201167"/>
                  </a:lnTo>
                </a:path>
                <a:path w="1408429" h="1183004">
                  <a:moveTo>
                    <a:pt x="685800" y="201167"/>
                  </a:moveTo>
                  <a:lnTo>
                    <a:pt x="708659" y="201167"/>
                  </a:lnTo>
                </a:path>
                <a:path w="1408429" h="1183004">
                  <a:moveTo>
                    <a:pt x="998220" y="201167"/>
                  </a:moveTo>
                  <a:lnTo>
                    <a:pt x="1013460" y="201167"/>
                  </a:lnTo>
                </a:path>
                <a:path w="1408429" h="1183004">
                  <a:moveTo>
                    <a:pt x="1363979" y="201167"/>
                  </a:moveTo>
                  <a:lnTo>
                    <a:pt x="1379220" y="201167"/>
                  </a:lnTo>
                </a:path>
                <a:path w="1408429" h="1183004">
                  <a:moveTo>
                    <a:pt x="15240" y="207263"/>
                  </a:moveTo>
                  <a:lnTo>
                    <a:pt x="30480" y="207263"/>
                  </a:lnTo>
                </a:path>
                <a:path w="1408429" h="1183004">
                  <a:moveTo>
                    <a:pt x="327659" y="207263"/>
                  </a:moveTo>
                  <a:lnTo>
                    <a:pt x="342900" y="207263"/>
                  </a:lnTo>
                </a:path>
                <a:path w="1408429" h="1183004">
                  <a:moveTo>
                    <a:pt x="685800" y="207263"/>
                  </a:moveTo>
                  <a:lnTo>
                    <a:pt x="708659" y="207263"/>
                  </a:lnTo>
                </a:path>
                <a:path w="1408429" h="1183004">
                  <a:moveTo>
                    <a:pt x="998220" y="207263"/>
                  </a:moveTo>
                  <a:lnTo>
                    <a:pt x="1013460" y="207263"/>
                  </a:lnTo>
                </a:path>
                <a:path w="1408429" h="1183004">
                  <a:moveTo>
                    <a:pt x="1363979" y="207263"/>
                  </a:moveTo>
                  <a:lnTo>
                    <a:pt x="1379220" y="207263"/>
                  </a:lnTo>
                </a:path>
                <a:path w="1408429" h="1183004">
                  <a:moveTo>
                    <a:pt x="15240" y="213360"/>
                  </a:moveTo>
                  <a:lnTo>
                    <a:pt x="30480" y="213360"/>
                  </a:lnTo>
                </a:path>
                <a:path w="1408429" h="1183004">
                  <a:moveTo>
                    <a:pt x="327659" y="213360"/>
                  </a:moveTo>
                  <a:lnTo>
                    <a:pt x="342900" y="213360"/>
                  </a:lnTo>
                </a:path>
                <a:path w="1408429" h="1183004">
                  <a:moveTo>
                    <a:pt x="685800" y="213360"/>
                  </a:moveTo>
                  <a:lnTo>
                    <a:pt x="708659" y="213360"/>
                  </a:lnTo>
                </a:path>
                <a:path w="1408429" h="1183004">
                  <a:moveTo>
                    <a:pt x="998220" y="213360"/>
                  </a:moveTo>
                  <a:lnTo>
                    <a:pt x="1013460" y="213360"/>
                  </a:lnTo>
                </a:path>
                <a:path w="1408429" h="1183004">
                  <a:moveTo>
                    <a:pt x="1363979" y="213360"/>
                  </a:moveTo>
                  <a:lnTo>
                    <a:pt x="1379220" y="213360"/>
                  </a:lnTo>
                </a:path>
                <a:path w="1408429" h="1183004">
                  <a:moveTo>
                    <a:pt x="15240" y="219455"/>
                  </a:moveTo>
                  <a:lnTo>
                    <a:pt x="22860" y="219455"/>
                  </a:lnTo>
                </a:path>
                <a:path w="1408429" h="1183004">
                  <a:moveTo>
                    <a:pt x="327659" y="219455"/>
                  </a:moveTo>
                  <a:lnTo>
                    <a:pt x="342900" y="219455"/>
                  </a:lnTo>
                </a:path>
                <a:path w="1408429" h="1183004">
                  <a:moveTo>
                    <a:pt x="685800" y="219455"/>
                  </a:moveTo>
                  <a:lnTo>
                    <a:pt x="708659" y="219455"/>
                  </a:lnTo>
                </a:path>
                <a:path w="1408429" h="1183004">
                  <a:moveTo>
                    <a:pt x="998220" y="219455"/>
                  </a:moveTo>
                  <a:lnTo>
                    <a:pt x="1013460" y="219455"/>
                  </a:lnTo>
                </a:path>
                <a:path w="1408429" h="1183004">
                  <a:moveTo>
                    <a:pt x="1363979" y="219455"/>
                  </a:moveTo>
                  <a:lnTo>
                    <a:pt x="1379220" y="219455"/>
                  </a:lnTo>
                </a:path>
                <a:path w="1408429" h="1183004">
                  <a:moveTo>
                    <a:pt x="15240" y="225551"/>
                  </a:moveTo>
                  <a:lnTo>
                    <a:pt x="22860" y="225551"/>
                  </a:lnTo>
                </a:path>
                <a:path w="1408429" h="1183004">
                  <a:moveTo>
                    <a:pt x="335279" y="225551"/>
                  </a:moveTo>
                  <a:lnTo>
                    <a:pt x="342900" y="225551"/>
                  </a:lnTo>
                </a:path>
                <a:path w="1408429" h="1183004">
                  <a:moveTo>
                    <a:pt x="685800" y="225551"/>
                  </a:moveTo>
                  <a:lnTo>
                    <a:pt x="708659" y="225551"/>
                  </a:lnTo>
                </a:path>
                <a:path w="1408429" h="1183004">
                  <a:moveTo>
                    <a:pt x="998220" y="225551"/>
                  </a:moveTo>
                  <a:lnTo>
                    <a:pt x="1021079" y="225551"/>
                  </a:lnTo>
                </a:path>
                <a:path w="1408429" h="1183004">
                  <a:moveTo>
                    <a:pt x="1363979" y="225551"/>
                  </a:moveTo>
                  <a:lnTo>
                    <a:pt x="1379220" y="225551"/>
                  </a:lnTo>
                </a:path>
                <a:path w="1408429" h="1183004">
                  <a:moveTo>
                    <a:pt x="7620" y="231648"/>
                  </a:moveTo>
                  <a:lnTo>
                    <a:pt x="22860" y="231648"/>
                  </a:lnTo>
                </a:path>
                <a:path w="1408429" h="1183004">
                  <a:moveTo>
                    <a:pt x="335279" y="231648"/>
                  </a:moveTo>
                  <a:lnTo>
                    <a:pt x="342900" y="231648"/>
                  </a:lnTo>
                </a:path>
                <a:path w="1408429" h="1183004">
                  <a:moveTo>
                    <a:pt x="678179" y="231648"/>
                  </a:moveTo>
                  <a:lnTo>
                    <a:pt x="708660" y="231648"/>
                  </a:lnTo>
                </a:path>
                <a:path w="1408429" h="1183004">
                  <a:moveTo>
                    <a:pt x="1005840" y="231648"/>
                  </a:moveTo>
                  <a:lnTo>
                    <a:pt x="1021080" y="231648"/>
                  </a:lnTo>
                </a:path>
                <a:path w="1408429" h="1183004">
                  <a:moveTo>
                    <a:pt x="1363979" y="231648"/>
                  </a:moveTo>
                  <a:lnTo>
                    <a:pt x="1379220" y="231648"/>
                  </a:lnTo>
                </a:path>
                <a:path w="1408429" h="1183004">
                  <a:moveTo>
                    <a:pt x="7620" y="237743"/>
                  </a:moveTo>
                  <a:lnTo>
                    <a:pt x="22860" y="237743"/>
                  </a:lnTo>
                </a:path>
                <a:path w="1408429" h="1183004">
                  <a:moveTo>
                    <a:pt x="335279" y="237743"/>
                  </a:moveTo>
                  <a:lnTo>
                    <a:pt x="342900" y="237743"/>
                  </a:lnTo>
                </a:path>
                <a:path w="1408429" h="1183004">
                  <a:moveTo>
                    <a:pt x="678179" y="237743"/>
                  </a:moveTo>
                  <a:lnTo>
                    <a:pt x="701039" y="237743"/>
                  </a:lnTo>
                </a:path>
                <a:path w="1408429" h="1183004">
                  <a:moveTo>
                    <a:pt x="1005840" y="237743"/>
                  </a:moveTo>
                  <a:lnTo>
                    <a:pt x="1021080" y="237743"/>
                  </a:lnTo>
                </a:path>
                <a:path w="1408429" h="1183004">
                  <a:moveTo>
                    <a:pt x="1363979" y="237743"/>
                  </a:moveTo>
                  <a:lnTo>
                    <a:pt x="1379220" y="237743"/>
                  </a:lnTo>
                </a:path>
                <a:path w="1408429" h="1183004">
                  <a:moveTo>
                    <a:pt x="7620" y="243839"/>
                  </a:moveTo>
                  <a:lnTo>
                    <a:pt x="22860" y="243839"/>
                  </a:lnTo>
                </a:path>
                <a:path w="1408429" h="1183004">
                  <a:moveTo>
                    <a:pt x="335279" y="243839"/>
                  </a:moveTo>
                  <a:lnTo>
                    <a:pt x="342900" y="243839"/>
                  </a:lnTo>
                </a:path>
                <a:path w="1408429" h="1183004">
                  <a:moveTo>
                    <a:pt x="678179" y="243839"/>
                  </a:moveTo>
                  <a:lnTo>
                    <a:pt x="701039" y="243839"/>
                  </a:lnTo>
                </a:path>
                <a:path w="1408429" h="1183004">
                  <a:moveTo>
                    <a:pt x="1005840" y="243839"/>
                  </a:moveTo>
                  <a:lnTo>
                    <a:pt x="1021080" y="243839"/>
                  </a:lnTo>
                </a:path>
                <a:path w="1408429" h="1183004">
                  <a:moveTo>
                    <a:pt x="1356359" y="243839"/>
                  </a:moveTo>
                  <a:lnTo>
                    <a:pt x="1371600" y="243839"/>
                  </a:lnTo>
                </a:path>
                <a:path w="1408429" h="1183004">
                  <a:moveTo>
                    <a:pt x="7620" y="249936"/>
                  </a:moveTo>
                  <a:lnTo>
                    <a:pt x="22860" y="249936"/>
                  </a:lnTo>
                </a:path>
                <a:path w="1408429" h="1183004">
                  <a:moveTo>
                    <a:pt x="335279" y="249936"/>
                  </a:moveTo>
                  <a:lnTo>
                    <a:pt x="342900" y="249936"/>
                  </a:lnTo>
                </a:path>
                <a:path w="1408429" h="1183004">
                  <a:moveTo>
                    <a:pt x="678179" y="249936"/>
                  </a:moveTo>
                  <a:lnTo>
                    <a:pt x="701039" y="249936"/>
                  </a:lnTo>
                </a:path>
                <a:path w="1408429" h="1183004">
                  <a:moveTo>
                    <a:pt x="1005840" y="249936"/>
                  </a:moveTo>
                  <a:lnTo>
                    <a:pt x="1021080" y="249936"/>
                  </a:lnTo>
                </a:path>
                <a:path w="1408429" h="1183004">
                  <a:moveTo>
                    <a:pt x="1356359" y="249936"/>
                  </a:moveTo>
                  <a:lnTo>
                    <a:pt x="1371600" y="249936"/>
                  </a:lnTo>
                </a:path>
                <a:path w="1408429" h="1183004">
                  <a:moveTo>
                    <a:pt x="7620" y="256031"/>
                  </a:moveTo>
                  <a:lnTo>
                    <a:pt x="22860" y="256031"/>
                  </a:lnTo>
                </a:path>
                <a:path w="1408429" h="1183004">
                  <a:moveTo>
                    <a:pt x="335279" y="256031"/>
                  </a:moveTo>
                  <a:lnTo>
                    <a:pt x="342900" y="256031"/>
                  </a:lnTo>
                </a:path>
                <a:path w="1408429" h="1183004">
                  <a:moveTo>
                    <a:pt x="678179" y="256031"/>
                  </a:moveTo>
                  <a:lnTo>
                    <a:pt x="701039" y="256031"/>
                  </a:lnTo>
                </a:path>
                <a:path w="1408429" h="1183004">
                  <a:moveTo>
                    <a:pt x="1005840" y="256031"/>
                  </a:moveTo>
                  <a:lnTo>
                    <a:pt x="1021080" y="256031"/>
                  </a:lnTo>
                </a:path>
                <a:path w="1408429" h="1183004">
                  <a:moveTo>
                    <a:pt x="1356359" y="256031"/>
                  </a:moveTo>
                  <a:lnTo>
                    <a:pt x="1371600" y="256031"/>
                  </a:lnTo>
                </a:path>
                <a:path w="1408429" h="1183004">
                  <a:moveTo>
                    <a:pt x="7620" y="262127"/>
                  </a:moveTo>
                  <a:lnTo>
                    <a:pt x="22860" y="262127"/>
                  </a:lnTo>
                </a:path>
                <a:path w="1408429" h="1183004">
                  <a:moveTo>
                    <a:pt x="335279" y="262127"/>
                  </a:moveTo>
                  <a:lnTo>
                    <a:pt x="342900" y="262127"/>
                  </a:lnTo>
                </a:path>
                <a:path w="1408429" h="1183004">
                  <a:moveTo>
                    <a:pt x="678179" y="262127"/>
                  </a:moveTo>
                  <a:lnTo>
                    <a:pt x="701039" y="262127"/>
                  </a:lnTo>
                </a:path>
                <a:path w="1408429" h="1183004">
                  <a:moveTo>
                    <a:pt x="1005840" y="262127"/>
                  </a:moveTo>
                  <a:lnTo>
                    <a:pt x="1021080" y="262127"/>
                  </a:lnTo>
                </a:path>
                <a:path w="1408429" h="1183004">
                  <a:moveTo>
                    <a:pt x="1356359" y="262127"/>
                  </a:moveTo>
                  <a:lnTo>
                    <a:pt x="1371600" y="262127"/>
                  </a:lnTo>
                </a:path>
                <a:path w="1408429" h="1183004">
                  <a:moveTo>
                    <a:pt x="7620" y="268224"/>
                  </a:moveTo>
                  <a:lnTo>
                    <a:pt x="22860" y="268224"/>
                  </a:lnTo>
                </a:path>
                <a:path w="1408429" h="1183004">
                  <a:moveTo>
                    <a:pt x="335279" y="268224"/>
                  </a:moveTo>
                  <a:lnTo>
                    <a:pt x="342900" y="268224"/>
                  </a:lnTo>
                </a:path>
                <a:path w="1408429" h="1183004">
                  <a:moveTo>
                    <a:pt x="678179" y="268224"/>
                  </a:moveTo>
                  <a:lnTo>
                    <a:pt x="701039" y="268224"/>
                  </a:lnTo>
                </a:path>
                <a:path w="1408429" h="1183004">
                  <a:moveTo>
                    <a:pt x="1005840" y="268224"/>
                  </a:moveTo>
                  <a:lnTo>
                    <a:pt x="1021080" y="268224"/>
                  </a:lnTo>
                </a:path>
                <a:path w="1408429" h="1183004">
                  <a:moveTo>
                    <a:pt x="1356359" y="268224"/>
                  </a:moveTo>
                  <a:lnTo>
                    <a:pt x="1371600" y="268224"/>
                  </a:lnTo>
                </a:path>
                <a:path w="1408429" h="1183004">
                  <a:moveTo>
                    <a:pt x="7620" y="274319"/>
                  </a:moveTo>
                  <a:lnTo>
                    <a:pt x="22860" y="274319"/>
                  </a:lnTo>
                </a:path>
                <a:path w="1408429" h="1183004">
                  <a:moveTo>
                    <a:pt x="335279" y="274319"/>
                  </a:moveTo>
                  <a:lnTo>
                    <a:pt x="342900" y="274319"/>
                  </a:lnTo>
                </a:path>
                <a:path w="1408429" h="1183004">
                  <a:moveTo>
                    <a:pt x="678179" y="274319"/>
                  </a:moveTo>
                  <a:lnTo>
                    <a:pt x="701039" y="274319"/>
                  </a:lnTo>
                </a:path>
                <a:path w="1408429" h="1183004">
                  <a:moveTo>
                    <a:pt x="1005840" y="274319"/>
                  </a:moveTo>
                  <a:lnTo>
                    <a:pt x="1021080" y="274319"/>
                  </a:lnTo>
                </a:path>
                <a:path w="1408429" h="1183004">
                  <a:moveTo>
                    <a:pt x="1356359" y="274319"/>
                  </a:moveTo>
                  <a:lnTo>
                    <a:pt x="1371600" y="274319"/>
                  </a:lnTo>
                </a:path>
                <a:path w="1408429" h="1183004">
                  <a:moveTo>
                    <a:pt x="7620" y="280415"/>
                  </a:moveTo>
                  <a:lnTo>
                    <a:pt x="22860" y="280415"/>
                  </a:lnTo>
                </a:path>
                <a:path w="1408429" h="1183004">
                  <a:moveTo>
                    <a:pt x="335279" y="280415"/>
                  </a:moveTo>
                  <a:lnTo>
                    <a:pt x="342900" y="280415"/>
                  </a:lnTo>
                </a:path>
                <a:path w="1408429" h="1183004">
                  <a:moveTo>
                    <a:pt x="678179" y="280415"/>
                  </a:moveTo>
                  <a:lnTo>
                    <a:pt x="701039" y="280415"/>
                  </a:lnTo>
                </a:path>
                <a:path w="1408429" h="1183004">
                  <a:moveTo>
                    <a:pt x="1005840" y="280415"/>
                  </a:moveTo>
                  <a:lnTo>
                    <a:pt x="1021080" y="280415"/>
                  </a:lnTo>
                </a:path>
                <a:path w="1408429" h="1183004">
                  <a:moveTo>
                    <a:pt x="1356359" y="280415"/>
                  </a:moveTo>
                  <a:lnTo>
                    <a:pt x="1371600" y="280415"/>
                  </a:lnTo>
                </a:path>
                <a:path w="1408429" h="1183004">
                  <a:moveTo>
                    <a:pt x="7620" y="286512"/>
                  </a:moveTo>
                  <a:lnTo>
                    <a:pt x="22860" y="286512"/>
                  </a:lnTo>
                </a:path>
                <a:path w="1408429" h="1183004">
                  <a:moveTo>
                    <a:pt x="342900" y="286512"/>
                  </a:moveTo>
                  <a:lnTo>
                    <a:pt x="350520" y="286512"/>
                  </a:lnTo>
                </a:path>
                <a:path w="1408429" h="1183004">
                  <a:moveTo>
                    <a:pt x="678179" y="286512"/>
                  </a:moveTo>
                  <a:lnTo>
                    <a:pt x="701039" y="286512"/>
                  </a:lnTo>
                </a:path>
                <a:path w="1408429" h="1183004">
                  <a:moveTo>
                    <a:pt x="1005840" y="286512"/>
                  </a:moveTo>
                  <a:lnTo>
                    <a:pt x="1028699" y="286512"/>
                  </a:lnTo>
                </a:path>
                <a:path w="1408429" h="1183004">
                  <a:moveTo>
                    <a:pt x="1356359" y="286512"/>
                  </a:moveTo>
                  <a:lnTo>
                    <a:pt x="1371600" y="286512"/>
                  </a:lnTo>
                </a:path>
                <a:path w="1408429" h="1183004">
                  <a:moveTo>
                    <a:pt x="0" y="292607"/>
                  </a:moveTo>
                  <a:lnTo>
                    <a:pt x="15240" y="292607"/>
                  </a:lnTo>
                </a:path>
                <a:path w="1408429" h="1183004">
                  <a:moveTo>
                    <a:pt x="342900" y="292607"/>
                  </a:moveTo>
                  <a:lnTo>
                    <a:pt x="350520" y="292607"/>
                  </a:lnTo>
                </a:path>
                <a:path w="1408429" h="1183004">
                  <a:moveTo>
                    <a:pt x="670559" y="292607"/>
                  </a:moveTo>
                  <a:lnTo>
                    <a:pt x="693419" y="292607"/>
                  </a:lnTo>
                </a:path>
                <a:path w="1408429" h="1183004">
                  <a:moveTo>
                    <a:pt x="1013459" y="292607"/>
                  </a:moveTo>
                  <a:lnTo>
                    <a:pt x="1028700" y="292607"/>
                  </a:lnTo>
                </a:path>
                <a:path w="1408429" h="1183004">
                  <a:moveTo>
                    <a:pt x="1348740" y="292607"/>
                  </a:moveTo>
                  <a:lnTo>
                    <a:pt x="1363980" y="292607"/>
                  </a:lnTo>
                </a:path>
                <a:path w="1408429" h="1183004">
                  <a:moveTo>
                    <a:pt x="0" y="298703"/>
                  </a:moveTo>
                  <a:lnTo>
                    <a:pt x="15240" y="298703"/>
                  </a:lnTo>
                </a:path>
                <a:path w="1408429" h="1183004">
                  <a:moveTo>
                    <a:pt x="342900" y="298703"/>
                  </a:moveTo>
                  <a:lnTo>
                    <a:pt x="350520" y="298703"/>
                  </a:lnTo>
                </a:path>
                <a:path w="1408429" h="1183004">
                  <a:moveTo>
                    <a:pt x="670559" y="298703"/>
                  </a:moveTo>
                  <a:lnTo>
                    <a:pt x="693419" y="298703"/>
                  </a:lnTo>
                </a:path>
                <a:path w="1408429" h="1183004">
                  <a:moveTo>
                    <a:pt x="1013459" y="298703"/>
                  </a:moveTo>
                  <a:lnTo>
                    <a:pt x="1028700" y="298703"/>
                  </a:lnTo>
                </a:path>
                <a:path w="1408429" h="1183004">
                  <a:moveTo>
                    <a:pt x="1348740" y="298703"/>
                  </a:moveTo>
                  <a:lnTo>
                    <a:pt x="1363980" y="298703"/>
                  </a:lnTo>
                </a:path>
                <a:path w="1408429" h="1183004">
                  <a:moveTo>
                    <a:pt x="0" y="304800"/>
                  </a:moveTo>
                  <a:lnTo>
                    <a:pt x="15240" y="304800"/>
                  </a:lnTo>
                </a:path>
                <a:path w="1408429" h="1183004">
                  <a:moveTo>
                    <a:pt x="342900" y="304800"/>
                  </a:moveTo>
                  <a:lnTo>
                    <a:pt x="350520" y="304800"/>
                  </a:lnTo>
                </a:path>
                <a:path w="1408429" h="1183004">
                  <a:moveTo>
                    <a:pt x="670559" y="304800"/>
                  </a:moveTo>
                  <a:lnTo>
                    <a:pt x="693419" y="304800"/>
                  </a:lnTo>
                </a:path>
                <a:path w="1408429" h="1183004">
                  <a:moveTo>
                    <a:pt x="1013459" y="304800"/>
                  </a:moveTo>
                  <a:lnTo>
                    <a:pt x="1028700" y="304800"/>
                  </a:lnTo>
                </a:path>
                <a:path w="1408429" h="1183004">
                  <a:moveTo>
                    <a:pt x="1348740" y="304800"/>
                  </a:moveTo>
                  <a:lnTo>
                    <a:pt x="1363980" y="304800"/>
                  </a:lnTo>
                </a:path>
                <a:path w="1408429" h="1183004">
                  <a:moveTo>
                    <a:pt x="0" y="310895"/>
                  </a:moveTo>
                  <a:lnTo>
                    <a:pt x="15240" y="310895"/>
                  </a:lnTo>
                </a:path>
                <a:path w="1408429" h="1183004">
                  <a:moveTo>
                    <a:pt x="342900" y="310895"/>
                  </a:moveTo>
                  <a:lnTo>
                    <a:pt x="350520" y="310895"/>
                  </a:lnTo>
                </a:path>
                <a:path w="1408429" h="1183004">
                  <a:moveTo>
                    <a:pt x="670559" y="310895"/>
                  </a:moveTo>
                  <a:lnTo>
                    <a:pt x="693419" y="310895"/>
                  </a:lnTo>
                </a:path>
                <a:path w="1408429" h="1183004">
                  <a:moveTo>
                    <a:pt x="1013459" y="310895"/>
                  </a:moveTo>
                  <a:lnTo>
                    <a:pt x="1028700" y="310895"/>
                  </a:lnTo>
                </a:path>
                <a:path w="1408429" h="1183004">
                  <a:moveTo>
                    <a:pt x="1348740" y="310895"/>
                  </a:moveTo>
                  <a:lnTo>
                    <a:pt x="1363980" y="310895"/>
                  </a:lnTo>
                </a:path>
                <a:path w="1408429" h="1183004">
                  <a:moveTo>
                    <a:pt x="342900" y="316991"/>
                  </a:moveTo>
                  <a:lnTo>
                    <a:pt x="350520" y="316991"/>
                  </a:lnTo>
                </a:path>
                <a:path w="1408429" h="1183004">
                  <a:moveTo>
                    <a:pt x="670559" y="316991"/>
                  </a:moveTo>
                  <a:lnTo>
                    <a:pt x="693419" y="316991"/>
                  </a:lnTo>
                </a:path>
                <a:path w="1408429" h="1183004">
                  <a:moveTo>
                    <a:pt x="1013459" y="316991"/>
                  </a:moveTo>
                  <a:lnTo>
                    <a:pt x="1028700" y="316991"/>
                  </a:lnTo>
                </a:path>
                <a:path w="1408429" h="1183004">
                  <a:moveTo>
                    <a:pt x="1348740" y="316991"/>
                  </a:moveTo>
                  <a:lnTo>
                    <a:pt x="1363980" y="316991"/>
                  </a:lnTo>
                </a:path>
                <a:path w="1408429" h="1183004">
                  <a:moveTo>
                    <a:pt x="342900" y="323088"/>
                  </a:moveTo>
                  <a:lnTo>
                    <a:pt x="350520" y="323088"/>
                  </a:lnTo>
                </a:path>
                <a:path w="1408429" h="1183004">
                  <a:moveTo>
                    <a:pt x="670559" y="323088"/>
                  </a:moveTo>
                  <a:lnTo>
                    <a:pt x="693419" y="323088"/>
                  </a:lnTo>
                </a:path>
                <a:path w="1408429" h="1183004">
                  <a:moveTo>
                    <a:pt x="1013459" y="323088"/>
                  </a:moveTo>
                  <a:lnTo>
                    <a:pt x="1028700" y="323088"/>
                  </a:lnTo>
                </a:path>
                <a:path w="1408429" h="1183004">
                  <a:moveTo>
                    <a:pt x="1348740" y="323088"/>
                  </a:moveTo>
                  <a:lnTo>
                    <a:pt x="1363980" y="323088"/>
                  </a:lnTo>
                </a:path>
                <a:path w="1408429" h="1183004">
                  <a:moveTo>
                    <a:pt x="342900" y="329183"/>
                  </a:moveTo>
                  <a:lnTo>
                    <a:pt x="350520" y="329183"/>
                  </a:lnTo>
                </a:path>
                <a:path w="1408429" h="1183004">
                  <a:moveTo>
                    <a:pt x="670559" y="329183"/>
                  </a:moveTo>
                  <a:lnTo>
                    <a:pt x="693419" y="329183"/>
                  </a:lnTo>
                </a:path>
                <a:path w="1408429" h="1183004">
                  <a:moveTo>
                    <a:pt x="1013459" y="329183"/>
                  </a:moveTo>
                  <a:lnTo>
                    <a:pt x="1028700" y="329183"/>
                  </a:lnTo>
                </a:path>
                <a:path w="1408429" h="1183004">
                  <a:moveTo>
                    <a:pt x="1348740" y="329183"/>
                  </a:moveTo>
                  <a:lnTo>
                    <a:pt x="1363980" y="329183"/>
                  </a:lnTo>
                </a:path>
                <a:path w="1408429" h="1183004">
                  <a:moveTo>
                    <a:pt x="342900" y="335279"/>
                  </a:moveTo>
                  <a:lnTo>
                    <a:pt x="358140" y="335279"/>
                  </a:lnTo>
                </a:path>
                <a:path w="1408429" h="1183004">
                  <a:moveTo>
                    <a:pt x="670559" y="335279"/>
                  </a:moveTo>
                  <a:lnTo>
                    <a:pt x="693419" y="335279"/>
                  </a:lnTo>
                </a:path>
                <a:path w="1408429" h="1183004">
                  <a:moveTo>
                    <a:pt x="1013459" y="335279"/>
                  </a:moveTo>
                  <a:lnTo>
                    <a:pt x="1036319" y="335279"/>
                  </a:lnTo>
                </a:path>
                <a:path w="1408429" h="1183004">
                  <a:moveTo>
                    <a:pt x="1348740" y="335279"/>
                  </a:moveTo>
                  <a:lnTo>
                    <a:pt x="1363980" y="335279"/>
                  </a:lnTo>
                </a:path>
                <a:path w="1408429" h="1183004">
                  <a:moveTo>
                    <a:pt x="342900" y="341375"/>
                  </a:moveTo>
                  <a:lnTo>
                    <a:pt x="358140" y="341375"/>
                  </a:lnTo>
                </a:path>
                <a:path w="1408429" h="1183004">
                  <a:moveTo>
                    <a:pt x="670559" y="341375"/>
                  </a:moveTo>
                  <a:lnTo>
                    <a:pt x="685800" y="341375"/>
                  </a:lnTo>
                </a:path>
                <a:path w="1408429" h="1183004">
                  <a:moveTo>
                    <a:pt x="1021079" y="341375"/>
                  </a:moveTo>
                  <a:lnTo>
                    <a:pt x="1036320" y="341375"/>
                  </a:lnTo>
                </a:path>
                <a:path w="1408429" h="1183004">
                  <a:moveTo>
                    <a:pt x="1341120" y="341375"/>
                  </a:moveTo>
                  <a:lnTo>
                    <a:pt x="1363979" y="341375"/>
                  </a:lnTo>
                </a:path>
                <a:path w="1408429" h="1183004">
                  <a:moveTo>
                    <a:pt x="342900" y="347472"/>
                  </a:moveTo>
                  <a:lnTo>
                    <a:pt x="358140" y="347472"/>
                  </a:lnTo>
                </a:path>
                <a:path w="1408429" h="1183004">
                  <a:moveTo>
                    <a:pt x="670559" y="347472"/>
                  </a:moveTo>
                  <a:lnTo>
                    <a:pt x="685800" y="347472"/>
                  </a:lnTo>
                </a:path>
                <a:path w="1408429" h="1183004">
                  <a:moveTo>
                    <a:pt x="1021079" y="347472"/>
                  </a:moveTo>
                  <a:lnTo>
                    <a:pt x="1036320" y="347472"/>
                  </a:lnTo>
                </a:path>
                <a:path w="1408429" h="1183004">
                  <a:moveTo>
                    <a:pt x="1341120" y="347472"/>
                  </a:moveTo>
                  <a:lnTo>
                    <a:pt x="1363979" y="347472"/>
                  </a:lnTo>
                </a:path>
                <a:path w="1408429" h="1183004">
                  <a:moveTo>
                    <a:pt x="342900" y="353567"/>
                  </a:moveTo>
                  <a:lnTo>
                    <a:pt x="358140" y="353567"/>
                  </a:lnTo>
                </a:path>
                <a:path w="1408429" h="1183004">
                  <a:moveTo>
                    <a:pt x="670559" y="353567"/>
                  </a:moveTo>
                  <a:lnTo>
                    <a:pt x="685800" y="353567"/>
                  </a:lnTo>
                </a:path>
                <a:path w="1408429" h="1183004">
                  <a:moveTo>
                    <a:pt x="1021079" y="353567"/>
                  </a:moveTo>
                  <a:lnTo>
                    <a:pt x="1036320" y="353567"/>
                  </a:lnTo>
                </a:path>
                <a:path w="1408429" h="1183004">
                  <a:moveTo>
                    <a:pt x="1341120" y="353567"/>
                  </a:moveTo>
                  <a:lnTo>
                    <a:pt x="1363979" y="353567"/>
                  </a:lnTo>
                </a:path>
                <a:path w="1408429" h="1183004">
                  <a:moveTo>
                    <a:pt x="342900" y="359663"/>
                  </a:moveTo>
                  <a:lnTo>
                    <a:pt x="358140" y="359663"/>
                  </a:lnTo>
                </a:path>
                <a:path w="1408429" h="1183004">
                  <a:moveTo>
                    <a:pt x="670559" y="359663"/>
                  </a:moveTo>
                  <a:lnTo>
                    <a:pt x="685800" y="359663"/>
                  </a:lnTo>
                </a:path>
                <a:path w="1408429" h="1183004">
                  <a:moveTo>
                    <a:pt x="1021079" y="359663"/>
                  </a:moveTo>
                  <a:lnTo>
                    <a:pt x="1036320" y="359663"/>
                  </a:lnTo>
                </a:path>
                <a:path w="1408429" h="1183004">
                  <a:moveTo>
                    <a:pt x="1341120" y="359663"/>
                  </a:moveTo>
                  <a:lnTo>
                    <a:pt x="1363979" y="359663"/>
                  </a:lnTo>
                </a:path>
                <a:path w="1408429" h="1183004">
                  <a:moveTo>
                    <a:pt x="342900" y="365760"/>
                  </a:moveTo>
                  <a:lnTo>
                    <a:pt x="358140" y="365760"/>
                  </a:lnTo>
                </a:path>
                <a:path w="1408429" h="1183004">
                  <a:moveTo>
                    <a:pt x="670559" y="365760"/>
                  </a:moveTo>
                  <a:lnTo>
                    <a:pt x="685800" y="365760"/>
                  </a:lnTo>
                </a:path>
                <a:path w="1408429" h="1183004">
                  <a:moveTo>
                    <a:pt x="1021079" y="365760"/>
                  </a:moveTo>
                  <a:lnTo>
                    <a:pt x="1036320" y="365760"/>
                  </a:lnTo>
                </a:path>
                <a:path w="1408429" h="1183004">
                  <a:moveTo>
                    <a:pt x="1341120" y="365760"/>
                  </a:moveTo>
                  <a:lnTo>
                    <a:pt x="1363979" y="365760"/>
                  </a:lnTo>
                </a:path>
                <a:path w="1408429" h="1183004">
                  <a:moveTo>
                    <a:pt x="342900" y="371855"/>
                  </a:moveTo>
                  <a:lnTo>
                    <a:pt x="358140" y="371855"/>
                  </a:lnTo>
                </a:path>
                <a:path w="1408429" h="1183004">
                  <a:moveTo>
                    <a:pt x="670559" y="371855"/>
                  </a:moveTo>
                  <a:lnTo>
                    <a:pt x="685800" y="371855"/>
                  </a:lnTo>
                </a:path>
                <a:path w="1408429" h="1183004">
                  <a:moveTo>
                    <a:pt x="1021079" y="371855"/>
                  </a:moveTo>
                  <a:lnTo>
                    <a:pt x="1036320" y="371855"/>
                  </a:lnTo>
                </a:path>
                <a:path w="1408429" h="1183004">
                  <a:moveTo>
                    <a:pt x="1341120" y="371855"/>
                  </a:moveTo>
                  <a:lnTo>
                    <a:pt x="1363979" y="371855"/>
                  </a:lnTo>
                </a:path>
                <a:path w="1408429" h="1183004">
                  <a:moveTo>
                    <a:pt x="342900" y="377951"/>
                  </a:moveTo>
                  <a:lnTo>
                    <a:pt x="358140" y="377951"/>
                  </a:lnTo>
                </a:path>
                <a:path w="1408429" h="1183004">
                  <a:moveTo>
                    <a:pt x="670559" y="377951"/>
                  </a:moveTo>
                  <a:lnTo>
                    <a:pt x="685800" y="377951"/>
                  </a:lnTo>
                </a:path>
                <a:path w="1408429" h="1183004">
                  <a:moveTo>
                    <a:pt x="1021079" y="377951"/>
                  </a:moveTo>
                  <a:lnTo>
                    <a:pt x="1036320" y="377951"/>
                  </a:lnTo>
                </a:path>
                <a:path w="1408429" h="1183004">
                  <a:moveTo>
                    <a:pt x="1341120" y="377951"/>
                  </a:moveTo>
                  <a:lnTo>
                    <a:pt x="1363979" y="377951"/>
                  </a:lnTo>
                </a:path>
                <a:path w="1408429" h="1183004">
                  <a:moveTo>
                    <a:pt x="342900" y="384048"/>
                  </a:moveTo>
                  <a:lnTo>
                    <a:pt x="358140" y="384048"/>
                  </a:lnTo>
                </a:path>
                <a:path w="1408429" h="1183004">
                  <a:moveTo>
                    <a:pt x="670559" y="384048"/>
                  </a:moveTo>
                  <a:lnTo>
                    <a:pt x="678180" y="384048"/>
                  </a:lnTo>
                </a:path>
                <a:path w="1408429" h="1183004">
                  <a:moveTo>
                    <a:pt x="1021079" y="384048"/>
                  </a:moveTo>
                  <a:lnTo>
                    <a:pt x="1036320" y="384048"/>
                  </a:lnTo>
                </a:path>
                <a:path w="1408429" h="1183004">
                  <a:moveTo>
                    <a:pt x="1341120" y="384048"/>
                  </a:moveTo>
                  <a:lnTo>
                    <a:pt x="1363979" y="384048"/>
                  </a:lnTo>
                </a:path>
                <a:path w="1408429" h="1183004">
                  <a:moveTo>
                    <a:pt x="342900" y="390143"/>
                  </a:moveTo>
                  <a:lnTo>
                    <a:pt x="358140" y="390143"/>
                  </a:lnTo>
                </a:path>
                <a:path w="1408429" h="1183004">
                  <a:moveTo>
                    <a:pt x="670559" y="390143"/>
                  </a:moveTo>
                  <a:lnTo>
                    <a:pt x="678180" y="390143"/>
                  </a:lnTo>
                </a:path>
                <a:path w="1408429" h="1183004">
                  <a:moveTo>
                    <a:pt x="1021079" y="390143"/>
                  </a:moveTo>
                  <a:lnTo>
                    <a:pt x="1036320" y="390143"/>
                  </a:lnTo>
                </a:path>
                <a:path w="1408429" h="1183004">
                  <a:moveTo>
                    <a:pt x="1341120" y="390143"/>
                  </a:moveTo>
                  <a:lnTo>
                    <a:pt x="1363979" y="390143"/>
                  </a:lnTo>
                </a:path>
                <a:path w="1408429" h="1183004">
                  <a:moveTo>
                    <a:pt x="350520" y="396239"/>
                  </a:moveTo>
                  <a:lnTo>
                    <a:pt x="365760" y="396239"/>
                  </a:lnTo>
                </a:path>
                <a:path w="1408429" h="1183004">
                  <a:moveTo>
                    <a:pt x="670559" y="396239"/>
                  </a:moveTo>
                  <a:lnTo>
                    <a:pt x="678180" y="396239"/>
                  </a:lnTo>
                </a:path>
                <a:path w="1408429" h="1183004">
                  <a:moveTo>
                    <a:pt x="1021079" y="396239"/>
                  </a:moveTo>
                  <a:lnTo>
                    <a:pt x="1043939" y="396239"/>
                  </a:lnTo>
                </a:path>
                <a:path w="1408429" h="1183004">
                  <a:moveTo>
                    <a:pt x="1341120" y="396239"/>
                  </a:moveTo>
                  <a:lnTo>
                    <a:pt x="1363979" y="396239"/>
                  </a:lnTo>
                </a:path>
                <a:path w="1408429" h="1183004">
                  <a:moveTo>
                    <a:pt x="350520" y="402336"/>
                  </a:moveTo>
                  <a:lnTo>
                    <a:pt x="365760" y="402336"/>
                  </a:lnTo>
                </a:path>
                <a:path w="1408429" h="1183004">
                  <a:moveTo>
                    <a:pt x="662940" y="402336"/>
                  </a:moveTo>
                  <a:lnTo>
                    <a:pt x="678180" y="402336"/>
                  </a:lnTo>
                </a:path>
                <a:path w="1408429" h="1183004">
                  <a:moveTo>
                    <a:pt x="1028700" y="402336"/>
                  </a:moveTo>
                  <a:lnTo>
                    <a:pt x="1043940" y="402336"/>
                  </a:lnTo>
                </a:path>
                <a:path w="1408429" h="1183004">
                  <a:moveTo>
                    <a:pt x="1333500" y="402336"/>
                  </a:moveTo>
                  <a:lnTo>
                    <a:pt x="1356359" y="402336"/>
                  </a:lnTo>
                </a:path>
                <a:path w="1408429" h="1183004">
                  <a:moveTo>
                    <a:pt x="350520" y="408431"/>
                  </a:moveTo>
                  <a:lnTo>
                    <a:pt x="365760" y="408431"/>
                  </a:lnTo>
                </a:path>
                <a:path w="1408429" h="1183004">
                  <a:moveTo>
                    <a:pt x="662940" y="408431"/>
                  </a:moveTo>
                  <a:lnTo>
                    <a:pt x="670560" y="408431"/>
                  </a:lnTo>
                </a:path>
                <a:path w="1408429" h="1183004">
                  <a:moveTo>
                    <a:pt x="1028700" y="408431"/>
                  </a:moveTo>
                  <a:lnTo>
                    <a:pt x="1043940" y="408431"/>
                  </a:lnTo>
                </a:path>
                <a:path w="1408429" h="1183004">
                  <a:moveTo>
                    <a:pt x="1333500" y="408431"/>
                  </a:moveTo>
                  <a:lnTo>
                    <a:pt x="1356359" y="408431"/>
                  </a:lnTo>
                </a:path>
                <a:path w="1408429" h="1183004">
                  <a:moveTo>
                    <a:pt x="350520" y="414527"/>
                  </a:moveTo>
                  <a:lnTo>
                    <a:pt x="365760" y="414527"/>
                  </a:lnTo>
                </a:path>
                <a:path w="1408429" h="1183004">
                  <a:moveTo>
                    <a:pt x="662940" y="414527"/>
                  </a:moveTo>
                  <a:lnTo>
                    <a:pt x="670560" y="414527"/>
                  </a:lnTo>
                </a:path>
                <a:path w="1408429" h="1183004">
                  <a:moveTo>
                    <a:pt x="1028700" y="414527"/>
                  </a:moveTo>
                  <a:lnTo>
                    <a:pt x="1043940" y="414527"/>
                  </a:lnTo>
                </a:path>
                <a:path w="1408429" h="1183004">
                  <a:moveTo>
                    <a:pt x="1333500" y="414527"/>
                  </a:moveTo>
                  <a:lnTo>
                    <a:pt x="1356359" y="414527"/>
                  </a:lnTo>
                </a:path>
                <a:path w="1408429" h="1183004">
                  <a:moveTo>
                    <a:pt x="350520" y="420624"/>
                  </a:moveTo>
                  <a:lnTo>
                    <a:pt x="365760" y="420624"/>
                  </a:lnTo>
                </a:path>
                <a:path w="1408429" h="1183004">
                  <a:moveTo>
                    <a:pt x="662940" y="420624"/>
                  </a:moveTo>
                  <a:lnTo>
                    <a:pt x="670560" y="420624"/>
                  </a:lnTo>
                </a:path>
                <a:path w="1408429" h="1183004">
                  <a:moveTo>
                    <a:pt x="1028700" y="420624"/>
                  </a:moveTo>
                  <a:lnTo>
                    <a:pt x="1043940" y="420624"/>
                  </a:lnTo>
                </a:path>
                <a:path w="1408429" h="1183004">
                  <a:moveTo>
                    <a:pt x="1333500" y="420624"/>
                  </a:moveTo>
                  <a:lnTo>
                    <a:pt x="1356359" y="420624"/>
                  </a:lnTo>
                </a:path>
                <a:path w="1408429" h="1183004">
                  <a:moveTo>
                    <a:pt x="350520" y="426719"/>
                  </a:moveTo>
                  <a:lnTo>
                    <a:pt x="365760" y="426719"/>
                  </a:lnTo>
                </a:path>
                <a:path w="1408429" h="1183004">
                  <a:moveTo>
                    <a:pt x="662940" y="426719"/>
                  </a:moveTo>
                  <a:lnTo>
                    <a:pt x="670560" y="426719"/>
                  </a:lnTo>
                </a:path>
                <a:path w="1408429" h="1183004">
                  <a:moveTo>
                    <a:pt x="1028700" y="426719"/>
                  </a:moveTo>
                  <a:lnTo>
                    <a:pt x="1043940" y="426719"/>
                  </a:lnTo>
                </a:path>
                <a:path w="1408429" h="1183004">
                  <a:moveTo>
                    <a:pt x="1333500" y="426719"/>
                  </a:moveTo>
                  <a:lnTo>
                    <a:pt x="1356359" y="426719"/>
                  </a:lnTo>
                </a:path>
                <a:path w="1408429" h="1183004">
                  <a:moveTo>
                    <a:pt x="350520" y="432815"/>
                  </a:moveTo>
                  <a:lnTo>
                    <a:pt x="365760" y="432815"/>
                  </a:lnTo>
                </a:path>
                <a:path w="1408429" h="1183004">
                  <a:moveTo>
                    <a:pt x="662940" y="432815"/>
                  </a:moveTo>
                  <a:lnTo>
                    <a:pt x="670560" y="432815"/>
                  </a:lnTo>
                </a:path>
                <a:path w="1408429" h="1183004">
                  <a:moveTo>
                    <a:pt x="1028700" y="432815"/>
                  </a:moveTo>
                  <a:lnTo>
                    <a:pt x="1043940" y="432815"/>
                  </a:lnTo>
                </a:path>
                <a:path w="1408429" h="1183004">
                  <a:moveTo>
                    <a:pt x="1333500" y="432815"/>
                  </a:moveTo>
                  <a:lnTo>
                    <a:pt x="1356359" y="432815"/>
                  </a:lnTo>
                </a:path>
                <a:path w="1408429" h="1183004">
                  <a:moveTo>
                    <a:pt x="350520" y="438912"/>
                  </a:moveTo>
                  <a:lnTo>
                    <a:pt x="365760" y="438912"/>
                  </a:lnTo>
                </a:path>
                <a:path w="1408429" h="1183004">
                  <a:moveTo>
                    <a:pt x="662940" y="438912"/>
                  </a:moveTo>
                  <a:lnTo>
                    <a:pt x="670560" y="438912"/>
                  </a:lnTo>
                </a:path>
                <a:path w="1408429" h="1183004">
                  <a:moveTo>
                    <a:pt x="1028700" y="438912"/>
                  </a:moveTo>
                  <a:lnTo>
                    <a:pt x="1043940" y="438912"/>
                  </a:lnTo>
                </a:path>
                <a:path w="1408429" h="1183004">
                  <a:moveTo>
                    <a:pt x="1333500" y="438912"/>
                  </a:moveTo>
                  <a:lnTo>
                    <a:pt x="1348740" y="438912"/>
                  </a:lnTo>
                </a:path>
                <a:path w="1408429" h="1183004">
                  <a:moveTo>
                    <a:pt x="358140" y="445007"/>
                  </a:moveTo>
                  <a:lnTo>
                    <a:pt x="373380" y="445007"/>
                  </a:lnTo>
                </a:path>
                <a:path w="1408429" h="1183004">
                  <a:moveTo>
                    <a:pt x="662940" y="445007"/>
                  </a:moveTo>
                  <a:lnTo>
                    <a:pt x="670560" y="445007"/>
                  </a:lnTo>
                </a:path>
                <a:path w="1408429" h="1183004">
                  <a:moveTo>
                    <a:pt x="1028700" y="445007"/>
                  </a:moveTo>
                  <a:lnTo>
                    <a:pt x="1043940" y="445007"/>
                  </a:lnTo>
                </a:path>
                <a:path w="1408429" h="1183004">
                  <a:moveTo>
                    <a:pt x="1333500" y="445007"/>
                  </a:moveTo>
                  <a:lnTo>
                    <a:pt x="1348740" y="445007"/>
                  </a:lnTo>
                </a:path>
                <a:path w="1408429" h="1183004">
                  <a:moveTo>
                    <a:pt x="358140" y="451103"/>
                  </a:moveTo>
                  <a:lnTo>
                    <a:pt x="373380" y="451103"/>
                  </a:lnTo>
                </a:path>
                <a:path w="1408429" h="1183004">
                  <a:moveTo>
                    <a:pt x="655320" y="451103"/>
                  </a:moveTo>
                  <a:lnTo>
                    <a:pt x="670560" y="451103"/>
                  </a:lnTo>
                </a:path>
                <a:path w="1408429" h="1183004">
                  <a:moveTo>
                    <a:pt x="1036320" y="451103"/>
                  </a:moveTo>
                  <a:lnTo>
                    <a:pt x="1043940" y="451103"/>
                  </a:lnTo>
                </a:path>
                <a:path w="1408429" h="1183004">
                  <a:moveTo>
                    <a:pt x="1325879" y="451103"/>
                  </a:moveTo>
                  <a:lnTo>
                    <a:pt x="1348739" y="451103"/>
                  </a:lnTo>
                </a:path>
                <a:path w="1408429" h="1183004">
                  <a:moveTo>
                    <a:pt x="358140" y="457200"/>
                  </a:moveTo>
                  <a:lnTo>
                    <a:pt x="373380" y="457200"/>
                  </a:lnTo>
                </a:path>
                <a:path w="1408429" h="1183004">
                  <a:moveTo>
                    <a:pt x="655320" y="457200"/>
                  </a:moveTo>
                  <a:lnTo>
                    <a:pt x="670560" y="457200"/>
                  </a:lnTo>
                </a:path>
                <a:path w="1408429" h="1183004">
                  <a:moveTo>
                    <a:pt x="1036320" y="457200"/>
                  </a:moveTo>
                  <a:lnTo>
                    <a:pt x="1043940" y="457200"/>
                  </a:lnTo>
                </a:path>
                <a:path w="1408429" h="1183004">
                  <a:moveTo>
                    <a:pt x="1325879" y="457200"/>
                  </a:moveTo>
                  <a:lnTo>
                    <a:pt x="1348739" y="457200"/>
                  </a:lnTo>
                </a:path>
                <a:path w="1408429" h="1183004">
                  <a:moveTo>
                    <a:pt x="358140" y="463295"/>
                  </a:moveTo>
                  <a:lnTo>
                    <a:pt x="373380" y="463295"/>
                  </a:lnTo>
                </a:path>
                <a:path w="1408429" h="1183004">
                  <a:moveTo>
                    <a:pt x="655320" y="463295"/>
                  </a:moveTo>
                  <a:lnTo>
                    <a:pt x="670560" y="463295"/>
                  </a:lnTo>
                </a:path>
                <a:path w="1408429" h="1183004">
                  <a:moveTo>
                    <a:pt x="1036320" y="463295"/>
                  </a:moveTo>
                  <a:lnTo>
                    <a:pt x="1043940" y="463295"/>
                  </a:lnTo>
                </a:path>
                <a:path w="1408429" h="1183004">
                  <a:moveTo>
                    <a:pt x="1325879" y="463295"/>
                  </a:moveTo>
                  <a:lnTo>
                    <a:pt x="1348739" y="463295"/>
                  </a:lnTo>
                </a:path>
                <a:path w="1408429" h="1183004">
                  <a:moveTo>
                    <a:pt x="358140" y="469391"/>
                  </a:moveTo>
                  <a:lnTo>
                    <a:pt x="373380" y="469391"/>
                  </a:lnTo>
                </a:path>
                <a:path w="1408429" h="1183004">
                  <a:moveTo>
                    <a:pt x="655320" y="469391"/>
                  </a:moveTo>
                  <a:lnTo>
                    <a:pt x="670560" y="469391"/>
                  </a:lnTo>
                </a:path>
                <a:path w="1408429" h="1183004">
                  <a:moveTo>
                    <a:pt x="1036320" y="469391"/>
                  </a:moveTo>
                  <a:lnTo>
                    <a:pt x="1043940" y="469391"/>
                  </a:lnTo>
                </a:path>
                <a:path w="1408429" h="1183004">
                  <a:moveTo>
                    <a:pt x="1325879" y="469391"/>
                  </a:moveTo>
                  <a:lnTo>
                    <a:pt x="1341120" y="469391"/>
                  </a:lnTo>
                </a:path>
                <a:path w="1408429" h="1183004">
                  <a:moveTo>
                    <a:pt x="358140" y="475488"/>
                  </a:moveTo>
                  <a:lnTo>
                    <a:pt x="373380" y="475488"/>
                  </a:lnTo>
                </a:path>
                <a:path w="1408429" h="1183004">
                  <a:moveTo>
                    <a:pt x="655320" y="475488"/>
                  </a:moveTo>
                  <a:lnTo>
                    <a:pt x="670560" y="475488"/>
                  </a:lnTo>
                </a:path>
                <a:path w="1408429" h="1183004">
                  <a:moveTo>
                    <a:pt x="1036320" y="475488"/>
                  </a:moveTo>
                  <a:lnTo>
                    <a:pt x="1043940" y="475488"/>
                  </a:lnTo>
                </a:path>
                <a:path w="1408429" h="1183004">
                  <a:moveTo>
                    <a:pt x="1325879" y="475488"/>
                  </a:moveTo>
                  <a:lnTo>
                    <a:pt x="1341120" y="475488"/>
                  </a:lnTo>
                </a:path>
                <a:path w="1408429" h="1183004">
                  <a:moveTo>
                    <a:pt x="358140" y="481583"/>
                  </a:moveTo>
                  <a:lnTo>
                    <a:pt x="373380" y="481583"/>
                  </a:lnTo>
                </a:path>
                <a:path w="1408429" h="1183004">
                  <a:moveTo>
                    <a:pt x="655320" y="481583"/>
                  </a:moveTo>
                  <a:lnTo>
                    <a:pt x="670560" y="481583"/>
                  </a:lnTo>
                </a:path>
                <a:path w="1408429" h="1183004">
                  <a:moveTo>
                    <a:pt x="1036320" y="481583"/>
                  </a:moveTo>
                  <a:lnTo>
                    <a:pt x="1043940" y="481583"/>
                  </a:lnTo>
                </a:path>
                <a:path w="1408429" h="1183004">
                  <a:moveTo>
                    <a:pt x="1325879" y="481583"/>
                  </a:moveTo>
                  <a:lnTo>
                    <a:pt x="1341120" y="481583"/>
                  </a:lnTo>
                </a:path>
                <a:path w="1408429" h="1183004">
                  <a:moveTo>
                    <a:pt x="358140" y="487679"/>
                  </a:moveTo>
                  <a:lnTo>
                    <a:pt x="373380" y="487679"/>
                  </a:lnTo>
                </a:path>
                <a:path w="1408429" h="1183004">
                  <a:moveTo>
                    <a:pt x="655320" y="487679"/>
                  </a:moveTo>
                  <a:lnTo>
                    <a:pt x="670560" y="487679"/>
                  </a:lnTo>
                </a:path>
                <a:path w="1408429" h="1183004">
                  <a:moveTo>
                    <a:pt x="1036320" y="487679"/>
                  </a:moveTo>
                  <a:lnTo>
                    <a:pt x="1043940" y="487679"/>
                  </a:lnTo>
                </a:path>
                <a:path w="1408429" h="1183004">
                  <a:moveTo>
                    <a:pt x="1325879" y="487679"/>
                  </a:moveTo>
                  <a:lnTo>
                    <a:pt x="1341120" y="487679"/>
                  </a:lnTo>
                </a:path>
                <a:path w="1408429" h="1183004">
                  <a:moveTo>
                    <a:pt x="358140" y="493775"/>
                  </a:moveTo>
                  <a:lnTo>
                    <a:pt x="373380" y="493775"/>
                  </a:lnTo>
                </a:path>
                <a:path w="1408429" h="1183004">
                  <a:moveTo>
                    <a:pt x="655320" y="493775"/>
                  </a:moveTo>
                  <a:lnTo>
                    <a:pt x="670560" y="493775"/>
                  </a:lnTo>
                </a:path>
                <a:path w="1408429" h="1183004">
                  <a:moveTo>
                    <a:pt x="1036320" y="493775"/>
                  </a:moveTo>
                  <a:lnTo>
                    <a:pt x="1043940" y="493775"/>
                  </a:lnTo>
                </a:path>
                <a:path w="1408429" h="1183004">
                  <a:moveTo>
                    <a:pt x="1325879" y="493775"/>
                  </a:moveTo>
                  <a:lnTo>
                    <a:pt x="1341120" y="493775"/>
                  </a:lnTo>
                </a:path>
                <a:path w="1408429" h="1183004">
                  <a:moveTo>
                    <a:pt x="358140" y="499872"/>
                  </a:moveTo>
                  <a:lnTo>
                    <a:pt x="380999" y="499872"/>
                  </a:lnTo>
                </a:path>
                <a:path w="1408429" h="1183004">
                  <a:moveTo>
                    <a:pt x="655320" y="499872"/>
                  </a:moveTo>
                  <a:lnTo>
                    <a:pt x="670560" y="499872"/>
                  </a:lnTo>
                </a:path>
                <a:path w="1408429" h="1183004">
                  <a:moveTo>
                    <a:pt x="1036320" y="499872"/>
                  </a:moveTo>
                  <a:lnTo>
                    <a:pt x="1051560" y="499872"/>
                  </a:lnTo>
                </a:path>
                <a:path w="1408429" h="1183004">
                  <a:moveTo>
                    <a:pt x="1325879" y="499872"/>
                  </a:moveTo>
                  <a:lnTo>
                    <a:pt x="1341120" y="499872"/>
                  </a:lnTo>
                </a:path>
                <a:path w="1408429" h="1183004">
                  <a:moveTo>
                    <a:pt x="365759" y="505967"/>
                  </a:moveTo>
                  <a:lnTo>
                    <a:pt x="381000" y="505967"/>
                  </a:lnTo>
                </a:path>
                <a:path w="1408429" h="1183004">
                  <a:moveTo>
                    <a:pt x="647700" y="505967"/>
                  </a:moveTo>
                  <a:lnTo>
                    <a:pt x="662940" y="505967"/>
                  </a:lnTo>
                </a:path>
                <a:path w="1408429" h="1183004">
                  <a:moveTo>
                    <a:pt x="1043940" y="505967"/>
                  </a:moveTo>
                  <a:lnTo>
                    <a:pt x="1051560" y="505967"/>
                  </a:lnTo>
                </a:path>
                <a:path w="1408429" h="1183004">
                  <a:moveTo>
                    <a:pt x="1318259" y="505967"/>
                  </a:moveTo>
                  <a:lnTo>
                    <a:pt x="1333500" y="505967"/>
                  </a:lnTo>
                </a:path>
                <a:path w="1408429" h="1183004">
                  <a:moveTo>
                    <a:pt x="365759" y="512063"/>
                  </a:moveTo>
                  <a:lnTo>
                    <a:pt x="381000" y="512063"/>
                  </a:lnTo>
                </a:path>
                <a:path w="1408429" h="1183004">
                  <a:moveTo>
                    <a:pt x="647700" y="512063"/>
                  </a:moveTo>
                  <a:lnTo>
                    <a:pt x="662940" y="512063"/>
                  </a:lnTo>
                </a:path>
                <a:path w="1408429" h="1183004">
                  <a:moveTo>
                    <a:pt x="1043940" y="512063"/>
                  </a:moveTo>
                  <a:lnTo>
                    <a:pt x="1051560" y="512063"/>
                  </a:lnTo>
                </a:path>
                <a:path w="1408429" h="1183004">
                  <a:moveTo>
                    <a:pt x="1318259" y="512063"/>
                  </a:moveTo>
                  <a:lnTo>
                    <a:pt x="1333500" y="512063"/>
                  </a:lnTo>
                </a:path>
                <a:path w="1408429" h="1183004">
                  <a:moveTo>
                    <a:pt x="365759" y="518160"/>
                  </a:moveTo>
                  <a:lnTo>
                    <a:pt x="381000" y="518160"/>
                  </a:lnTo>
                </a:path>
                <a:path w="1408429" h="1183004">
                  <a:moveTo>
                    <a:pt x="647700" y="518160"/>
                  </a:moveTo>
                  <a:lnTo>
                    <a:pt x="662940" y="518160"/>
                  </a:lnTo>
                </a:path>
                <a:path w="1408429" h="1183004">
                  <a:moveTo>
                    <a:pt x="1043940" y="518160"/>
                  </a:moveTo>
                  <a:lnTo>
                    <a:pt x="1051560" y="518160"/>
                  </a:lnTo>
                </a:path>
                <a:path w="1408429" h="1183004">
                  <a:moveTo>
                    <a:pt x="1318259" y="518160"/>
                  </a:moveTo>
                  <a:lnTo>
                    <a:pt x="1333500" y="518160"/>
                  </a:lnTo>
                </a:path>
                <a:path w="1408429" h="1183004">
                  <a:moveTo>
                    <a:pt x="365759" y="524255"/>
                  </a:moveTo>
                  <a:lnTo>
                    <a:pt x="381000" y="524255"/>
                  </a:lnTo>
                </a:path>
                <a:path w="1408429" h="1183004">
                  <a:moveTo>
                    <a:pt x="647700" y="524255"/>
                  </a:moveTo>
                  <a:lnTo>
                    <a:pt x="662940" y="524255"/>
                  </a:lnTo>
                </a:path>
                <a:path w="1408429" h="1183004">
                  <a:moveTo>
                    <a:pt x="1043940" y="524255"/>
                  </a:moveTo>
                  <a:lnTo>
                    <a:pt x="1051560" y="524255"/>
                  </a:lnTo>
                </a:path>
                <a:path w="1408429" h="1183004">
                  <a:moveTo>
                    <a:pt x="1318259" y="524255"/>
                  </a:moveTo>
                  <a:lnTo>
                    <a:pt x="1333500" y="524255"/>
                  </a:lnTo>
                </a:path>
                <a:path w="1408429" h="1183004">
                  <a:moveTo>
                    <a:pt x="365759" y="530351"/>
                  </a:moveTo>
                  <a:lnTo>
                    <a:pt x="381000" y="530351"/>
                  </a:lnTo>
                </a:path>
                <a:path w="1408429" h="1183004">
                  <a:moveTo>
                    <a:pt x="647700" y="530351"/>
                  </a:moveTo>
                  <a:lnTo>
                    <a:pt x="662940" y="530351"/>
                  </a:lnTo>
                </a:path>
                <a:path w="1408429" h="1183004">
                  <a:moveTo>
                    <a:pt x="1043940" y="530351"/>
                  </a:moveTo>
                  <a:lnTo>
                    <a:pt x="1051560" y="530351"/>
                  </a:lnTo>
                </a:path>
                <a:path w="1408429" h="1183004">
                  <a:moveTo>
                    <a:pt x="1318259" y="530351"/>
                  </a:moveTo>
                  <a:lnTo>
                    <a:pt x="1333500" y="530351"/>
                  </a:lnTo>
                </a:path>
                <a:path w="1408429" h="1183004">
                  <a:moveTo>
                    <a:pt x="365759" y="536448"/>
                  </a:moveTo>
                  <a:lnTo>
                    <a:pt x="381000" y="536448"/>
                  </a:lnTo>
                </a:path>
                <a:path w="1408429" h="1183004">
                  <a:moveTo>
                    <a:pt x="647700" y="536448"/>
                  </a:moveTo>
                  <a:lnTo>
                    <a:pt x="662940" y="536448"/>
                  </a:lnTo>
                </a:path>
                <a:path w="1408429" h="1183004">
                  <a:moveTo>
                    <a:pt x="1043940" y="536448"/>
                  </a:moveTo>
                  <a:lnTo>
                    <a:pt x="1051560" y="536448"/>
                  </a:lnTo>
                </a:path>
                <a:path w="1408429" h="1183004">
                  <a:moveTo>
                    <a:pt x="1318259" y="536448"/>
                  </a:moveTo>
                  <a:lnTo>
                    <a:pt x="1333500" y="536448"/>
                  </a:lnTo>
                </a:path>
                <a:path w="1408429" h="1183004">
                  <a:moveTo>
                    <a:pt x="365759" y="542543"/>
                  </a:moveTo>
                  <a:lnTo>
                    <a:pt x="381000" y="542543"/>
                  </a:lnTo>
                </a:path>
                <a:path w="1408429" h="1183004">
                  <a:moveTo>
                    <a:pt x="647700" y="542543"/>
                  </a:moveTo>
                  <a:lnTo>
                    <a:pt x="662940" y="542543"/>
                  </a:lnTo>
                </a:path>
                <a:path w="1408429" h="1183004">
                  <a:moveTo>
                    <a:pt x="1043940" y="542543"/>
                  </a:moveTo>
                  <a:lnTo>
                    <a:pt x="1051560" y="542543"/>
                  </a:lnTo>
                </a:path>
                <a:path w="1408429" h="1183004">
                  <a:moveTo>
                    <a:pt x="1318259" y="542543"/>
                  </a:moveTo>
                  <a:lnTo>
                    <a:pt x="1333500" y="542543"/>
                  </a:lnTo>
                </a:path>
                <a:path w="1408429" h="1183004">
                  <a:moveTo>
                    <a:pt x="365759" y="548639"/>
                  </a:moveTo>
                  <a:lnTo>
                    <a:pt x="381000" y="548639"/>
                  </a:lnTo>
                </a:path>
                <a:path w="1408429" h="1183004">
                  <a:moveTo>
                    <a:pt x="647700" y="548639"/>
                  </a:moveTo>
                  <a:lnTo>
                    <a:pt x="662940" y="548639"/>
                  </a:lnTo>
                </a:path>
                <a:path w="1408429" h="1183004">
                  <a:moveTo>
                    <a:pt x="1043940" y="548639"/>
                  </a:moveTo>
                  <a:lnTo>
                    <a:pt x="1059180" y="548639"/>
                  </a:lnTo>
                </a:path>
                <a:path w="1408429" h="1183004">
                  <a:moveTo>
                    <a:pt x="1318259" y="548639"/>
                  </a:moveTo>
                  <a:lnTo>
                    <a:pt x="1333500" y="548639"/>
                  </a:lnTo>
                </a:path>
                <a:path w="1408429" h="1183004">
                  <a:moveTo>
                    <a:pt x="365759" y="554736"/>
                  </a:moveTo>
                  <a:lnTo>
                    <a:pt x="388619" y="554736"/>
                  </a:lnTo>
                </a:path>
                <a:path w="1408429" h="1183004">
                  <a:moveTo>
                    <a:pt x="647700" y="554736"/>
                  </a:moveTo>
                  <a:lnTo>
                    <a:pt x="662940" y="554736"/>
                  </a:lnTo>
                </a:path>
                <a:path w="1408429" h="1183004">
                  <a:moveTo>
                    <a:pt x="1043940" y="554736"/>
                  </a:moveTo>
                  <a:lnTo>
                    <a:pt x="1059180" y="554736"/>
                  </a:lnTo>
                </a:path>
                <a:path w="1408429" h="1183004">
                  <a:moveTo>
                    <a:pt x="1318259" y="554736"/>
                  </a:moveTo>
                  <a:lnTo>
                    <a:pt x="1333500" y="554736"/>
                  </a:lnTo>
                </a:path>
                <a:path w="1408429" h="1183004">
                  <a:moveTo>
                    <a:pt x="373379" y="560831"/>
                  </a:moveTo>
                  <a:lnTo>
                    <a:pt x="388620" y="560831"/>
                  </a:lnTo>
                </a:path>
                <a:path w="1408429" h="1183004">
                  <a:moveTo>
                    <a:pt x="640079" y="560831"/>
                  </a:moveTo>
                  <a:lnTo>
                    <a:pt x="655320" y="560831"/>
                  </a:lnTo>
                </a:path>
                <a:path w="1408429" h="1183004">
                  <a:moveTo>
                    <a:pt x="1043940" y="560831"/>
                  </a:moveTo>
                  <a:lnTo>
                    <a:pt x="1059180" y="560831"/>
                  </a:lnTo>
                </a:path>
                <a:path w="1408429" h="1183004">
                  <a:moveTo>
                    <a:pt x="1318259" y="560831"/>
                  </a:moveTo>
                  <a:lnTo>
                    <a:pt x="1325880" y="560831"/>
                  </a:lnTo>
                </a:path>
                <a:path w="1408429" h="1183004">
                  <a:moveTo>
                    <a:pt x="373379" y="566927"/>
                  </a:moveTo>
                  <a:lnTo>
                    <a:pt x="388620" y="566927"/>
                  </a:lnTo>
                </a:path>
                <a:path w="1408429" h="1183004">
                  <a:moveTo>
                    <a:pt x="640079" y="566927"/>
                  </a:moveTo>
                  <a:lnTo>
                    <a:pt x="655320" y="566927"/>
                  </a:lnTo>
                </a:path>
                <a:path w="1408429" h="1183004">
                  <a:moveTo>
                    <a:pt x="1043940" y="566927"/>
                  </a:moveTo>
                  <a:lnTo>
                    <a:pt x="1059180" y="566927"/>
                  </a:lnTo>
                </a:path>
                <a:path w="1408429" h="1183004">
                  <a:moveTo>
                    <a:pt x="1318259" y="566927"/>
                  </a:moveTo>
                  <a:lnTo>
                    <a:pt x="1325880" y="566927"/>
                  </a:lnTo>
                </a:path>
                <a:path w="1408429" h="1183004">
                  <a:moveTo>
                    <a:pt x="373379" y="573024"/>
                  </a:moveTo>
                  <a:lnTo>
                    <a:pt x="388620" y="573024"/>
                  </a:lnTo>
                </a:path>
                <a:path w="1408429" h="1183004">
                  <a:moveTo>
                    <a:pt x="640079" y="573024"/>
                  </a:moveTo>
                  <a:lnTo>
                    <a:pt x="655320" y="573024"/>
                  </a:lnTo>
                </a:path>
                <a:path w="1408429" h="1183004">
                  <a:moveTo>
                    <a:pt x="1043940" y="573024"/>
                  </a:moveTo>
                  <a:lnTo>
                    <a:pt x="1059180" y="573024"/>
                  </a:lnTo>
                </a:path>
                <a:path w="1408429" h="1183004">
                  <a:moveTo>
                    <a:pt x="1318259" y="573024"/>
                  </a:moveTo>
                  <a:lnTo>
                    <a:pt x="1325880" y="573024"/>
                  </a:lnTo>
                </a:path>
                <a:path w="1408429" h="1183004">
                  <a:moveTo>
                    <a:pt x="373379" y="579119"/>
                  </a:moveTo>
                  <a:lnTo>
                    <a:pt x="388620" y="579119"/>
                  </a:lnTo>
                </a:path>
                <a:path w="1408429" h="1183004">
                  <a:moveTo>
                    <a:pt x="640079" y="579119"/>
                  </a:moveTo>
                  <a:lnTo>
                    <a:pt x="655320" y="579119"/>
                  </a:lnTo>
                </a:path>
                <a:path w="1408429" h="1183004">
                  <a:moveTo>
                    <a:pt x="1043940" y="579119"/>
                  </a:moveTo>
                  <a:lnTo>
                    <a:pt x="1066799" y="579119"/>
                  </a:lnTo>
                </a:path>
                <a:path w="1408429" h="1183004">
                  <a:moveTo>
                    <a:pt x="1318259" y="579119"/>
                  </a:moveTo>
                  <a:lnTo>
                    <a:pt x="1325880" y="579119"/>
                  </a:lnTo>
                </a:path>
                <a:path w="1408429" h="1183004">
                  <a:moveTo>
                    <a:pt x="373379" y="585215"/>
                  </a:moveTo>
                  <a:lnTo>
                    <a:pt x="388620" y="585215"/>
                  </a:lnTo>
                </a:path>
                <a:path w="1408429" h="1183004">
                  <a:moveTo>
                    <a:pt x="640079" y="585215"/>
                  </a:moveTo>
                  <a:lnTo>
                    <a:pt x="655320" y="585215"/>
                  </a:lnTo>
                </a:path>
                <a:path w="1408429" h="1183004">
                  <a:moveTo>
                    <a:pt x="1043940" y="585215"/>
                  </a:moveTo>
                  <a:lnTo>
                    <a:pt x="1066799" y="585215"/>
                  </a:lnTo>
                </a:path>
                <a:path w="1408429" h="1183004">
                  <a:moveTo>
                    <a:pt x="1318259" y="585215"/>
                  </a:moveTo>
                  <a:lnTo>
                    <a:pt x="1325880" y="585215"/>
                  </a:lnTo>
                </a:path>
                <a:path w="1408429" h="1183004">
                  <a:moveTo>
                    <a:pt x="373379" y="591312"/>
                  </a:moveTo>
                  <a:lnTo>
                    <a:pt x="388620" y="591312"/>
                  </a:lnTo>
                </a:path>
                <a:path w="1408429" h="1183004">
                  <a:moveTo>
                    <a:pt x="640079" y="591312"/>
                  </a:moveTo>
                  <a:lnTo>
                    <a:pt x="655320" y="591312"/>
                  </a:lnTo>
                </a:path>
                <a:path w="1408429" h="1183004">
                  <a:moveTo>
                    <a:pt x="1043940" y="591312"/>
                  </a:moveTo>
                  <a:lnTo>
                    <a:pt x="1066799" y="591312"/>
                  </a:lnTo>
                </a:path>
                <a:path w="1408429" h="1183004">
                  <a:moveTo>
                    <a:pt x="1318259" y="591312"/>
                  </a:moveTo>
                  <a:lnTo>
                    <a:pt x="1325880" y="591312"/>
                  </a:lnTo>
                </a:path>
                <a:path w="1408429" h="1183004">
                  <a:moveTo>
                    <a:pt x="373379" y="597407"/>
                  </a:moveTo>
                  <a:lnTo>
                    <a:pt x="388620" y="597407"/>
                  </a:lnTo>
                </a:path>
                <a:path w="1408429" h="1183004">
                  <a:moveTo>
                    <a:pt x="632459" y="597407"/>
                  </a:moveTo>
                  <a:lnTo>
                    <a:pt x="655319" y="597407"/>
                  </a:lnTo>
                </a:path>
                <a:path w="1408429" h="1183004">
                  <a:moveTo>
                    <a:pt x="1043940" y="597407"/>
                  </a:moveTo>
                  <a:lnTo>
                    <a:pt x="1066799" y="597407"/>
                  </a:lnTo>
                </a:path>
                <a:path w="1408429" h="1183004">
                  <a:moveTo>
                    <a:pt x="1318259" y="597407"/>
                  </a:moveTo>
                  <a:lnTo>
                    <a:pt x="1325880" y="597407"/>
                  </a:lnTo>
                </a:path>
                <a:path w="1408429" h="1183004">
                  <a:moveTo>
                    <a:pt x="373379" y="603503"/>
                  </a:moveTo>
                  <a:lnTo>
                    <a:pt x="388620" y="603503"/>
                  </a:lnTo>
                </a:path>
                <a:path w="1408429" h="1183004">
                  <a:moveTo>
                    <a:pt x="632459" y="603503"/>
                  </a:moveTo>
                  <a:lnTo>
                    <a:pt x="655319" y="603503"/>
                  </a:lnTo>
                </a:path>
                <a:path w="1408429" h="1183004">
                  <a:moveTo>
                    <a:pt x="1043940" y="603503"/>
                  </a:moveTo>
                  <a:lnTo>
                    <a:pt x="1066799" y="603503"/>
                  </a:lnTo>
                </a:path>
                <a:path w="1408429" h="1183004">
                  <a:moveTo>
                    <a:pt x="1318259" y="603503"/>
                  </a:moveTo>
                  <a:lnTo>
                    <a:pt x="1325880" y="603503"/>
                  </a:lnTo>
                </a:path>
                <a:path w="1408429" h="1183004">
                  <a:moveTo>
                    <a:pt x="373379" y="609600"/>
                  </a:moveTo>
                  <a:lnTo>
                    <a:pt x="388620" y="609600"/>
                  </a:lnTo>
                </a:path>
                <a:path w="1408429" h="1183004">
                  <a:moveTo>
                    <a:pt x="632459" y="609600"/>
                  </a:moveTo>
                  <a:lnTo>
                    <a:pt x="655319" y="609600"/>
                  </a:lnTo>
                </a:path>
                <a:path w="1408429" h="1183004">
                  <a:moveTo>
                    <a:pt x="1043940" y="609600"/>
                  </a:moveTo>
                  <a:lnTo>
                    <a:pt x="1066799" y="609600"/>
                  </a:lnTo>
                </a:path>
                <a:path w="1408429" h="1183004">
                  <a:moveTo>
                    <a:pt x="1318259" y="609600"/>
                  </a:moveTo>
                  <a:lnTo>
                    <a:pt x="1325880" y="609600"/>
                  </a:lnTo>
                </a:path>
                <a:path w="1408429" h="1183004">
                  <a:moveTo>
                    <a:pt x="381000" y="615695"/>
                  </a:moveTo>
                  <a:lnTo>
                    <a:pt x="396240" y="615695"/>
                  </a:lnTo>
                </a:path>
                <a:path w="1408429" h="1183004">
                  <a:moveTo>
                    <a:pt x="632459" y="615695"/>
                  </a:moveTo>
                  <a:lnTo>
                    <a:pt x="647700" y="615695"/>
                  </a:lnTo>
                </a:path>
                <a:path w="1408429" h="1183004">
                  <a:moveTo>
                    <a:pt x="1051559" y="615695"/>
                  </a:moveTo>
                  <a:lnTo>
                    <a:pt x="1074419" y="615695"/>
                  </a:lnTo>
                </a:path>
                <a:path w="1408429" h="1183004">
                  <a:moveTo>
                    <a:pt x="1310640" y="615695"/>
                  </a:moveTo>
                  <a:lnTo>
                    <a:pt x="1318260" y="615695"/>
                  </a:lnTo>
                </a:path>
                <a:path w="1408429" h="1183004">
                  <a:moveTo>
                    <a:pt x="381000" y="621791"/>
                  </a:moveTo>
                  <a:lnTo>
                    <a:pt x="396240" y="621791"/>
                  </a:lnTo>
                </a:path>
                <a:path w="1408429" h="1183004">
                  <a:moveTo>
                    <a:pt x="632459" y="621791"/>
                  </a:moveTo>
                  <a:lnTo>
                    <a:pt x="647700" y="621791"/>
                  </a:lnTo>
                </a:path>
                <a:path w="1408429" h="1183004">
                  <a:moveTo>
                    <a:pt x="1051559" y="621791"/>
                  </a:moveTo>
                  <a:lnTo>
                    <a:pt x="1074419" y="621791"/>
                  </a:lnTo>
                </a:path>
                <a:path w="1408429" h="1183004">
                  <a:moveTo>
                    <a:pt x="1310640" y="621791"/>
                  </a:moveTo>
                  <a:lnTo>
                    <a:pt x="1318260" y="621791"/>
                  </a:lnTo>
                </a:path>
                <a:path w="1408429" h="1183004">
                  <a:moveTo>
                    <a:pt x="381000" y="627888"/>
                  </a:moveTo>
                  <a:lnTo>
                    <a:pt x="396240" y="627888"/>
                  </a:lnTo>
                </a:path>
                <a:path w="1408429" h="1183004">
                  <a:moveTo>
                    <a:pt x="624840" y="627888"/>
                  </a:moveTo>
                  <a:lnTo>
                    <a:pt x="647699" y="627888"/>
                  </a:lnTo>
                </a:path>
                <a:path w="1408429" h="1183004">
                  <a:moveTo>
                    <a:pt x="1051559" y="627888"/>
                  </a:moveTo>
                  <a:lnTo>
                    <a:pt x="1074419" y="627888"/>
                  </a:lnTo>
                </a:path>
                <a:path w="1408429" h="1183004">
                  <a:moveTo>
                    <a:pt x="1310640" y="627888"/>
                  </a:moveTo>
                  <a:lnTo>
                    <a:pt x="1318260" y="627888"/>
                  </a:lnTo>
                </a:path>
                <a:path w="1408429" h="1183004">
                  <a:moveTo>
                    <a:pt x="381000" y="633983"/>
                  </a:moveTo>
                  <a:lnTo>
                    <a:pt x="396240" y="633983"/>
                  </a:lnTo>
                </a:path>
                <a:path w="1408429" h="1183004">
                  <a:moveTo>
                    <a:pt x="624840" y="633983"/>
                  </a:moveTo>
                  <a:lnTo>
                    <a:pt x="647699" y="633983"/>
                  </a:lnTo>
                </a:path>
                <a:path w="1408429" h="1183004">
                  <a:moveTo>
                    <a:pt x="1051559" y="633983"/>
                  </a:moveTo>
                  <a:lnTo>
                    <a:pt x="1074419" y="633983"/>
                  </a:lnTo>
                </a:path>
                <a:path w="1408429" h="1183004">
                  <a:moveTo>
                    <a:pt x="1310640" y="633983"/>
                  </a:moveTo>
                  <a:lnTo>
                    <a:pt x="1318260" y="633983"/>
                  </a:lnTo>
                </a:path>
                <a:path w="1408429" h="1183004">
                  <a:moveTo>
                    <a:pt x="381000" y="640079"/>
                  </a:moveTo>
                  <a:lnTo>
                    <a:pt x="396240" y="640079"/>
                  </a:lnTo>
                </a:path>
                <a:path w="1408429" h="1183004">
                  <a:moveTo>
                    <a:pt x="624840" y="640079"/>
                  </a:moveTo>
                  <a:lnTo>
                    <a:pt x="647699" y="640079"/>
                  </a:lnTo>
                </a:path>
                <a:path w="1408429" h="1183004">
                  <a:moveTo>
                    <a:pt x="1051559" y="640079"/>
                  </a:moveTo>
                  <a:lnTo>
                    <a:pt x="1074419" y="640079"/>
                  </a:lnTo>
                </a:path>
                <a:path w="1408429" h="1183004">
                  <a:moveTo>
                    <a:pt x="1310640" y="640079"/>
                  </a:moveTo>
                  <a:lnTo>
                    <a:pt x="1318260" y="640079"/>
                  </a:lnTo>
                </a:path>
                <a:path w="1408429" h="1183004">
                  <a:moveTo>
                    <a:pt x="381000" y="646176"/>
                  </a:moveTo>
                  <a:lnTo>
                    <a:pt x="396240" y="646176"/>
                  </a:lnTo>
                </a:path>
                <a:path w="1408429" h="1183004">
                  <a:moveTo>
                    <a:pt x="624840" y="646176"/>
                  </a:moveTo>
                  <a:lnTo>
                    <a:pt x="647699" y="646176"/>
                  </a:lnTo>
                </a:path>
                <a:path w="1408429" h="1183004">
                  <a:moveTo>
                    <a:pt x="1051559" y="646176"/>
                  </a:moveTo>
                  <a:lnTo>
                    <a:pt x="1074419" y="646176"/>
                  </a:lnTo>
                </a:path>
                <a:path w="1408429" h="1183004">
                  <a:moveTo>
                    <a:pt x="1310640" y="646176"/>
                  </a:moveTo>
                  <a:lnTo>
                    <a:pt x="1318260" y="646176"/>
                  </a:lnTo>
                </a:path>
                <a:path w="1408429" h="1183004">
                  <a:moveTo>
                    <a:pt x="381000" y="652271"/>
                  </a:moveTo>
                  <a:lnTo>
                    <a:pt x="396240" y="652271"/>
                  </a:lnTo>
                </a:path>
                <a:path w="1408429" h="1183004">
                  <a:moveTo>
                    <a:pt x="624840" y="652271"/>
                  </a:moveTo>
                  <a:lnTo>
                    <a:pt x="647699" y="652271"/>
                  </a:lnTo>
                </a:path>
                <a:path w="1408429" h="1183004">
                  <a:moveTo>
                    <a:pt x="1051559" y="652271"/>
                  </a:moveTo>
                  <a:lnTo>
                    <a:pt x="1074419" y="652271"/>
                  </a:lnTo>
                </a:path>
                <a:path w="1408429" h="1183004">
                  <a:moveTo>
                    <a:pt x="1310640" y="652271"/>
                  </a:moveTo>
                  <a:lnTo>
                    <a:pt x="1318260" y="652271"/>
                  </a:lnTo>
                </a:path>
                <a:path w="1408429" h="1183004">
                  <a:moveTo>
                    <a:pt x="381000" y="658367"/>
                  </a:moveTo>
                  <a:lnTo>
                    <a:pt x="396240" y="658367"/>
                  </a:lnTo>
                </a:path>
                <a:path w="1408429" h="1183004">
                  <a:moveTo>
                    <a:pt x="624840" y="658367"/>
                  </a:moveTo>
                  <a:lnTo>
                    <a:pt x="647699" y="658367"/>
                  </a:lnTo>
                </a:path>
                <a:path w="1408429" h="1183004">
                  <a:moveTo>
                    <a:pt x="1059179" y="658367"/>
                  </a:moveTo>
                  <a:lnTo>
                    <a:pt x="1074420" y="658367"/>
                  </a:lnTo>
                </a:path>
                <a:path w="1408429" h="1183004">
                  <a:moveTo>
                    <a:pt x="1310640" y="658367"/>
                  </a:moveTo>
                  <a:lnTo>
                    <a:pt x="1318260" y="658367"/>
                  </a:lnTo>
                </a:path>
                <a:path w="1408429" h="1183004">
                  <a:moveTo>
                    <a:pt x="381000" y="664463"/>
                  </a:moveTo>
                  <a:lnTo>
                    <a:pt x="396240" y="664463"/>
                  </a:lnTo>
                </a:path>
                <a:path w="1408429" h="1183004">
                  <a:moveTo>
                    <a:pt x="624840" y="664463"/>
                  </a:moveTo>
                  <a:lnTo>
                    <a:pt x="647699" y="664463"/>
                  </a:lnTo>
                </a:path>
                <a:path w="1408429" h="1183004">
                  <a:moveTo>
                    <a:pt x="1059179" y="664463"/>
                  </a:moveTo>
                  <a:lnTo>
                    <a:pt x="1074420" y="664463"/>
                  </a:lnTo>
                </a:path>
                <a:path w="1408429" h="1183004">
                  <a:moveTo>
                    <a:pt x="1310640" y="664463"/>
                  </a:moveTo>
                  <a:lnTo>
                    <a:pt x="1318260" y="664463"/>
                  </a:lnTo>
                </a:path>
                <a:path w="1408429" h="1183004">
                  <a:moveTo>
                    <a:pt x="388620" y="670560"/>
                  </a:moveTo>
                  <a:lnTo>
                    <a:pt x="396240" y="670560"/>
                  </a:lnTo>
                </a:path>
                <a:path w="1408429" h="1183004">
                  <a:moveTo>
                    <a:pt x="624840" y="670560"/>
                  </a:moveTo>
                  <a:lnTo>
                    <a:pt x="640080" y="670560"/>
                  </a:lnTo>
                </a:path>
                <a:path w="1408429" h="1183004">
                  <a:moveTo>
                    <a:pt x="1059179" y="670560"/>
                  </a:moveTo>
                  <a:lnTo>
                    <a:pt x="1082039" y="670560"/>
                  </a:lnTo>
                </a:path>
                <a:path w="1408429" h="1183004">
                  <a:moveTo>
                    <a:pt x="1303020" y="670560"/>
                  </a:moveTo>
                  <a:lnTo>
                    <a:pt x="1318260" y="670560"/>
                  </a:lnTo>
                </a:path>
                <a:path w="1408429" h="1183004">
                  <a:moveTo>
                    <a:pt x="388620" y="676655"/>
                  </a:moveTo>
                  <a:lnTo>
                    <a:pt x="396240" y="676655"/>
                  </a:lnTo>
                </a:path>
                <a:path w="1408429" h="1183004">
                  <a:moveTo>
                    <a:pt x="624840" y="676655"/>
                  </a:moveTo>
                  <a:lnTo>
                    <a:pt x="640080" y="676655"/>
                  </a:lnTo>
                </a:path>
                <a:path w="1408429" h="1183004">
                  <a:moveTo>
                    <a:pt x="1059179" y="676655"/>
                  </a:moveTo>
                  <a:lnTo>
                    <a:pt x="1082039" y="676655"/>
                  </a:lnTo>
                </a:path>
                <a:path w="1408429" h="1183004">
                  <a:moveTo>
                    <a:pt x="1303020" y="676655"/>
                  </a:moveTo>
                  <a:lnTo>
                    <a:pt x="1318260" y="676655"/>
                  </a:lnTo>
                </a:path>
                <a:path w="1408429" h="1183004">
                  <a:moveTo>
                    <a:pt x="388620" y="682751"/>
                  </a:moveTo>
                  <a:lnTo>
                    <a:pt x="403860" y="682751"/>
                  </a:lnTo>
                </a:path>
                <a:path w="1408429" h="1183004">
                  <a:moveTo>
                    <a:pt x="624840" y="682751"/>
                  </a:moveTo>
                  <a:lnTo>
                    <a:pt x="640080" y="682751"/>
                  </a:lnTo>
                </a:path>
                <a:path w="1408429" h="1183004">
                  <a:moveTo>
                    <a:pt x="1066800" y="682751"/>
                  </a:moveTo>
                  <a:lnTo>
                    <a:pt x="1082040" y="682751"/>
                  </a:lnTo>
                </a:path>
                <a:path w="1408429" h="1183004">
                  <a:moveTo>
                    <a:pt x="1303020" y="682751"/>
                  </a:moveTo>
                  <a:lnTo>
                    <a:pt x="1318260" y="682751"/>
                  </a:lnTo>
                </a:path>
                <a:path w="1408429" h="1183004">
                  <a:moveTo>
                    <a:pt x="388620" y="688848"/>
                  </a:moveTo>
                  <a:lnTo>
                    <a:pt x="403860" y="688848"/>
                  </a:lnTo>
                </a:path>
                <a:path w="1408429" h="1183004">
                  <a:moveTo>
                    <a:pt x="624840" y="688848"/>
                  </a:moveTo>
                  <a:lnTo>
                    <a:pt x="640080" y="688848"/>
                  </a:lnTo>
                </a:path>
                <a:path w="1408429" h="1183004">
                  <a:moveTo>
                    <a:pt x="1066800" y="688848"/>
                  </a:moveTo>
                  <a:lnTo>
                    <a:pt x="1082040" y="688848"/>
                  </a:lnTo>
                </a:path>
                <a:path w="1408429" h="1183004">
                  <a:moveTo>
                    <a:pt x="1303020" y="688848"/>
                  </a:moveTo>
                  <a:lnTo>
                    <a:pt x="1318260" y="688848"/>
                  </a:lnTo>
                </a:path>
                <a:path w="1408429" h="1183004">
                  <a:moveTo>
                    <a:pt x="388620" y="694943"/>
                  </a:moveTo>
                  <a:lnTo>
                    <a:pt x="403860" y="694943"/>
                  </a:lnTo>
                </a:path>
                <a:path w="1408429" h="1183004">
                  <a:moveTo>
                    <a:pt x="624840" y="694943"/>
                  </a:moveTo>
                  <a:lnTo>
                    <a:pt x="640080" y="694943"/>
                  </a:lnTo>
                </a:path>
                <a:path w="1408429" h="1183004">
                  <a:moveTo>
                    <a:pt x="1066800" y="694943"/>
                  </a:moveTo>
                  <a:lnTo>
                    <a:pt x="1082040" y="694943"/>
                  </a:lnTo>
                </a:path>
                <a:path w="1408429" h="1183004">
                  <a:moveTo>
                    <a:pt x="1303020" y="694943"/>
                  </a:moveTo>
                  <a:lnTo>
                    <a:pt x="1318260" y="694943"/>
                  </a:lnTo>
                </a:path>
                <a:path w="1408429" h="1183004">
                  <a:moveTo>
                    <a:pt x="388620" y="701039"/>
                  </a:moveTo>
                  <a:lnTo>
                    <a:pt x="403860" y="701039"/>
                  </a:lnTo>
                </a:path>
                <a:path w="1408429" h="1183004">
                  <a:moveTo>
                    <a:pt x="624840" y="701039"/>
                  </a:moveTo>
                  <a:lnTo>
                    <a:pt x="640080" y="701039"/>
                  </a:lnTo>
                </a:path>
                <a:path w="1408429" h="1183004">
                  <a:moveTo>
                    <a:pt x="1066800" y="701039"/>
                  </a:moveTo>
                  <a:lnTo>
                    <a:pt x="1082040" y="701039"/>
                  </a:lnTo>
                </a:path>
                <a:path w="1408429" h="1183004">
                  <a:moveTo>
                    <a:pt x="1303020" y="701039"/>
                  </a:moveTo>
                  <a:lnTo>
                    <a:pt x="1318260" y="701039"/>
                  </a:lnTo>
                </a:path>
                <a:path w="1408429" h="1183004">
                  <a:moveTo>
                    <a:pt x="388620" y="707136"/>
                  </a:moveTo>
                  <a:lnTo>
                    <a:pt x="403860" y="707136"/>
                  </a:lnTo>
                </a:path>
                <a:path w="1408429" h="1183004">
                  <a:moveTo>
                    <a:pt x="624840" y="707136"/>
                  </a:moveTo>
                  <a:lnTo>
                    <a:pt x="632460" y="707136"/>
                  </a:lnTo>
                </a:path>
                <a:path w="1408429" h="1183004">
                  <a:moveTo>
                    <a:pt x="1066800" y="707136"/>
                  </a:moveTo>
                  <a:lnTo>
                    <a:pt x="1082040" y="707136"/>
                  </a:lnTo>
                </a:path>
                <a:path w="1408429" h="1183004">
                  <a:moveTo>
                    <a:pt x="1295400" y="707136"/>
                  </a:moveTo>
                  <a:lnTo>
                    <a:pt x="1318259" y="707136"/>
                  </a:lnTo>
                </a:path>
                <a:path w="1408429" h="1183004">
                  <a:moveTo>
                    <a:pt x="388620" y="713231"/>
                  </a:moveTo>
                  <a:lnTo>
                    <a:pt x="403860" y="713231"/>
                  </a:lnTo>
                </a:path>
                <a:path w="1408429" h="1183004">
                  <a:moveTo>
                    <a:pt x="624840" y="713231"/>
                  </a:moveTo>
                  <a:lnTo>
                    <a:pt x="632460" y="713231"/>
                  </a:lnTo>
                </a:path>
                <a:path w="1408429" h="1183004">
                  <a:moveTo>
                    <a:pt x="1066800" y="713231"/>
                  </a:moveTo>
                  <a:lnTo>
                    <a:pt x="1082040" y="713231"/>
                  </a:lnTo>
                </a:path>
                <a:path w="1408429" h="1183004">
                  <a:moveTo>
                    <a:pt x="1295400" y="713231"/>
                  </a:moveTo>
                  <a:lnTo>
                    <a:pt x="1318259" y="713231"/>
                  </a:lnTo>
                </a:path>
                <a:path w="1408429" h="1183004">
                  <a:moveTo>
                    <a:pt x="388620" y="719327"/>
                  </a:moveTo>
                  <a:lnTo>
                    <a:pt x="403860" y="719327"/>
                  </a:lnTo>
                </a:path>
                <a:path w="1408429" h="1183004">
                  <a:moveTo>
                    <a:pt x="624840" y="719327"/>
                  </a:moveTo>
                  <a:lnTo>
                    <a:pt x="632460" y="719327"/>
                  </a:lnTo>
                </a:path>
                <a:path w="1408429" h="1183004">
                  <a:moveTo>
                    <a:pt x="1066800" y="719327"/>
                  </a:moveTo>
                  <a:lnTo>
                    <a:pt x="1082040" y="719327"/>
                  </a:lnTo>
                </a:path>
                <a:path w="1408429" h="1183004">
                  <a:moveTo>
                    <a:pt x="1295400" y="719327"/>
                  </a:moveTo>
                  <a:lnTo>
                    <a:pt x="1318259" y="719327"/>
                  </a:lnTo>
                </a:path>
                <a:path w="1408429" h="1183004">
                  <a:moveTo>
                    <a:pt x="396240" y="725424"/>
                  </a:moveTo>
                  <a:lnTo>
                    <a:pt x="411480" y="725424"/>
                  </a:lnTo>
                </a:path>
                <a:path w="1408429" h="1183004">
                  <a:moveTo>
                    <a:pt x="617220" y="725424"/>
                  </a:moveTo>
                  <a:lnTo>
                    <a:pt x="632460" y="725424"/>
                  </a:lnTo>
                </a:path>
                <a:path w="1408429" h="1183004">
                  <a:moveTo>
                    <a:pt x="1074420" y="725424"/>
                  </a:moveTo>
                  <a:lnTo>
                    <a:pt x="1089660" y="725424"/>
                  </a:lnTo>
                </a:path>
                <a:path w="1408429" h="1183004">
                  <a:moveTo>
                    <a:pt x="1295400" y="725424"/>
                  </a:moveTo>
                  <a:lnTo>
                    <a:pt x="1310640" y="725424"/>
                  </a:lnTo>
                </a:path>
                <a:path w="1408429" h="1183004">
                  <a:moveTo>
                    <a:pt x="396240" y="731519"/>
                  </a:moveTo>
                  <a:lnTo>
                    <a:pt x="411480" y="731519"/>
                  </a:lnTo>
                </a:path>
                <a:path w="1408429" h="1183004">
                  <a:moveTo>
                    <a:pt x="617220" y="731519"/>
                  </a:moveTo>
                  <a:lnTo>
                    <a:pt x="632460" y="731519"/>
                  </a:lnTo>
                </a:path>
                <a:path w="1408429" h="1183004">
                  <a:moveTo>
                    <a:pt x="1074420" y="731519"/>
                  </a:moveTo>
                  <a:lnTo>
                    <a:pt x="1089660" y="731519"/>
                  </a:lnTo>
                </a:path>
                <a:path w="1408429" h="1183004">
                  <a:moveTo>
                    <a:pt x="1295400" y="731519"/>
                  </a:moveTo>
                  <a:lnTo>
                    <a:pt x="1310640" y="731519"/>
                  </a:lnTo>
                </a:path>
                <a:path w="1408429" h="1183004">
                  <a:moveTo>
                    <a:pt x="396240" y="737615"/>
                  </a:moveTo>
                  <a:lnTo>
                    <a:pt x="411480" y="737615"/>
                  </a:lnTo>
                </a:path>
                <a:path w="1408429" h="1183004">
                  <a:moveTo>
                    <a:pt x="617220" y="737615"/>
                  </a:moveTo>
                  <a:lnTo>
                    <a:pt x="624840" y="737615"/>
                  </a:lnTo>
                </a:path>
                <a:path w="1408429" h="1183004">
                  <a:moveTo>
                    <a:pt x="1074420" y="737615"/>
                  </a:moveTo>
                  <a:lnTo>
                    <a:pt x="1089660" y="737615"/>
                  </a:lnTo>
                </a:path>
                <a:path w="1408429" h="1183004">
                  <a:moveTo>
                    <a:pt x="1287779" y="737615"/>
                  </a:moveTo>
                  <a:lnTo>
                    <a:pt x="1310639" y="737615"/>
                  </a:lnTo>
                </a:path>
                <a:path w="1408429" h="1183004">
                  <a:moveTo>
                    <a:pt x="396240" y="743712"/>
                  </a:moveTo>
                  <a:lnTo>
                    <a:pt x="411480" y="743712"/>
                  </a:lnTo>
                </a:path>
                <a:path w="1408429" h="1183004">
                  <a:moveTo>
                    <a:pt x="617220" y="743712"/>
                  </a:moveTo>
                  <a:lnTo>
                    <a:pt x="624840" y="743712"/>
                  </a:lnTo>
                </a:path>
                <a:path w="1408429" h="1183004">
                  <a:moveTo>
                    <a:pt x="1074420" y="743712"/>
                  </a:moveTo>
                  <a:lnTo>
                    <a:pt x="1089660" y="743712"/>
                  </a:lnTo>
                </a:path>
                <a:path w="1408429" h="1183004">
                  <a:moveTo>
                    <a:pt x="1287779" y="743712"/>
                  </a:moveTo>
                  <a:lnTo>
                    <a:pt x="1310639" y="743712"/>
                  </a:lnTo>
                </a:path>
                <a:path w="1408429" h="1183004">
                  <a:moveTo>
                    <a:pt x="396240" y="749807"/>
                  </a:moveTo>
                  <a:lnTo>
                    <a:pt x="411480" y="749807"/>
                  </a:lnTo>
                </a:path>
                <a:path w="1408429" h="1183004">
                  <a:moveTo>
                    <a:pt x="617220" y="749807"/>
                  </a:moveTo>
                  <a:lnTo>
                    <a:pt x="624840" y="749807"/>
                  </a:lnTo>
                </a:path>
                <a:path w="1408429" h="1183004">
                  <a:moveTo>
                    <a:pt x="1074420" y="749807"/>
                  </a:moveTo>
                  <a:lnTo>
                    <a:pt x="1089660" y="749807"/>
                  </a:lnTo>
                </a:path>
                <a:path w="1408429" h="1183004">
                  <a:moveTo>
                    <a:pt x="1287779" y="749807"/>
                  </a:moveTo>
                  <a:lnTo>
                    <a:pt x="1310639" y="749807"/>
                  </a:lnTo>
                </a:path>
                <a:path w="1408429" h="1183004">
                  <a:moveTo>
                    <a:pt x="396240" y="755903"/>
                  </a:moveTo>
                  <a:lnTo>
                    <a:pt x="411480" y="755903"/>
                  </a:lnTo>
                </a:path>
                <a:path w="1408429" h="1183004">
                  <a:moveTo>
                    <a:pt x="617220" y="755903"/>
                  </a:moveTo>
                  <a:lnTo>
                    <a:pt x="624840" y="755903"/>
                  </a:lnTo>
                </a:path>
                <a:path w="1408429" h="1183004">
                  <a:moveTo>
                    <a:pt x="1074420" y="755903"/>
                  </a:moveTo>
                  <a:lnTo>
                    <a:pt x="1089660" y="755903"/>
                  </a:lnTo>
                </a:path>
                <a:path w="1408429" h="1183004">
                  <a:moveTo>
                    <a:pt x="1287779" y="755903"/>
                  </a:moveTo>
                  <a:lnTo>
                    <a:pt x="1310639" y="755903"/>
                  </a:lnTo>
                </a:path>
                <a:path w="1408429" h="1183004">
                  <a:moveTo>
                    <a:pt x="396240" y="762000"/>
                  </a:moveTo>
                  <a:lnTo>
                    <a:pt x="411480" y="762000"/>
                  </a:lnTo>
                </a:path>
                <a:path w="1408429" h="1183004">
                  <a:moveTo>
                    <a:pt x="617220" y="762000"/>
                  </a:moveTo>
                  <a:lnTo>
                    <a:pt x="624840" y="762000"/>
                  </a:lnTo>
                </a:path>
                <a:path w="1408429" h="1183004">
                  <a:moveTo>
                    <a:pt x="1074420" y="762000"/>
                  </a:moveTo>
                  <a:lnTo>
                    <a:pt x="1089660" y="762000"/>
                  </a:lnTo>
                </a:path>
                <a:path w="1408429" h="1183004">
                  <a:moveTo>
                    <a:pt x="1287779" y="762000"/>
                  </a:moveTo>
                  <a:lnTo>
                    <a:pt x="1310639" y="762000"/>
                  </a:lnTo>
                </a:path>
                <a:path w="1408429" h="1183004">
                  <a:moveTo>
                    <a:pt x="396240" y="768095"/>
                  </a:moveTo>
                  <a:lnTo>
                    <a:pt x="419099" y="768095"/>
                  </a:lnTo>
                </a:path>
                <a:path w="1408429" h="1183004">
                  <a:moveTo>
                    <a:pt x="617220" y="768095"/>
                  </a:moveTo>
                  <a:lnTo>
                    <a:pt x="624840" y="768095"/>
                  </a:lnTo>
                </a:path>
                <a:path w="1408429" h="1183004">
                  <a:moveTo>
                    <a:pt x="1082040" y="768095"/>
                  </a:moveTo>
                  <a:lnTo>
                    <a:pt x="1089660" y="768095"/>
                  </a:lnTo>
                </a:path>
                <a:path w="1408429" h="1183004">
                  <a:moveTo>
                    <a:pt x="1287779" y="768095"/>
                  </a:moveTo>
                  <a:lnTo>
                    <a:pt x="1310639" y="768095"/>
                  </a:lnTo>
                </a:path>
                <a:path w="1408429" h="1183004">
                  <a:moveTo>
                    <a:pt x="396240" y="774191"/>
                  </a:moveTo>
                  <a:lnTo>
                    <a:pt x="419099" y="774191"/>
                  </a:lnTo>
                </a:path>
                <a:path w="1408429" h="1183004">
                  <a:moveTo>
                    <a:pt x="609600" y="774191"/>
                  </a:moveTo>
                  <a:lnTo>
                    <a:pt x="624840" y="774191"/>
                  </a:lnTo>
                </a:path>
                <a:path w="1408429" h="1183004">
                  <a:moveTo>
                    <a:pt x="1082040" y="774191"/>
                  </a:moveTo>
                  <a:lnTo>
                    <a:pt x="1089660" y="774191"/>
                  </a:lnTo>
                </a:path>
                <a:path w="1408429" h="1183004">
                  <a:moveTo>
                    <a:pt x="1280159" y="774191"/>
                  </a:moveTo>
                  <a:lnTo>
                    <a:pt x="1303019" y="774191"/>
                  </a:lnTo>
                </a:path>
                <a:path w="1408429" h="1183004">
                  <a:moveTo>
                    <a:pt x="396240" y="780288"/>
                  </a:moveTo>
                  <a:lnTo>
                    <a:pt x="419099" y="780288"/>
                  </a:lnTo>
                </a:path>
                <a:path w="1408429" h="1183004">
                  <a:moveTo>
                    <a:pt x="609600" y="780288"/>
                  </a:moveTo>
                  <a:lnTo>
                    <a:pt x="624840" y="780288"/>
                  </a:lnTo>
                </a:path>
                <a:path w="1408429" h="1183004">
                  <a:moveTo>
                    <a:pt x="1082040" y="780288"/>
                  </a:moveTo>
                  <a:lnTo>
                    <a:pt x="1089660" y="780288"/>
                  </a:lnTo>
                </a:path>
                <a:path w="1408429" h="1183004">
                  <a:moveTo>
                    <a:pt x="1280159" y="780288"/>
                  </a:moveTo>
                  <a:lnTo>
                    <a:pt x="1303019" y="780288"/>
                  </a:lnTo>
                </a:path>
                <a:path w="1408429" h="1183004">
                  <a:moveTo>
                    <a:pt x="396240" y="786383"/>
                  </a:moveTo>
                  <a:lnTo>
                    <a:pt x="419099" y="786383"/>
                  </a:lnTo>
                </a:path>
                <a:path w="1408429" h="1183004">
                  <a:moveTo>
                    <a:pt x="609600" y="786383"/>
                  </a:moveTo>
                  <a:lnTo>
                    <a:pt x="624840" y="786383"/>
                  </a:lnTo>
                </a:path>
                <a:path w="1408429" h="1183004">
                  <a:moveTo>
                    <a:pt x="1082040" y="786383"/>
                  </a:moveTo>
                  <a:lnTo>
                    <a:pt x="1089660" y="786383"/>
                  </a:lnTo>
                </a:path>
                <a:path w="1408429" h="1183004">
                  <a:moveTo>
                    <a:pt x="1280159" y="786383"/>
                  </a:moveTo>
                  <a:lnTo>
                    <a:pt x="1303019" y="786383"/>
                  </a:lnTo>
                </a:path>
                <a:path w="1408429" h="1183004">
                  <a:moveTo>
                    <a:pt x="396240" y="792479"/>
                  </a:moveTo>
                  <a:lnTo>
                    <a:pt x="419099" y="792479"/>
                  </a:lnTo>
                </a:path>
                <a:path w="1408429" h="1183004">
                  <a:moveTo>
                    <a:pt x="609600" y="792479"/>
                  </a:moveTo>
                  <a:lnTo>
                    <a:pt x="624840" y="792479"/>
                  </a:lnTo>
                </a:path>
                <a:path w="1408429" h="1183004">
                  <a:moveTo>
                    <a:pt x="1082040" y="792479"/>
                  </a:moveTo>
                  <a:lnTo>
                    <a:pt x="1089660" y="792479"/>
                  </a:lnTo>
                </a:path>
                <a:path w="1408429" h="1183004">
                  <a:moveTo>
                    <a:pt x="1280159" y="792479"/>
                  </a:moveTo>
                  <a:lnTo>
                    <a:pt x="1303019" y="792479"/>
                  </a:lnTo>
                </a:path>
                <a:path w="1408429" h="1183004">
                  <a:moveTo>
                    <a:pt x="396240" y="798576"/>
                  </a:moveTo>
                  <a:lnTo>
                    <a:pt x="419099" y="798576"/>
                  </a:lnTo>
                </a:path>
                <a:path w="1408429" h="1183004">
                  <a:moveTo>
                    <a:pt x="609600" y="798576"/>
                  </a:moveTo>
                  <a:lnTo>
                    <a:pt x="624840" y="798576"/>
                  </a:lnTo>
                </a:path>
                <a:path w="1408429" h="1183004">
                  <a:moveTo>
                    <a:pt x="1082040" y="798576"/>
                  </a:moveTo>
                  <a:lnTo>
                    <a:pt x="1089660" y="798576"/>
                  </a:lnTo>
                </a:path>
                <a:path w="1408429" h="1183004">
                  <a:moveTo>
                    <a:pt x="1280159" y="798576"/>
                  </a:moveTo>
                  <a:lnTo>
                    <a:pt x="1303019" y="798576"/>
                  </a:lnTo>
                </a:path>
                <a:path w="1408429" h="1183004">
                  <a:moveTo>
                    <a:pt x="403859" y="804671"/>
                  </a:moveTo>
                  <a:lnTo>
                    <a:pt x="426719" y="804671"/>
                  </a:lnTo>
                </a:path>
                <a:path w="1408429" h="1183004">
                  <a:moveTo>
                    <a:pt x="609600" y="804671"/>
                  </a:moveTo>
                  <a:lnTo>
                    <a:pt x="624840" y="804671"/>
                  </a:lnTo>
                </a:path>
                <a:path w="1408429" h="1183004">
                  <a:moveTo>
                    <a:pt x="1082040" y="804671"/>
                  </a:moveTo>
                  <a:lnTo>
                    <a:pt x="1097280" y="804671"/>
                  </a:lnTo>
                </a:path>
                <a:path w="1408429" h="1183004">
                  <a:moveTo>
                    <a:pt x="1280159" y="804671"/>
                  </a:moveTo>
                  <a:lnTo>
                    <a:pt x="1303019" y="804671"/>
                  </a:lnTo>
                </a:path>
                <a:path w="1408429" h="1183004">
                  <a:moveTo>
                    <a:pt x="403859" y="810767"/>
                  </a:moveTo>
                  <a:lnTo>
                    <a:pt x="426719" y="810767"/>
                  </a:lnTo>
                </a:path>
                <a:path w="1408429" h="1183004">
                  <a:moveTo>
                    <a:pt x="601979" y="810767"/>
                  </a:moveTo>
                  <a:lnTo>
                    <a:pt x="624839" y="810767"/>
                  </a:lnTo>
                </a:path>
                <a:path w="1408429" h="1183004">
                  <a:moveTo>
                    <a:pt x="1089659" y="810767"/>
                  </a:moveTo>
                  <a:lnTo>
                    <a:pt x="1097280" y="810767"/>
                  </a:lnTo>
                </a:path>
                <a:path w="1408429" h="1183004">
                  <a:moveTo>
                    <a:pt x="1280159" y="810767"/>
                  </a:moveTo>
                  <a:lnTo>
                    <a:pt x="1295400" y="810767"/>
                  </a:lnTo>
                </a:path>
                <a:path w="1408429" h="1183004">
                  <a:moveTo>
                    <a:pt x="403859" y="816863"/>
                  </a:moveTo>
                  <a:lnTo>
                    <a:pt x="426719" y="816863"/>
                  </a:lnTo>
                </a:path>
                <a:path w="1408429" h="1183004">
                  <a:moveTo>
                    <a:pt x="601979" y="816863"/>
                  </a:moveTo>
                  <a:lnTo>
                    <a:pt x="624839" y="816863"/>
                  </a:lnTo>
                </a:path>
                <a:path w="1408429" h="1183004">
                  <a:moveTo>
                    <a:pt x="1089659" y="816863"/>
                  </a:moveTo>
                  <a:lnTo>
                    <a:pt x="1097280" y="816863"/>
                  </a:lnTo>
                </a:path>
                <a:path w="1408429" h="1183004">
                  <a:moveTo>
                    <a:pt x="1280159" y="816863"/>
                  </a:moveTo>
                  <a:lnTo>
                    <a:pt x="1295400" y="816863"/>
                  </a:lnTo>
                </a:path>
                <a:path w="1408429" h="1183004">
                  <a:moveTo>
                    <a:pt x="403859" y="822960"/>
                  </a:moveTo>
                  <a:lnTo>
                    <a:pt x="426719" y="822960"/>
                  </a:lnTo>
                </a:path>
                <a:path w="1408429" h="1183004">
                  <a:moveTo>
                    <a:pt x="601979" y="822960"/>
                  </a:moveTo>
                  <a:lnTo>
                    <a:pt x="624839" y="822960"/>
                  </a:lnTo>
                </a:path>
                <a:path w="1408429" h="1183004">
                  <a:moveTo>
                    <a:pt x="1089659" y="822960"/>
                  </a:moveTo>
                  <a:lnTo>
                    <a:pt x="1097280" y="822960"/>
                  </a:lnTo>
                </a:path>
                <a:path w="1408429" h="1183004">
                  <a:moveTo>
                    <a:pt x="1280159" y="822960"/>
                  </a:moveTo>
                  <a:lnTo>
                    <a:pt x="1295400" y="822960"/>
                  </a:lnTo>
                </a:path>
                <a:path w="1408429" h="1183004">
                  <a:moveTo>
                    <a:pt x="403859" y="829055"/>
                  </a:moveTo>
                  <a:lnTo>
                    <a:pt x="426719" y="829055"/>
                  </a:lnTo>
                </a:path>
                <a:path w="1408429" h="1183004">
                  <a:moveTo>
                    <a:pt x="601979" y="829055"/>
                  </a:moveTo>
                  <a:lnTo>
                    <a:pt x="624839" y="829055"/>
                  </a:lnTo>
                </a:path>
                <a:path w="1408429" h="1183004">
                  <a:moveTo>
                    <a:pt x="1089659" y="829055"/>
                  </a:moveTo>
                  <a:lnTo>
                    <a:pt x="1097280" y="829055"/>
                  </a:lnTo>
                </a:path>
                <a:path w="1408429" h="1183004">
                  <a:moveTo>
                    <a:pt x="1280159" y="829055"/>
                  </a:moveTo>
                  <a:lnTo>
                    <a:pt x="1295400" y="829055"/>
                  </a:lnTo>
                </a:path>
                <a:path w="1408429" h="1183004">
                  <a:moveTo>
                    <a:pt x="403859" y="835151"/>
                  </a:moveTo>
                  <a:lnTo>
                    <a:pt x="426719" y="835151"/>
                  </a:lnTo>
                </a:path>
                <a:path w="1408429" h="1183004">
                  <a:moveTo>
                    <a:pt x="601979" y="835151"/>
                  </a:moveTo>
                  <a:lnTo>
                    <a:pt x="624839" y="835151"/>
                  </a:lnTo>
                </a:path>
                <a:path w="1408429" h="1183004">
                  <a:moveTo>
                    <a:pt x="1089659" y="835151"/>
                  </a:moveTo>
                  <a:lnTo>
                    <a:pt x="1097280" y="835151"/>
                  </a:lnTo>
                </a:path>
                <a:path w="1408429" h="1183004">
                  <a:moveTo>
                    <a:pt x="1280159" y="835151"/>
                  </a:moveTo>
                  <a:lnTo>
                    <a:pt x="1295400" y="835151"/>
                  </a:lnTo>
                </a:path>
                <a:path w="1408429" h="1183004">
                  <a:moveTo>
                    <a:pt x="403859" y="841248"/>
                  </a:moveTo>
                  <a:lnTo>
                    <a:pt x="426719" y="841248"/>
                  </a:lnTo>
                </a:path>
                <a:path w="1408429" h="1183004">
                  <a:moveTo>
                    <a:pt x="601979" y="841248"/>
                  </a:moveTo>
                  <a:lnTo>
                    <a:pt x="624839" y="841248"/>
                  </a:lnTo>
                </a:path>
                <a:path w="1408429" h="1183004">
                  <a:moveTo>
                    <a:pt x="1089659" y="841248"/>
                  </a:moveTo>
                  <a:lnTo>
                    <a:pt x="1097280" y="841248"/>
                  </a:lnTo>
                </a:path>
                <a:path w="1408429" h="1183004">
                  <a:moveTo>
                    <a:pt x="1280159" y="841248"/>
                  </a:moveTo>
                  <a:lnTo>
                    <a:pt x="1295400" y="841248"/>
                  </a:lnTo>
                </a:path>
                <a:path w="1408429" h="1183004">
                  <a:moveTo>
                    <a:pt x="403859" y="847343"/>
                  </a:moveTo>
                  <a:lnTo>
                    <a:pt x="434340" y="847343"/>
                  </a:lnTo>
                </a:path>
                <a:path w="1408429" h="1183004">
                  <a:moveTo>
                    <a:pt x="601979" y="847343"/>
                  </a:moveTo>
                  <a:lnTo>
                    <a:pt x="624839" y="847343"/>
                  </a:lnTo>
                </a:path>
                <a:path w="1408429" h="1183004">
                  <a:moveTo>
                    <a:pt x="1089659" y="847343"/>
                  </a:moveTo>
                  <a:lnTo>
                    <a:pt x="1097280" y="847343"/>
                  </a:lnTo>
                </a:path>
                <a:path w="1408429" h="1183004">
                  <a:moveTo>
                    <a:pt x="1272540" y="847343"/>
                  </a:moveTo>
                  <a:lnTo>
                    <a:pt x="1295399" y="847343"/>
                  </a:lnTo>
                </a:path>
                <a:path w="1408429" h="1183004">
                  <a:moveTo>
                    <a:pt x="411479" y="853439"/>
                  </a:moveTo>
                  <a:lnTo>
                    <a:pt x="434339" y="853439"/>
                  </a:lnTo>
                </a:path>
                <a:path w="1408429" h="1183004">
                  <a:moveTo>
                    <a:pt x="594359" y="853439"/>
                  </a:moveTo>
                  <a:lnTo>
                    <a:pt x="624840" y="853439"/>
                  </a:lnTo>
                </a:path>
                <a:path w="1408429" h="1183004">
                  <a:moveTo>
                    <a:pt x="1089659" y="853439"/>
                  </a:moveTo>
                  <a:lnTo>
                    <a:pt x="1104900" y="853439"/>
                  </a:lnTo>
                </a:path>
                <a:path w="1408429" h="1183004">
                  <a:moveTo>
                    <a:pt x="1272540" y="853439"/>
                  </a:moveTo>
                  <a:lnTo>
                    <a:pt x="1295399" y="853439"/>
                  </a:lnTo>
                </a:path>
                <a:path w="1408429" h="1183004">
                  <a:moveTo>
                    <a:pt x="411479" y="859536"/>
                  </a:moveTo>
                  <a:lnTo>
                    <a:pt x="434339" y="859536"/>
                  </a:lnTo>
                </a:path>
                <a:path w="1408429" h="1183004">
                  <a:moveTo>
                    <a:pt x="594359" y="859536"/>
                  </a:moveTo>
                  <a:lnTo>
                    <a:pt x="617219" y="859536"/>
                  </a:lnTo>
                </a:path>
                <a:path w="1408429" h="1183004">
                  <a:moveTo>
                    <a:pt x="1089659" y="859536"/>
                  </a:moveTo>
                  <a:lnTo>
                    <a:pt x="1104900" y="859536"/>
                  </a:lnTo>
                </a:path>
                <a:path w="1408429" h="1183004">
                  <a:moveTo>
                    <a:pt x="1272540" y="859536"/>
                  </a:moveTo>
                  <a:lnTo>
                    <a:pt x="1287780" y="859536"/>
                  </a:lnTo>
                </a:path>
                <a:path w="1408429" h="1183004">
                  <a:moveTo>
                    <a:pt x="411479" y="865631"/>
                  </a:moveTo>
                  <a:lnTo>
                    <a:pt x="434339" y="865631"/>
                  </a:lnTo>
                </a:path>
                <a:path w="1408429" h="1183004">
                  <a:moveTo>
                    <a:pt x="594359" y="865631"/>
                  </a:moveTo>
                  <a:lnTo>
                    <a:pt x="617219" y="865631"/>
                  </a:lnTo>
                </a:path>
                <a:path w="1408429" h="1183004">
                  <a:moveTo>
                    <a:pt x="1089659" y="865631"/>
                  </a:moveTo>
                  <a:lnTo>
                    <a:pt x="1104900" y="865631"/>
                  </a:lnTo>
                </a:path>
                <a:path w="1408429" h="1183004">
                  <a:moveTo>
                    <a:pt x="1272540" y="865631"/>
                  </a:moveTo>
                  <a:lnTo>
                    <a:pt x="1287780" y="865631"/>
                  </a:lnTo>
                </a:path>
                <a:path w="1408429" h="1183004">
                  <a:moveTo>
                    <a:pt x="411479" y="871727"/>
                  </a:moveTo>
                  <a:lnTo>
                    <a:pt x="434339" y="871727"/>
                  </a:lnTo>
                </a:path>
                <a:path w="1408429" h="1183004">
                  <a:moveTo>
                    <a:pt x="594359" y="871727"/>
                  </a:moveTo>
                  <a:lnTo>
                    <a:pt x="617219" y="871727"/>
                  </a:lnTo>
                </a:path>
                <a:path w="1408429" h="1183004">
                  <a:moveTo>
                    <a:pt x="1089659" y="871727"/>
                  </a:moveTo>
                  <a:lnTo>
                    <a:pt x="1104900" y="871727"/>
                  </a:lnTo>
                </a:path>
                <a:path w="1408429" h="1183004">
                  <a:moveTo>
                    <a:pt x="1272540" y="871727"/>
                  </a:moveTo>
                  <a:lnTo>
                    <a:pt x="1287780" y="871727"/>
                  </a:lnTo>
                </a:path>
                <a:path w="1408429" h="1183004">
                  <a:moveTo>
                    <a:pt x="411479" y="877824"/>
                  </a:moveTo>
                  <a:lnTo>
                    <a:pt x="434339" y="877824"/>
                  </a:lnTo>
                </a:path>
                <a:path w="1408429" h="1183004">
                  <a:moveTo>
                    <a:pt x="594359" y="877824"/>
                  </a:moveTo>
                  <a:lnTo>
                    <a:pt x="617219" y="877824"/>
                  </a:lnTo>
                </a:path>
                <a:path w="1408429" h="1183004">
                  <a:moveTo>
                    <a:pt x="1089659" y="877824"/>
                  </a:moveTo>
                  <a:lnTo>
                    <a:pt x="1104900" y="877824"/>
                  </a:lnTo>
                </a:path>
                <a:path w="1408429" h="1183004">
                  <a:moveTo>
                    <a:pt x="1272540" y="877824"/>
                  </a:moveTo>
                  <a:lnTo>
                    <a:pt x="1287780" y="877824"/>
                  </a:lnTo>
                </a:path>
                <a:path w="1408429" h="1183004">
                  <a:moveTo>
                    <a:pt x="411479" y="883919"/>
                  </a:moveTo>
                  <a:lnTo>
                    <a:pt x="434339" y="883919"/>
                  </a:lnTo>
                </a:path>
                <a:path w="1408429" h="1183004">
                  <a:moveTo>
                    <a:pt x="594359" y="883919"/>
                  </a:moveTo>
                  <a:lnTo>
                    <a:pt x="617219" y="883919"/>
                  </a:lnTo>
                </a:path>
                <a:path w="1408429" h="1183004">
                  <a:moveTo>
                    <a:pt x="1089659" y="883919"/>
                  </a:moveTo>
                  <a:lnTo>
                    <a:pt x="1104900" y="883919"/>
                  </a:lnTo>
                </a:path>
                <a:path w="1408429" h="1183004">
                  <a:moveTo>
                    <a:pt x="1272540" y="883919"/>
                  </a:moveTo>
                  <a:lnTo>
                    <a:pt x="1287780" y="883919"/>
                  </a:lnTo>
                </a:path>
                <a:path w="1408429" h="1183004">
                  <a:moveTo>
                    <a:pt x="419100" y="890015"/>
                  </a:moveTo>
                  <a:lnTo>
                    <a:pt x="441959" y="890015"/>
                  </a:lnTo>
                </a:path>
                <a:path w="1408429" h="1183004">
                  <a:moveTo>
                    <a:pt x="594359" y="890015"/>
                  </a:moveTo>
                  <a:lnTo>
                    <a:pt x="617219" y="890015"/>
                  </a:lnTo>
                </a:path>
                <a:path w="1408429" h="1183004">
                  <a:moveTo>
                    <a:pt x="1097279" y="890015"/>
                  </a:moveTo>
                  <a:lnTo>
                    <a:pt x="1112520" y="890015"/>
                  </a:lnTo>
                </a:path>
                <a:path w="1408429" h="1183004">
                  <a:moveTo>
                    <a:pt x="1272540" y="890015"/>
                  </a:moveTo>
                  <a:lnTo>
                    <a:pt x="1287780" y="890015"/>
                  </a:lnTo>
                </a:path>
                <a:path w="1408429" h="1183004">
                  <a:moveTo>
                    <a:pt x="419100" y="896112"/>
                  </a:moveTo>
                  <a:lnTo>
                    <a:pt x="441959" y="896112"/>
                  </a:lnTo>
                </a:path>
                <a:path w="1408429" h="1183004">
                  <a:moveTo>
                    <a:pt x="586740" y="896112"/>
                  </a:moveTo>
                  <a:lnTo>
                    <a:pt x="609599" y="896112"/>
                  </a:lnTo>
                </a:path>
                <a:path w="1408429" h="1183004">
                  <a:moveTo>
                    <a:pt x="1097279" y="896112"/>
                  </a:moveTo>
                  <a:lnTo>
                    <a:pt x="1112520" y="896112"/>
                  </a:lnTo>
                </a:path>
                <a:path w="1408429" h="1183004">
                  <a:moveTo>
                    <a:pt x="1264920" y="896112"/>
                  </a:moveTo>
                  <a:lnTo>
                    <a:pt x="1287779" y="896112"/>
                  </a:lnTo>
                </a:path>
                <a:path w="1408429" h="1183004">
                  <a:moveTo>
                    <a:pt x="419100" y="902207"/>
                  </a:moveTo>
                  <a:lnTo>
                    <a:pt x="441959" y="902207"/>
                  </a:lnTo>
                </a:path>
                <a:path w="1408429" h="1183004">
                  <a:moveTo>
                    <a:pt x="586740" y="902207"/>
                  </a:moveTo>
                  <a:lnTo>
                    <a:pt x="609599" y="902207"/>
                  </a:lnTo>
                </a:path>
                <a:path w="1408429" h="1183004">
                  <a:moveTo>
                    <a:pt x="1097279" y="902207"/>
                  </a:moveTo>
                  <a:lnTo>
                    <a:pt x="1112520" y="902207"/>
                  </a:lnTo>
                </a:path>
                <a:path w="1408429" h="1183004">
                  <a:moveTo>
                    <a:pt x="1264920" y="902207"/>
                  </a:moveTo>
                  <a:lnTo>
                    <a:pt x="1280160" y="902207"/>
                  </a:lnTo>
                </a:path>
                <a:path w="1408429" h="1183004">
                  <a:moveTo>
                    <a:pt x="419100" y="908303"/>
                  </a:moveTo>
                  <a:lnTo>
                    <a:pt x="441959" y="908303"/>
                  </a:lnTo>
                </a:path>
                <a:path w="1408429" h="1183004">
                  <a:moveTo>
                    <a:pt x="586740" y="908303"/>
                  </a:moveTo>
                  <a:lnTo>
                    <a:pt x="609599" y="908303"/>
                  </a:lnTo>
                </a:path>
                <a:path w="1408429" h="1183004">
                  <a:moveTo>
                    <a:pt x="1097279" y="908303"/>
                  </a:moveTo>
                  <a:lnTo>
                    <a:pt x="1112520" y="908303"/>
                  </a:lnTo>
                </a:path>
                <a:path w="1408429" h="1183004">
                  <a:moveTo>
                    <a:pt x="1264920" y="908303"/>
                  </a:moveTo>
                  <a:lnTo>
                    <a:pt x="1280160" y="908303"/>
                  </a:lnTo>
                </a:path>
                <a:path w="1408429" h="1183004">
                  <a:moveTo>
                    <a:pt x="419100" y="914400"/>
                  </a:moveTo>
                  <a:lnTo>
                    <a:pt x="441959" y="914400"/>
                  </a:lnTo>
                </a:path>
                <a:path w="1408429" h="1183004">
                  <a:moveTo>
                    <a:pt x="586740" y="914400"/>
                  </a:moveTo>
                  <a:lnTo>
                    <a:pt x="609599" y="914400"/>
                  </a:lnTo>
                </a:path>
                <a:path w="1408429" h="1183004">
                  <a:moveTo>
                    <a:pt x="1097279" y="914400"/>
                  </a:moveTo>
                  <a:lnTo>
                    <a:pt x="1112520" y="914400"/>
                  </a:lnTo>
                </a:path>
                <a:path w="1408429" h="1183004">
                  <a:moveTo>
                    <a:pt x="1264920" y="914400"/>
                  </a:moveTo>
                  <a:lnTo>
                    <a:pt x="1280160" y="914400"/>
                  </a:lnTo>
                </a:path>
                <a:path w="1408429" h="1183004">
                  <a:moveTo>
                    <a:pt x="419100" y="920495"/>
                  </a:moveTo>
                  <a:lnTo>
                    <a:pt x="441959" y="920495"/>
                  </a:lnTo>
                </a:path>
                <a:path w="1408429" h="1183004">
                  <a:moveTo>
                    <a:pt x="586740" y="920495"/>
                  </a:moveTo>
                  <a:lnTo>
                    <a:pt x="609599" y="920495"/>
                  </a:lnTo>
                </a:path>
                <a:path w="1408429" h="1183004">
                  <a:moveTo>
                    <a:pt x="1097279" y="920495"/>
                  </a:moveTo>
                  <a:lnTo>
                    <a:pt x="1112520" y="920495"/>
                  </a:lnTo>
                </a:path>
                <a:path w="1408429" h="1183004">
                  <a:moveTo>
                    <a:pt x="1264920" y="920495"/>
                  </a:moveTo>
                  <a:lnTo>
                    <a:pt x="1280160" y="920495"/>
                  </a:lnTo>
                </a:path>
                <a:path w="1408429" h="1183004">
                  <a:moveTo>
                    <a:pt x="419100" y="926591"/>
                  </a:moveTo>
                  <a:lnTo>
                    <a:pt x="441959" y="926591"/>
                  </a:lnTo>
                </a:path>
                <a:path w="1408429" h="1183004">
                  <a:moveTo>
                    <a:pt x="586740" y="926591"/>
                  </a:moveTo>
                  <a:lnTo>
                    <a:pt x="609599" y="926591"/>
                  </a:lnTo>
                </a:path>
                <a:path w="1408429" h="1183004">
                  <a:moveTo>
                    <a:pt x="1097279" y="926591"/>
                  </a:moveTo>
                  <a:lnTo>
                    <a:pt x="1112520" y="926591"/>
                  </a:lnTo>
                </a:path>
                <a:path w="1408429" h="1183004">
                  <a:moveTo>
                    <a:pt x="1264920" y="926591"/>
                  </a:moveTo>
                  <a:lnTo>
                    <a:pt x="1280160" y="926591"/>
                  </a:lnTo>
                </a:path>
                <a:path w="1408429" h="1183004">
                  <a:moveTo>
                    <a:pt x="426720" y="932688"/>
                  </a:moveTo>
                  <a:lnTo>
                    <a:pt x="441960" y="932688"/>
                  </a:lnTo>
                </a:path>
                <a:path w="1408429" h="1183004">
                  <a:moveTo>
                    <a:pt x="586740" y="932688"/>
                  </a:moveTo>
                  <a:lnTo>
                    <a:pt x="609599" y="932688"/>
                  </a:lnTo>
                </a:path>
                <a:path w="1408429" h="1183004">
                  <a:moveTo>
                    <a:pt x="1104900" y="932688"/>
                  </a:moveTo>
                  <a:lnTo>
                    <a:pt x="1120140" y="932688"/>
                  </a:lnTo>
                </a:path>
                <a:path w="1408429" h="1183004">
                  <a:moveTo>
                    <a:pt x="1264920" y="932688"/>
                  </a:moveTo>
                  <a:lnTo>
                    <a:pt x="1280160" y="932688"/>
                  </a:lnTo>
                </a:path>
                <a:path w="1408429" h="1183004">
                  <a:moveTo>
                    <a:pt x="426720" y="938783"/>
                  </a:moveTo>
                  <a:lnTo>
                    <a:pt x="441960" y="938783"/>
                  </a:lnTo>
                </a:path>
                <a:path w="1408429" h="1183004">
                  <a:moveTo>
                    <a:pt x="579120" y="938783"/>
                  </a:moveTo>
                  <a:lnTo>
                    <a:pt x="609600" y="938783"/>
                  </a:lnTo>
                </a:path>
                <a:path w="1408429" h="1183004">
                  <a:moveTo>
                    <a:pt x="1104900" y="938783"/>
                  </a:moveTo>
                  <a:lnTo>
                    <a:pt x="1120140" y="938783"/>
                  </a:lnTo>
                </a:path>
                <a:path w="1408429" h="1183004">
                  <a:moveTo>
                    <a:pt x="1264920" y="938783"/>
                  </a:moveTo>
                  <a:lnTo>
                    <a:pt x="1280160" y="938783"/>
                  </a:lnTo>
                </a:path>
                <a:path w="1408429" h="1183004">
                  <a:moveTo>
                    <a:pt x="426720" y="944879"/>
                  </a:moveTo>
                  <a:lnTo>
                    <a:pt x="441960" y="944879"/>
                  </a:lnTo>
                </a:path>
                <a:path w="1408429" h="1183004">
                  <a:moveTo>
                    <a:pt x="579120" y="944879"/>
                  </a:moveTo>
                  <a:lnTo>
                    <a:pt x="601979" y="944879"/>
                  </a:lnTo>
                </a:path>
                <a:path w="1408429" h="1183004">
                  <a:moveTo>
                    <a:pt x="1104900" y="944879"/>
                  </a:moveTo>
                  <a:lnTo>
                    <a:pt x="1120140" y="944879"/>
                  </a:lnTo>
                </a:path>
                <a:path w="1408429" h="1183004">
                  <a:moveTo>
                    <a:pt x="1257300" y="944879"/>
                  </a:moveTo>
                  <a:lnTo>
                    <a:pt x="1272540" y="944879"/>
                  </a:lnTo>
                </a:path>
                <a:path w="1408429" h="1183004">
                  <a:moveTo>
                    <a:pt x="426720" y="950976"/>
                  </a:moveTo>
                  <a:lnTo>
                    <a:pt x="441960" y="950976"/>
                  </a:lnTo>
                </a:path>
                <a:path w="1408429" h="1183004">
                  <a:moveTo>
                    <a:pt x="579120" y="950976"/>
                  </a:moveTo>
                  <a:lnTo>
                    <a:pt x="601979" y="950976"/>
                  </a:lnTo>
                </a:path>
                <a:path w="1408429" h="1183004">
                  <a:moveTo>
                    <a:pt x="1104900" y="950976"/>
                  </a:moveTo>
                  <a:lnTo>
                    <a:pt x="1120140" y="950976"/>
                  </a:lnTo>
                </a:path>
                <a:path w="1408429" h="1183004">
                  <a:moveTo>
                    <a:pt x="1257300" y="950976"/>
                  </a:moveTo>
                  <a:lnTo>
                    <a:pt x="1272540" y="950976"/>
                  </a:lnTo>
                </a:path>
                <a:path w="1408429" h="1183004">
                  <a:moveTo>
                    <a:pt x="426720" y="957071"/>
                  </a:moveTo>
                  <a:lnTo>
                    <a:pt x="441960" y="957071"/>
                  </a:lnTo>
                </a:path>
                <a:path w="1408429" h="1183004">
                  <a:moveTo>
                    <a:pt x="579120" y="957071"/>
                  </a:moveTo>
                  <a:lnTo>
                    <a:pt x="601979" y="957071"/>
                  </a:lnTo>
                </a:path>
                <a:path w="1408429" h="1183004">
                  <a:moveTo>
                    <a:pt x="1104900" y="957071"/>
                  </a:moveTo>
                  <a:lnTo>
                    <a:pt x="1120140" y="957071"/>
                  </a:lnTo>
                </a:path>
                <a:path w="1408429" h="1183004">
                  <a:moveTo>
                    <a:pt x="1257300" y="957071"/>
                  </a:moveTo>
                  <a:lnTo>
                    <a:pt x="1272540" y="957071"/>
                  </a:lnTo>
                </a:path>
                <a:path w="1408429" h="1183004">
                  <a:moveTo>
                    <a:pt x="426720" y="963167"/>
                  </a:moveTo>
                  <a:lnTo>
                    <a:pt x="441960" y="963167"/>
                  </a:lnTo>
                </a:path>
                <a:path w="1408429" h="1183004">
                  <a:moveTo>
                    <a:pt x="579120" y="963167"/>
                  </a:moveTo>
                  <a:lnTo>
                    <a:pt x="601979" y="963167"/>
                  </a:lnTo>
                </a:path>
                <a:path w="1408429" h="1183004">
                  <a:moveTo>
                    <a:pt x="1104900" y="963167"/>
                  </a:moveTo>
                  <a:lnTo>
                    <a:pt x="1120140" y="963167"/>
                  </a:lnTo>
                </a:path>
                <a:path w="1408429" h="1183004">
                  <a:moveTo>
                    <a:pt x="1257300" y="963167"/>
                  </a:moveTo>
                  <a:lnTo>
                    <a:pt x="1272540" y="963167"/>
                  </a:lnTo>
                </a:path>
                <a:path w="1408429" h="1183004">
                  <a:moveTo>
                    <a:pt x="434340" y="969263"/>
                  </a:moveTo>
                  <a:lnTo>
                    <a:pt x="449580" y="969263"/>
                  </a:lnTo>
                </a:path>
                <a:path w="1408429" h="1183004">
                  <a:moveTo>
                    <a:pt x="579120" y="969263"/>
                  </a:moveTo>
                  <a:lnTo>
                    <a:pt x="594360" y="969263"/>
                  </a:lnTo>
                </a:path>
                <a:path w="1408429" h="1183004">
                  <a:moveTo>
                    <a:pt x="1112520" y="969263"/>
                  </a:moveTo>
                  <a:lnTo>
                    <a:pt x="1127760" y="969263"/>
                  </a:lnTo>
                </a:path>
                <a:path w="1408429" h="1183004">
                  <a:moveTo>
                    <a:pt x="1257300" y="969263"/>
                  </a:moveTo>
                  <a:lnTo>
                    <a:pt x="1272540" y="969263"/>
                  </a:lnTo>
                </a:path>
                <a:path w="1408429" h="1183004">
                  <a:moveTo>
                    <a:pt x="434340" y="975360"/>
                  </a:moveTo>
                  <a:lnTo>
                    <a:pt x="449580" y="975360"/>
                  </a:lnTo>
                </a:path>
                <a:path w="1408429" h="1183004">
                  <a:moveTo>
                    <a:pt x="579120" y="975360"/>
                  </a:moveTo>
                  <a:lnTo>
                    <a:pt x="594360" y="975360"/>
                  </a:lnTo>
                </a:path>
                <a:path w="1408429" h="1183004">
                  <a:moveTo>
                    <a:pt x="1112520" y="975360"/>
                  </a:moveTo>
                  <a:lnTo>
                    <a:pt x="1127760" y="975360"/>
                  </a:lnTo>
                </a:path>
                <a:path w="1408429" h="1183004">
                  <a:moveTo>
                    <a:pt x="1257300" y="975360"/>
                  </a:moveTo>
                  <a:lnTo>
                    <a:pt x="1272540" y="975360"/>
                  </a:lnTo>
                </a:path>
                <a:path w="1408429" h="1183004">
                  <a:moveTo>
                    <a:pt x="434340" y="981455"/>
                  </a:moveTo>
                  <a:lnTo>
                    <a:pt x="449580" y="981455"/>
                  </a:lnTo>
                </a:path>
                <a:path w="1408429" h="1183004">
                  <a:moveTo>
                    <a:pt x="571500" y="981455"/>
                  </a:moveTo>
                  <a:lnTo>
                    <a:pt x="594359" y="981455"/>
                  </a:lnTo>
                </a:path>
                <a:path w="1408429" h="1183004">
                  <a:moveTo>
                    <a:pt x="1112520" y="981455"/>
                  </a:moveTo>
                  <a:lnTo>
                    <a:pt x="1127760" y="981455"/>
                  </a:lnTo>
                </a:path>
                <a:path w="1408429" h="1183004">
                  <a:moveTo>
                    <a:pt x="1249679" y="981455"/>
                  </a:moveTo>
                  <a:lnTo>
                    <a:pt x="1272539" y="981455"/>
                  </a:lnTo>
                </a:path>
                <a:path w="1408429" h="1183004">
                  <a:moveTo>
                    <a:pt x="434340" y="987551"/>
                  </a:moveTo>
                  <a:lnTo>
                    <a:pt x="449580" y="987551"/>
                  </a:lnTo>
                </a:path>
                <a:path w="1408429" h="1183004">
                  <a:moveTo>
                    <a:pt x="571500" y="987551"/>
                  </a:moveTo>
                  <a:lnTo>
                    <a:pt x="586740" y="987551"/>
                  </a:lnTo>
                </a:path>
                <a:path w="1408429" h="1183004">
                  <a:moveTo>
                    <a:pt x="1112520" y="987551"/>
                  </a:moveTo>
                  <a:lnTo>
                    <a:pt x="1127760" y="987551"/>
                  </a:lnTo>
                </a:path>
                <a:path w="1408429" h="1183004">
                  <a:moveTo>
                    <a:pt x="1249679" y="987551"/>
                  </a:moveTo>
                  <a:lnTo>
                    <a:pt x="1272539" y="987551"/>
                  </a:lnTo>
                </a:path>
                <a:path w="1408429" h="1183004">
                  <a:moveTo>
                    <a:pt x="434340" y="993648"/>
                  </a:moveTo>
                  <a:lnTo>
                    <a:pt x="449580" y="993648"/>
                  </a:lnTo>
                </a:path>
                <a:path w="1408429" h="1183004">
                  <a:moveTo>
                    <a:pt x="571500" y="993648"/>
                  </a:moveTo>
                  <a:lnTo>
                    <a:pt x="586740" y="993648"/>
                  </a:lnTo>
                </a:path>
                <a:path w="1408429" h="1183004">
                  <a:moveTo>
                    <a:pt x="1112520" y="993648"/>
                  </a:moveTo>
                  <a:lnTo>
                    <a:pt x="1127760" y="993648"/>
                  </a:lnTo>
                </a:path>
                <a:path w="1408429" h="1183004">
                  <a:moveTo>
                    <a:pt x="1249679" y="993648"/>
                  </a:moveTo>
                  <a:lnTo>
                    <a:pt x="1272539" y="993648"/>
                  </a:lnTo>
                </a:path>
                <a:path w="1408429" h="1183004">
                  <a:moveTo>
                    <a:pt x="441959" y="999743"/>
                  </a:moveTo>
                  <a:lnTo>
                    <a:pt x="449580" y="999743"/>
                  </a:lnTo>
                </a:path>
                <a:path w="1408429" h="1183004">
                  <a:moveTo>
                    <a:pt x="571500" y="999743"/>
                  </a:moveTo>
                  <a:lnTo>
                    <a:pt x="586740" y="999743"/>
                  </a:lnTo>
                </a:path>
                <a:path w="1408429" h="1183004">
                  <a:moveTo>
                    <a:pt x="1112520" y="999743"/>
                  </a:moveTo>
                  <a:lnTo>
                    <a:pt x="1127760" y="999743"/>
                  </a:lnTo>
                </a:path>
                <a:path w="1408429" h="1183004">
                  <a:moveTo>
                    <a:pt x="1249679" y="999743"/>
                  </a:moveTo>
                  <a:lnTo>
                    <a:pt x="1272539" y="999743"/>
                  </a:lnTo>
                </a:path>
                <a:path w="1408429" h="1183004">
                  <a:moveTo>
                    <a:pt x="441959" y="1005839"/>
                  </a:moveTo>
                  <a:lnTo>
                    <a:pt x="449580" y="1005839"/>
                  </a:lnTo>
                </a:path>
                <a:path w="1408429" h="1183004">
                  <a:moveTo>
                    <a:pt x="571500" y="1005839"/>
                  </a:moveTo>
                  <a:lnTo>
                    <a:pt x="586740" y="1005839"/>
                  </a:lnTo>
                </a:path>
                <a:path w="1408429" h="1183004">
                  <a:moveTo>
                    <a:pt x="1112520" y="1005839"/>
                  </a:moveTo>
                  <a:lnTo>
                    <a:pt x="1127760" y="1005839"/>
                  </a:lnTo>
                </a:path>
                <a:path w="1408429" h="1183004">
                  <a:moveTo>
                    <a:pt x="1249679" y="1005839"/>
                  </a:moveTo>
                  <a:lnTo>
                    <a:pt x="1272539" y="1005839"/>
                  </a:lnTo>
                </a:path>
                <a:path w="1408429" h="1183004">
                  <a:moveTo>
                    <a:pt x="441959" y="1011936"/>
                  </a:moveTo>
                  <a:lnTo>
                    <a:pt x="457200" y="1011936"/>
                  </a:lnTo>
                </a:path>
                <a:path w="1408429" h="1183004">
                  <a:moveTo>
                    <a:pt x="571500" y="1011936"/>
                  </a:moveTo>
                  <a:lnTo>
                    <a:pt x="586740" y="1011936"/>
                  </a:lnTo>
                </a:path>
                <a:path w="1408429" h="1183004">
                  <a:moveTo>
                    <a:pt x="1120140" y="1011936"/>
                  </a:moveTo>
                  <a:lnTo>
                    <a:pt x="1135380" y="1011936"/>
                  </a:lnTo>
                </a:path>
                <a:path w="1408429" h="1183004">
                  <a:moveTo>
                    <a:pt x="1249679" y="1011936"/>
                  </a:moveTo>
                  <a:lnTo>
                    <a:pt x="1264920" y="1011936"/>
                  </a:lnTo>
                </a:path>
                <a:path w="1408429" h="1183004">
                  <a:moveTo>
                    <a:pt x="441959" y="1018031"/>
                  </a:moveTo>
                  <a:lnTo>
                    <a:pt x="457200" y="1018031"/>
                  </a:lnTo>
                </a:path>
                <a:path w="1408429" h="1183004">
                  <a:moveTo>
                    <a:pt x="571500" y="1018031"/>
                  </a:moveTo>
                  <a:lnTo>
                    <a:pt x="586740" y="1018031"/>
                  </a:lnTo>
                </a:path>
                <a:path w="1408429" h="1183004">
                  <a:moveTo>
                    <a:pt x="1120140" y="1018031"/>
                  </a:moveTo>
                  <a:lnTo>
                    <a:pt x="1135380" y="1018031"/>
                  </a:lnTo>
                </a:path>
                <a:path w="1408429" h="1183004">
                  <a:moveTo>
                    <a:pt x="1249679" y="1018031"/>
                  </a:moveTo>
                  <a:lnTo>
                    <a:pt x="1264920" y="1018031"/>
                  </a:lnTo>
                </a:path>
                <a:path w="1408429" h="1183004">
                  <a:moveTo>
                    <a:pt x="441959" y="1024127"/>
                  </a:moveTo>
                  <a:lnTo>
                    <a:pt x="457200" y="1024127"/>
                  </a:lnTo>
                </a:path>
                <a:path w="1408429" h="1183004">
                  <a:moveTo>
                    <a:pt x="571500" y="1024127"/>
                  </a:moveTo>
                  <a:lnTo>
                    <a:pt x="579120" y="1024127"/>
                  </a:lnTo>
                </a:path>
                <a:path w="1408429" h="1183004">
                  <a:moveTo>
                    <a:pt x="1120140" y="1024127"/>
                  </a:moveTo>
                  <a:lnTo>
                    <a:pt x="1135380" y="1024127"/>
                  </a:lnTo>
                </a:path>
                <a:path w="1408429" h="1183004">
                  <a:moveTo>
                    <a:pt x="1242059" y="1024127"/>
                  </a:moveTo>
                  <a:lnTo>
                    <a:pt x="1264919" y="1024127"/>
                  </a:lnTo>
                </a:path>
                <a:path w="1408429" h="1183004">
                  <a:moveTo>
                    <a:pt x="441959" y="1030224"/>
                  </a:moveTo>
                  <a:lnTo>
                    <a:pt x="457200" y="1030224"/>
                  </a:lnTo>
                </a:path>
                <a:path w="1408429" h="1183004">
                  <a:moveTo>
                    <a:pt x="571500" y="1030224"/>
                  </a:moveTo>
                  <a:lnTo>
                    <a:pt x="579120" y="1030224"/>
                  </a:lnTo>
                </a:path>
                <a:path w="1408429" h="1183004">
                  <a:moveTo>
                    <a:pt x="1120140" y="1030224"/>
                  </a:moveTo>
                  <a:lnTo>
                    <a:pt x="1135380" y="1030224"/>
                  </a:lnTo>
                </a:path>
                <a:path w="1408429" h="1183004">
                  <a:moveTo>
                    <a:pt x="1242059" y="1030224"/>
                  </a:moveTo>
                  <a:lnTo>
                    <a:pt x="1257300" y="1030224"/>
                  </a:lnTo>
                </a:path>
                <a:path w="1408429" h="1183004">
                  <a:moveTo>
                    <a:pt x="441959" y="1036319"/>
                  </a:moveTo>
                  <a:lnTo>
                    <a:pt x="457200" y="1036319"/>
                  </a:lnTo>
                </a:path>
                <a:path w="1408429" h="1183004">
                  <a:moveTo>
                    <a:pt x="571500" y="1036319"/>
                  </a:moveTo>
                  <a:lnTo>
                    <a:pt x="579120" y="1036319"/>
                  </a:lnTo>
                </a:path>
                <a:path w="1408429" h="1183004">
                  <a:moveTo>
                    <a:pt x="1120140" y="1036319"/>
                  </a:moveTo>
                  <a:lnTo>
                    <a:pt x="1135380" y="1036319"/>
                  </a:lnTo>
                </a:path>
                <a:path w="1408429" h="1183004">
                  <a:moveTo>
                    <a:pt x="1242059" y="1036319"/>
                  </a:moveTo>
                  <a:lnTo>
                    <a:pt x="1257300" y="1036319"/>
                  </a:lnTo>
                </a:path>
                <a:path w="1408429" h="1183004">
                  <a:moveTo>
                    <a:pt x="441959" y="1042415"/>
                  </a:moveTo>
                  <a:lnTo>
                    <a:pt x="457200" y="1042415"/>
                  </a:lnTo>
                </a:path>
                <a:path w="1408429" h="1183004">
                  <a:moveTo>
                    <a:pt x="571500" y="1042415"/>
                  </a:moveTo>
                  <a:lnTo>
                    <a:pt x="579120" y="1042415"/>
                  </a:lnTo>
                </a:path>
                <a:path w="1408429" h="1183004">
                  <a:moveTo>
                    <a:pt x="1120140" y="1042415"/>
                  </a:moveTo>
                  <a:lnTo>
                    <a:pt x="1135380" y="1042415"/>
                  </a:lnTo>
                </a:path>
                <a:path w="1408429" h="1183004">
                  <a:moveTo>
                    <a:pt x="1242059" y="1042415"/>
                  </a:moveTo>
                  <a:lnTo>
                    <a:pt x="1257300" y="1042415"/>
                  </a:lnTo>
                </a:path>
                <a:path w="1408429" h="1183004">
                  <a:moveTo>
                    <a:pt x="441959" y="1048512"/>
                  </a:moveTo>
                  <a:lnTo>
                    <a:pt x="464819" y="1048512"/>
                  </a:lnTo>
                </a:path>
                <a:path w="1408429" h="1183004">
                  <a:moveTo>
                    <a:pt x="563879" y="1048512"/>
                  </a:moveTo>
                  <a:lnTo>
                    <a:pt x="579120" y="1048512"/>
                  </a:lnTo>
                </a:path>
                <a:path w="1408429" h="1183004">
                  <a:moveTo>
                    <a:pt x="1120140" y="1048512"/>
                  </a:moveTo>
                  <a:lnTo>
                    <a:pt x="1135380" y="1048512"/>
                  </a:lnTo>
                </a:path>
                <a:path w="1408429" h="1183004">
                  <a:moveTo>
                    <a:pt x="1242059" y="1048512"/>
                  </a:moveTo>
                  <a:lnTo>
                    <a:pt x="1257300" y="1048512"/>
                  </a:lnTo>
                </a:path>
                <a:path w="1408429" h="1183004">
                  <a:moveTo>
                    <a:pt x="449579" y="1054607"/>
                  </a:moveTo>
                  <a:lnTo>
                    <a:pt x="464820" y="1054607"/>
                  </a:lnTo>
                </a:path>
                <a:path w="1408429" h="1183004">
                  <a:moveTo>
                    <a:pt x="563879" y="1054607"/>
                  </a:moveTo>
                  <a:lnTo>
                    <a:pt x="579120" y="1054607"/>
                  </a:lnTo>
                </a:path>
                <a:path w="1408429" h="1183004">
                  <a:moveTo>
                    <a:pt x="1127759" y="1054607"/>
                  </a:moveTo>
                  <a:lnTo>
                    <a:pt x="1135380" y="1054607"/>
                  </a:lnTo>
                </a:path>
                <a:path w="1408429" h="1183004">
                  <a:moveTo>
                    <a:pt x="1242059" y="1054607"/>
                  </a:moveTo>
                  <a:lnTo>
                    <a:pt x="1257300" y="1054607"/>
                  </a:lnTo>
                </a:path>
                <a:path w="1408429" h="1183004">
                  <a:moveTo>
                    <a:pt x="449579" y="1060703"/>
                  </a:moveTo>
                  <a:lnTo>
                    <a:pt x="464820" y="1060703"/>
                  </a:lnTo>
                </a:path>
                <a:path w="1408429" h="1183004">
                  <a:moveTo>
                    <a:pt x="563879" y="1060703"/>
                  </a:moveTo>
                  <a:lnTo>
                    <a:pt x="571500" y="1060703"/>
                  </a:lnTo>
                </a:path>
                <a:path w="1408429" h="1183004">
                  <a:moveTo>
                    <a:pt x="1127759" y="1060703"/>
                  </a:moveTo>
                  <a:lnTo>
                    <a:pt x="1143000" y="1060703"/>
                  </a:lnTo>
                </a:path>
                <a:path w="1408429" h="1183004">
                  <a:moveTo>
                    <a:pt x="1234440" y="1060703"/>
                  </a:moveTo>
                  <a:lnTo>
                    <a:pt x="1249680" y="1060703"/>
                  </a:lnTo>
                </a:path>
                <a:path w="1408429" h="1183004">
                  <a:moveTo>
                    <a:pt x="449579" y="1066800"/>
                  </a:moveTo>
                  <a:lnTo>
                    <a:pt x="464820" y="1066800"/>
                  </a:lnTo>
                </a:path>
                <a:path w="1408429" h="1183004">
                  <a:moveTo>
                    <a:pt x="556259" y="1066800"/>
                  </a:moveTo>
                  <a:lnTo>
                    <a:pt x="571500" y="1066800"/>
                  </a:lnTo>
                </a:path>
                <a:path w="1408429" h="1183004">
                  <a:moveTo>
                    <a:pt x="1127759" y="1066800"/>
                  </a:moveTo>
                  <a:lnTo>
                    <a:pt x="1143000" y="1066800"/>
                  </a:lnTo>
                </a:path>
                <a:path w="1408429" h="1183004">
                  <a:moveTo>
                    <a:pt x="1234440" y="1066800"/>
                  </a:moveTo>
                  <a:lnTo>
                    <a:pt x="1249680" y="1066800"/>
                  </a:lnTo>
                </a:path>
                <a:path w="1408429" h="1183004">
                  <a:moveTo>
                    <a:pt x="457200" y="1072895"/>
                  </a:moveTo>
                  <a:lnTo>
                    <a:pt x="472440" y="1072895"/>
                  </a:lnTo>
                </a:path>
                <a:path w="1408429" h="1183004">
                  <a:moveTo>
                    <a:pt x="556259" y="1072895"/>
                  </a:moveTo>
                  <a:lnTo>
                    <a:pt x="571500" y="1072895"/>
                  </a:lnTo>
                </a:path>
                <a:path w="1408429" h="1183004">
                  <a:moveTo>
                    <a:pt x="1135379" y="1072895"/>
                  </a:moveTo>
                  <a:lnTo>
                    <a:pt x="1150620" y="1072895"/>
                  </a:lnTo>
                </a:path>
                <a:path w="1408429" h="1183004">
                  <a:moveTo>
                    <a:pt x="1234440" y="1072895"/>
                  </a:moveTo>
                  <a:lnTo>
                    <a:pt x="1249680" y="1072895"/>
                  </a:lnTo>
                </a:path>
                <a:path w="1408429" h="1183004">
                  <a:moveTo>
                    <a:pt x="457200" y="1078991"/>
                  </a:moveTo>
                  <a:lnTo>
                    <a:pt x="472440" y="1078991"/>
                  </a:lnTo>
                </a:path>
                <a:path w="1408429" h="1183004">
                  <a:moveTo>
                    <a:pt x="556259" y="1078991"/>
                  </a:moveTo>
                  <a:lnTo>
                    <a:pt x="571500" y="1078991"/>
                  </a:lnTo>
                </a:path>
                <a:path w="1408429" h="1183004">
                  <a:moveTo>
                    <a:pt x="1135379" y="1078991"/>
                  </a:moveTo>
                  <a:lnTo>
                    <a:pt x="1150620" y="1078991"/>
                  </a:lnTo>
                </a:path>
                <a:path w="1408429" h="1183004">
                  <a:moveTo>
                    <a:pt x="1234440" y="1078991"/>
                  </a:moveTo>
                  <a:lnTo>
                    <a:pt x="1249680" y="1078991"/>
                  </a:lnTo>
                </a:path>
                <a:path w="1408429" h="1183004">
                  <a:moveTo>
                    <a:pt x="457200" y="1085088"/>
                  </a:moveTo>
                  <a:lnTo>
                    <a:pt x="472440" y="1085088"/>
                  </a:lnTo>
                </a:path>
                <a:path w="1408429" h="1183004">
                  <a:moveTo>
                    <a:pt x="556259" y="1085088"/>
                  </a:moveTo>
                  <a:lnTo>
                    <a:pt x="571500" y="1085088"/>
                  </a:lnTo>
                </a:path>
                <a:path w="1408429" h="1183004">
                  <a:moveTo>
                    <a:pt x="1135379" y="1085088"/>
                  </a:moveTo>
                  <a:lnTo>
                    <a:pt x="1150620" y="1085088"/>
                  </a:lnTo>
                </a:path>
                <a:path w="1408429" h="1183004">
                  <a:moveTo>
                    <a:pt x="1226820" y="1085088"/>
                  </a:moveTo>
                  <a:lnTo>
                    <a:pt x="1249679" y="1085088"/>
                  </a:lnTo>
                </a:path>
                <a:path w="1408429" h="1183004">
                  <a:moveTo>
                    <a:pt x="457200" y="1091183"/>
                  </a:moveTo>
                  <a:lnTo>
                    <a:pt x="472440" y="1091183"/>
                  </a:lnTo>
                </a:path>
                <a:path w="1408429" h="1183004">
                  <a:moveTo>
                    <a:pt x="556259" y="1091183"/>
                  </a:moveTo>
                  <a:lnTo>
                    <a:pt x="571500" y="1091183"/>
                  </a:lnTo>
                </a:path>
                <a:path w="1408429" h="1183004">
                  <a:moveTo>
                    <a:pt x="1135379" y="1091183"/>
                  </a:moveTo>
                  <a:lnTo>
                    <a:pt x="1150620" y="1091183"/>
                  </a:lnTo>
                </a:path>
                <a:path w="1408429" h="1183004">
                  <a:moveTo>
                    <a:pt x="1226820" y="1091183"/>
                  </a:moveTo>
                  <a:lnTo>
                    <a:pt x="1242060" y="1091183"/>
                  </a:lnTo>
                </a:path>
                <a:path w="1408429" h="1183004">
                  <a:moveTo>
                    <a:pt x="464820" y="1097279"/>
                  </a:moveTo>
                  <a:lnTo>
                    <a:pt x="472440" y="1097279"/>
                  </a:lnTo>
                </a:path>
                <a:path w="1408429" h="1183004">
                  <a:moveTo>
                    <a:pt x="548640" y="1097279"/>
                  </a:moveTo>
                  <a:lnTo>
                    <a:pt x="571499" y="1097279"/>
                  </a:lnTo>
                </a:path>
                <a:path w="1408429" h="1183004">
                  <a:moveTo>
                    <a:pt x="1135379" y="1097279"/>
                  </a:moveTo>
                  <a:lnTo>
                    <a:pt x="1158239" y="1097279"/>
                  </a:lnTo>
                </a:path>
                <a:path w="1408429" h="1183004">
                  <a:moveTo>
                    <a:pt x="1226820" y="1097279"/>
                  </a:moveTo>
                  <a:lnTo>
                    <a:pt x="1242060" y="1097279"/>
                  </a:lnTo>
                </a:path>
                <a:path w="1408429" h="1183004">
                  <a:moveTo>
                    <a:pt x="464820" y="1103376"/>
                  </a:moveTo>
                  <a:lnTo>
                    <a:pt x="472440" y="1103376"/>
                  </a:lnTo>
                </a:path>
                <a:path w="1408429" h="1183004">
                  <a:moveTo>
                    <a:pt x="548640" y="1103376"/>
                  </a:moveTo>
                  <a:lnTo>
                    <a:pt x="571499" y="1103376"/>
                  </a:lnTo>
                </a:path>
                <a:path w="1408429" h="1183004">
                  <a:moveTo>
                    <a:pt x="1135379" y="1103376"/>
                  </a:moveTo>
                  <a:lnTo>
                    <a:pt x="1158239" y="1103376"/>
                  </a:lnTo>
                </a:path>
                <a:path w="1408429" h="1183004">
                  <a:moveTo>
                    <a:pt x="1226820" y="1103376"/>
                  </a:moveTo>
                  <a:lnTo>
                    <a:pt x="1242060" y="1103376"/>
                  </a:lnTo>
                </a:path>
                <a:path w="1408429" h="1183004">
                  <a:moveTo>
                    <a:pt x="464820" y="1109471"/>
                  </a:moveTo>
                  <a:lnTo>
                    <a:pt x="472440" y="1109471"/>
                  </a:lnTo>
                </a:path>
                <a:path w="1408429" h="1183004">
                  <a:moveTo>
                    <a:pt x="548640" y="1109471"/>
                  </a:moveTo>
                  <a:lnTo>
                    <a:pt x="563880" y="1109471"/>
                  </a:lnTo>
                </a:path>
                <a:path w="1408429" h="1183004">
                  <a:moveTo>
                    <a:pt x="1135379" y="1109471"/>
                  </a:moveTo>
                  <a:lnTo>
                    <a:pt x="1158239" y="1109471"/>
                  </a:lnTo>
                </a:path>
                <a:path w="1408429" h="1183004">
                  <a:moveTo>
                    <a:pt x="1226820" y="1109471"/>
                  </a:moveTo>
                  <a:lnTo>
                    <a:pt x="1234440" y="1109471"/>
                  </a:lnTo>
                </a:path>
                <a:path w="1408429" h="1183004">
                  <a:moveTo>
                    <a:pt x="472440" y="1115567"/>
                  </a:moveTo>
                  <a:lnTo>
                    <a:pt x="480060" y="1115567"/>
                  </a:lnTo>
                </a:path>
                <a:path w="1408429" h="1183004">
                  <a:moveTo>
                    <a:pt x="548640" y="1115567"/>
                  </a:moveTo>
                  <a:lnTo>
                    <a:pt x="563880" y="1115567"/>
                  </a:lnTo>
                </a:path>
                <a:path w="1408429" h="1183004">
                  <a:moveTo>
                    <a:pt x="1143000" y="1115567"/>
                  </a:moveTo>
                  <a:lnTo>
                    <a:pt x="1158240" y="1115567"/>
                  </a:lnTo>
                </a:path>
                <a:path w="1408429" h="1183004">
                  <a:moveTo>
                    <a:pt x="1226820" y="1115567"/>
                  </a:moveTo>
                  <a:lnTo>
                    <a:pt x="1234440" y="1115567"/>
                  </a:lnTo>
                </a:path>
                <a:path w="1408429" h="1183004">
                  <a:moveTo>
                    <a:pt x="472440" y="1121664"/>
                  </a:moveTo>
                  <a:lnTo>
                    <a:pt x="480060" y="1121664"/>
                  </a:lnTo>
                </a:path>
                <a:path w="1408429" h="1183004">
                  <a:moveTo>
                    <a:pt x="541020" y="1121664"/>
                  </a:moveTo>
                  <a:lnTo>
                    <a:pt x="563879" y="1121664"/>
                  </a:lnTo>
                </a:path>
                <a:path w="1408429" h="1183004">
                  <a:moveTo>
                    <a:pt x="1143000" y="1121664"/>
                  </a:moveTo>
                  <a:lnTo>
                    <a:pt x="1158240" y="1121664"/>
                  </a:lnTo>
                </a:path>
                <a:path w="1408429" h="1183004">
                  <a:moveTo>
                    <a:pt x="1219200" y="1121664"/>
                  </a:moveTo>
                  <a:lnTo>
                    <a:pt x="1234440" y="1121664"/>
                  </a:lnTo>
                </a:path>
                <a:path w="1408429" h="1183004">
                  <a:moveTo>
                    <a:pt x="472440" y="1127760"/>
                  </a:moveTo>
                  <a:lnTo>
                    <a:pt x="480060" y="1127760"/>
                  </a:lnTo>
                </a:path>
                <a:path w="1408429" h="1183004">
                  <a:moveTo>
                    <a:pt x="541020" y="1127760"/>
                  </a:moveTo>
                  <a:lnTo>
                    <a:pt x="556260" y="1127760"/>
                  </a:lnTo>
                </a:path>
                <a:path w="1408429" h="1183004">
                  <a:moveTo>
                    <a:pt x="1143000" y="1127760"/>
                  </a:moveTo>
                  <a:lnTo>
                    <a:pt x="1165859" y="1127760"/>
                  </a:lnTo>
                </a:path>
                <a:path w="1408429" h="1183004">
                  <a:moveTo>
                    <a:pt x="1219200" y="1127760"/>
                  </a:moveTo>
                  <a:lnTo>
                    <a:pt x="1226820" y="1127760"/>
                  </a:lnTo>
                </a:path>
                <a:path w="1408429" h="1183004">
                  <a:moveTo>
                    <a:pt x="472440" y="1133855"/>
                  </a:moveTo>
                  <a:lnTo>
                    <a:pt x="480060" y="1133855"/>
                  </a:lnTo>
                </a:path>
                <a:path w="1408429" h="1183004">
                  <a:moveTo>
                    <a:pt x="533400" y="1133855"/>
                  </a:moveTo>
                  <a:lnTo>
                    <a:pt x="556259" y="1133855"/>
                  </a:lnTo>
                </a:path>
                <a:path w="1408429" h="1183004">
                  <a:moveTo>
                    <a:pt x="1150620" y="1133855"/>
                  </a:moveTo>
                  <a:lnTo>
                    <a:pt x="1165860" y="1133855"/>
                  </a:lnTo>
                </a:path>
                <a:path w="1408429" h="1183004">
                  <a:moveTo>
                    <a:pt x="1219200" y="1133855"/>
                  </a:moveTo>
                  <a:lnTo>
                    <a:pt x="1226820" y="1133855"/>
                  </a:lnTo>
                </a:path>
                <a:path w="1408429" h="1183004">
                  <a:moveTo>
                    <a:pt x="472440" y="1139952"/>
                  </a:moveTo>
                  <a:lnTo>
                    <a:pt x="480060" y="1139952"/>
                  </a:lnTo>
                </a:path>
                <a:path w="1408429" h="1183004">
                  <a:moveTo>
                    <a:pt x="525779" y="1139952"/>
                  </a:moveTo>
                  <a:lnTo>
                    <a:pt x="556260" y="1139952"/>
                  </a:lnTo>
                </a:path>
                <a:path w="1408429" h="1183004">
                  <a:moveTo>
                    <a:pt x="1150620" y="1139952"/>
                  </a:moveTo>
                  <a:lnTo>
                    <a:pt x="1165860" y="1139952"/>
                  </a:lnTo>
                </a:path>
                <a:path w="1408429" h="1183004">
                  <a:moveTo>
                    <a:pt x="1219200" y="1139952"/>
                  </a:moveTo>
                  <a:lnTo>
                    <a:pt x="1226820" y="1139952"/>
                  </a:lnTo>
                </a:path>
                <a:path w="1408429" h="1183004">
                  <a:moveTo>
                    <a:pt x="472440" y="1146048"/>
                  </a:moveTo>
                  <a:lnTo>
                    <a:pt x="480060" y="1146048"/>
                  </a:lnTo>
                </a:path>
                <a:path w="1408429" h="1183004">
                  <a:moveTo>
                    <a:pt x="525779" y="1146048"/>
                  </a:moveTo>
                  <a:lnTo>
                    <a:pt x="548639" y="1146048"/>
                  </a:lnTo>
                </a:path>
                <a:path w="1408429" h="1183004">
                  <a:moveTo>
                    <a:pt x="1150620" y="1146048"/>
                  </a:moveTo>
                  <a:lnTo>
                    <a:pt x="1173479" y="1146048"/>
                  </a:lnTo>
                </a:path>
                <a:path w="1408429" h="1183004">
                  <a:moveTo>
                    <a:pt x="1219200" y="1146048"/>
                  </a:moveTo>
                  <a:lnTo>
                    <a:pt x="1226820" y="1146048"/>
                  </a:lnTo>
                </a:path>
                <a:path w="1408429" h="1183004">
                  <a:moveTo>
                    <a:pt x="472440" y="1152143"/>
                  </a:moveTo>
                  <a:lnTo>
                    <a:pt x="487680" y="1152143"/>
                  </a:lnTo>
                </a:path>
                <a:path w="1408429" h="1183004">
                  <a:moveTo>
                    <a:pt x="525779" y="1152143"/>
                  </a:moveTo>
                  <a:lnTo>
                    <a:pt x="548639" y="1152143"/>
                  </a:lnTo>
                </a:path>
                <a:path w="1408429" h="1183004">
                  <a:moveTo>
                    <a:pt x="1158240" y="1152143"/>
                  </a:moveTo>
                  <a:lnTo>
                    <a:pt x="1173480" y="1152143"/>
                  </a:lnTo>
                </a:path>
                <a:path w="1408429" h="1183004">
                  <a:moveTo>
                    <a:pt x="1219200" y="1152143"/>
                  </a:moveTo>
                  <a:lnTo>
                    <a:pt x="1226820" y="1152143"/>
                  </a:lnTo>
                </a:path>
                <a:path w="1408429" h="1183004">
                  <a:moveTo>
                    <a:pt x="480059" y="1158239"/>
                  </a:moveTo>
                  <a:lnTo>
                    <a:pt x="487680" y="1158239"/>
                  </a:lnTo>
                </a:path>
                <a:path w="1408429" h="1183004">
                  <a:moveTo>
                    <a:pt x="525779" y="1158239"/>
                  </a:moveTo>
                  <a:lnTo>
                    <a:pt x="541020" y="1158239"/>
                  </a:lnTo>
                </a:path>
                <a:path w="1408429" h="1183004">
                  <a:moveTo>
                    <a:pt x="1158240" y="1158239"/>
                  </a:moveTo>
                  <a:lnTo>
                    <a:pt x="1181099" y="1158239"/>
                  </a:lnTo>
                </a:path>
                <a:path w="1408429" h="1183004">
                  <a:moveTo>
                    <a:pt x="1211579" y="1158239"/>
                  </a:moveTo>
                  <a:lnTo>
                    <a:pt x="1226820" y="1158239"/>
                  </a:lnTo>
                </a:path>
                <a:path w="1408429" h="1183004">
                  <a:moveTo>
                    <a:pt x="480059" y="1164336"/>
                  </a:moveTo>
                  <a:lnTo>
                    <a:pt x="495300" y="1164336"/>
                  </a:lnTo>
                </a:path>
                <a:path w="1408429" h="1183004">
                  <a:moveTo>
                    <a:pt x="518159" y="1164336"/>
                  </a:moveTo>
                  <a:lnTo>
                    <a:pt x="533400" y="1164336"/>
                  </a:lnTo>
                </a:path>
                <a:path w="1408429" h="1183004">
                  <a:moveTo>
                    <a:pt x="1173479" y="1164336"/>
                  </a:moveTo>
                  <a:lnTo>
                    <a:pt x="1188720" y="1164336"/>
                  </a:lnTo>
                </a:path>
                <a:path w="1408429" h="1183004">
                  <a:moveTo>
                    <a:pt x="1203959" y="1164336"/>
                  </a:moveTo>
                  <a:lnTo>
                    <a:pt x="1219200" y="1164336"/>
                  </a:lnTo>
                </a:path>
                <a:path w="1408429" h="1183004">
                  <a:moveTo>
                    <a:pt x="480059" y="1170431"/>
                  </a:moveTo>
                  <a:lnTo>
                    <a:pt x="525779" y="1170431"/>
                  </a:lnTo>
                </a:path>
                <a:path w="1408429" h="1183004">
                  <a:moveTo>
                    <a:pt x="1173479" y="1170431"/>
                  </a:moveTo>
                  <a:lnTo>
                    <a:pt x="1188720" y="1170431"/>
                  </a:lnTo>
                </a:path>
                <a:path w="1408429" h="1183004">
                  <a:moveTo>
                    <a:pt x="1196340" y="1170431"/>
                  </a:moveTo>
                  <a:lnTo>
                    <a:pt x="1219199" y="1170431"/>
                  </a:lnTo>
                </a:path>
                <a:path w="1408429" h="1183004">
                  <a:moveTo>
                    <a:pt x="487679" y="1176527"/>
                  </a:moveTo>
                  <a:lnTo>
                    <a:pt x="525779" y="1176527"/>
                  </a:lnTo>
                </a:path>
                <a:path w="1408429" h="1183004">
                  <a:moveTo>
                    <a:pt x="1181100" y="1176527"/>
                  </a:moveTo>
                  <a:lnTo>
                    <a:pt x="1211580" y="1176527"/>
                  </a:lnTo>
                </a:path>
                <a:path w="1408429" h="1183004">
                  <a:moveTo>
                    <a:pt x="502920" y="1182624"/>
                  </a:moveTo>
                  <a:lnTo>
                    <a:pt x="518160" y="1182624"/>
                  </a:lnTo>
                </a:path>
                <a:path w="1408429" h="1183004">
                  <a:moveTo>
                    <a:pt x="1188720" y="1182624"/>
                  </a:moveTo>
                  <a:lnTo>
                    <a:pt x="1196340" y="1182624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26" name="object 26" descr=""/>
          <p:cNvGraphicFramePr>
            <a:graphicFrameLocks noGrp="1"/>
          </p:cNvGraphicFramePr>
          <p:nvPr/>
        </p:nvGraphicFramePr>
        <p:xfrm>
          <a:off x="1792096" y="5167272"/>
          <a:ext cx="7202805" cy="13817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41220"/>
                <a:gridCol w="2871470"/>
                <a:gridCol w="2113915"/>
              </a:tblGrid>
              <a:tr h="5448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20"/>
                        </a:spcBef>
                      </a:pPr>
                      <a:r>
                        <a:rPr dirty="0" sz="1800" spc="-10" b="1">
                          <a:solidFill>
                            <a:srgbClr val="000099"/>
                          </a:solidFill>
                          <a:latin typeface="Arial"/>
                          <a:cs typeface="Arial"/>
                        </a:rPr>
                        <a:t>Categoría: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14224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45"/>
                        </a:lnSpc>
                      </a:pPr>
                      <a:r>
                        <a:rPr dirty="0" sz="1800" b="1">
                          <a:solidFill>
                            <a:srgbClr val="000099"/>
                          </a:solidFill>
                          <a:latin typeface="Arial"/>
                          <a:cs typeface="Arial"/>
                        </a:rPr>
                        <a:t>Contenido</a:t>
                      </a:r>
                      <a:r>
                        <a:rPr dirty="0" sz="1800" spc="-30" b="1">
                          <a:solidFill>
                            <a:srgbClr val="00009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10" b="1">
                          <a:solidFill>
                            <a:srgbClr val="000099"/>
                          </a:solidFill>
                          <a:latin typeface="Arial"/>
                          <a:cs typeface="Arial"/>
                        </a:rPr>
                        <a:t>Espectral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algn="ctr" marL="193675">
                        <a:lnSpc>
                          <a:spcPts val="2135"/>
                        </a:lnSpc>
                        <a:spcBef>
                          <a:spcPts val="10"/>
                        </a:spcBef>
                      </a:pPr>
                      <a:r>
                        <a:rPr dirty="0" sz="1800" spc="-10" b="1">
                          <a:solidFill>
                            <a:srgbClr val="000099"/>
                          </a:solidFill>
                          <a:latin typeface="Arial"/>
                          <a:cs typeface="Arial"/>
                        </a:rPr>
                        <a:t>Típico: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24485">
                        <a:lnSpc>
                          <a:spcPct val="100000"/>
                        </a:lnSpc>
                        <a:spcBef>
                          <a:spcPts val="1120"/>
                        </a:spcBef>
                      </a:pPr>
                      <a:r>
                        <a:rPr dirty="0" sz="1800" b="1">
                          <a:solidFill>
                            <a:srgbClr val="000099"/>
                          </a:solidFill>
                          <a:latin typeface="Arial"/>
                          <a:cs typeface="Arial"/>
                        </a:rPr>
                        <a:t>Duración</a:t>
                      </a:r>
                      <a:r>
                        <a:rPr dirty="0" sz="1800" spc="-25" b="1">
                          <a:solidFill>
                            <a:srgbClr val="00009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10" b="1">
                          <a:solidFill>
                            <a:srgbClr val="000099"/>
                          </a:solidFill>
                          <a:latin typeface="Arial"/>
                          <a:cs typeface="Arial"/>
                        </a:rPr>
                        <a:t>Típica: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142240"/>
                </a:tc>
              </a:tr>
              <a:tr h="284480">
                <a:tc>
                  <a:txBody>
                    <a:bodyPr/>
                    <a:lstStyle/>
                    <a:p>
                      <a:pPr marL="191770">
                        <a:lnSpc>
                          <a:spcPts val="2075"/>
                        </a:lnSpc>
                        <a:spcBef>
                          <a:spcPts val="70"/>
                        </a:spcBef>
                      </a:pPr>
                      <a:r>
                        <a:rPr dirty="0" sz="1800" b="1">
                          <a:latin typeface="Arial"/>
                          <a:cs typeface="Arial"/>
                        </a:rPr>
                        <a:t>Nano</a:t>
                      </a:r>
                      <a:r>
                        <a:rPr dirty="0" sz="1800" spc="-10" b="1">
                          <a:latin typeface="Arial"/>
                          <a:cs typeface="Arial"/>
                        </a:rPr>
                        <a:t> segundo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8890"/>
                </a:tc>
                <a:tc>
                  <a:txBody>
                    <a:bodyPr/>
                    <a:lstStyle/>
                    <a:p>
                      <a:pPr algn="ctr" marL="193040">
                        <a:lnSpc>
                          <a:spcPts val="2085"/>
                        </a:lnSpc>
                      </a:pPr>
                      <a:r>
                        <a:rPr dirty="0" sz="1800" b="1">
                          <a:latin typeface="Arial"/>
                          <a:cs typeface="Arial"/>
                        </a:rPr>
                        <a:t>5</a:t>
                      </a:r>
                      <a:r>
                        <a:rPr dirty="0" sz="1800" spc="-1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b="1">
                          <a:latin typeface="Arial"/>
                          <a:cs typeface="Arial"/>
                        </a:rPr>
                        <a:t>ns</a:t>
                      </a:r>
                      <a:r>
                        <a:rPr dirty="0" sz="1800" spc="-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20" b="1">
                          <a:latin typeface="Arial"/>
                          <a:cs typeface="Arial"/>
                        </a:rPr>
                        <a:t>rise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514984">
                        <a:lnSpc>
                          <a:spcPts val="2075"/>
                        </a:lnSpc>
                        <a:spcBef>
                          <a:spcPts val="70"/>
                        </a:spcBef>
                      </a:pPr>
                      <a:r>
                        <a:rPr dirty="0" sz="1800" b="1">
                          <a:latin typeface="Arial"/>
                          <a:cs typeface="Arial"/>
                        </a:rPr>
                        <a:t>&lt; 50</a:t>
                      </a:r>
                      <a:r>
                        <a:rPr dirty="0" sz="1800" spc="-1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35" b="1">
                          <a:latin typeface="Arial"/>
                          <a:cs typeface="Arial"/>
                        </a:rPr>
                        <a:t>ns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8890"/>
                </a:tc>
              </a:tr>
              <a:tr h="274955">
                <a:tc>
                  <a:txBody>
                    <a:bodyPr/>
                    <a:lstStyle/>
                    <a:p>
                      <a:pPr marL="189865">
                        <a:lnSpc>
                          <a:spcPts val="2065"/>
                        </a:lnSpc>
                      </a:pPr>
                      <a:r>
                        <a:rPr dirty="0" sz="1800" b="1">
                          <a:latin typeface="Arial"/>
                          <a:cs typeface="Arial"/>
                        </a:rPr>
                        <a:t>Micro</a:t>
                      </a:r>
                      <a:r>
                        <a:rPr dirty="0" sz="1800" spc="-1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10" b="1">
                          <a:latin typeface="Arial"/>
                          <a:cs typeface="Arial"/>
                        </a:rPr>
                        <a:t>segundo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93040">
                        <a:lnSpc>
                          <a:spcPts val="2025"/>
                        </a:lnSpc>
                      </a:pPr>
                      <a:r>
                        <a:rPr dirty="0" sz="1800" b="1">
                          <a:latin typeface="Arial"/>
                          <a:cs typeface="Arial"/>
                        </a:rPr>
                        <a:t>1</a:t>
                      </a:r>
                      <a:r>
                        <a:rPr dirty="0" sz="1800" spc="-1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latin typeface="Symbol"/>
                          <a:cs typeface="Symbol"/>
                        </a:rPr>
                        <a:t></a:t>
                      </a:r>
                      <a:r>
                        <a:rPr dirty="0" sz="1800" spc="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 b="1">
                          <a:latin typeface="Arial"/>
                          <a:cs typeface="Arial"/>
                        </a:rPr>
                        <a:t>s</a:t>
                      </a:r>
                      <a:r>
                        <a:rPr dirty="0" sz="1800" spc="-1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20" b="1">
                          <a:latin typeface="Arial"/>
                          <a:cs typeface="Arial"/>
                        </a:rPr>
                        <a:t>rise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514984">
                        <a:lnSpc>
                          <a:spcPts val="2065"/>
                        </a:lnSpc>
                        <a:tabLst>
                          <a:tab pos="1226820" algn="l"/>
                          <a:tab pos="1430655" algn="l"/>
                          <a:tab pos="1685289" algn="l"/>
                        </a:tabLst>
                      </a:pPr>
                      <a:r>
                        <a:rPr dirty="0" sz="1800" b="1">
                          <a:latin typeface="Arial"/>
                          <a:cs typeface="Arial"/>
                        </a:rPr>
                        <a:t>50</a:t>
                      </a:r>
                      <a:r>
                        <a:rPr dirty="0" sz="1800" spc="-25" b="1">
                          <a:latin typeface="Arial"/>
                          <a:cs typeface="Arial"/>
                        </a:rPr>
                        <a:t> ns</a:t>
                      </a:r>
                      <a:r>
                        <a:rPr dirty="0" sz="1800" b="1">
                          <a:latin typeface="Arial"/>
                          <a:cs typeface="Arial"/>
                        </a:rPr>
                        <a:t>	</a:t>
                      </a:r>
                      <a:r>
                        <a:rPr dirty="0" sz="1800" spc="-50" b="1">
                          <a:latin typeface="Arial"/>
                          <a:cs typeface="Arial"/>
                        </a:rPr>
                        <a:t>-</a:t>
                      </a:r>
                      <a:r>
                        <a:rPr dirty="0" sz="1800" b="1">
                          <a:latin typeface="Arial"/>
                          <a:cs typeface="Arial"/>
                        </a:rPr>
                        <a:t>	</a:t>
                      </a:r>
                      <a:r>
                        <a:rPr dirty="0" sz="1800" spc="-50" b="1">
                          <a:latin typeface="Arial"/>
                          <a:cs typeface="Arial"/>
                        </a:rPr>
                        <a:t>1</a:t>
                      </a:r>
                      <a:r>
                        <a:rPr dirty="0" sz="1800" b="1">
                          <a:latin typeface="Arial"/>
                          <a:cs typeface="Arial"/>
                        </a:rPr>
                        <a:t>	</a:t>
                      </a:r>
                      <a:r>
                        <a:rPr dirty="0" sz="1800" spc="-25" b="1">
                          <a:latin typeface="Arial"/>
                          <a:cs typeface="Arial"/>
                        </a:rPr>
                        <a:t>ms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</a:tr>
              <a:tr h="277495">
                <a:tc>
                  <a:txBody>
                    <a:bodyPr/>
                    <a:lstStyle/>
                    <a:p>
                      <a:pPr marL="189865">
                        <a:lnSpc>
                          <a:spcPts val="2085"/>
                        </a:lnSpc>
                      </a:pPr>
                      <a:r>
                        <a:rPr dirty="0" sz="1800" b="1">
                          <a:latin typeface="Arial"/>
                          <a:cs typeface="Arial"/>
                        </a:rPr>
                        <a:t>Mili </a:t>
                      </a:r>
                      <a:r>
                        <a:rPr dirty="0" sz="1800" spc="-10" b="1">
                          <a:latin typeface="Arial"/>
                          <a:cs typeface="Arial"/>
                        </a:rPr>
                        <a:t>segundo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93040">
                        <a:lnSpc>
                          <a:spcPts val="1995"/>
                        </a:lnSpc>
                      </a:pPr>
                      <a:r>
                        <a:rPr dirty="0" sz="1800" b="1">
                          <a:latin typeface="Arial"/>
                          <a:cs typeface="Arial"/>
                        </a:rPr>
                        <a:t>0,1</a:t>
                      </a:r>
                      <a:r>
                        <a:rPr dirty="0" sz="1800" spc="-2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b="1">
                          <a:latin typeface="Arial"/>
                          <a:cs typeface="Arial"/>
                        </a:rPr>
                        <a:t>ms</a:t>
                      </a:r>
                      <a:r>
                        <a:rPr dirty="0" sz="1800" spc="-1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20" b="1">
                          <a:latin typeface="Arial"/>
                          <a:cs typeface="Arial"/>
                        </a:rPr>
                        <a:t>rise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514984">
                        <a:lnSpc>
                          <a:spcPts val="2085"/>
                        </a:lnSpc>
                        <a:tabLst>
                          <a:tab pos="777240" algn="l"/>
                        </a:tabLst>
                      </a:pPr>
                      <a:r>
                        <a:rPr dirty="0" sz="1800" spc="-50" b="1">
                          <a:latin typeface="Arial"/>
                          <a:cs typeface="Arial"/>
                        </a:rPr>
                        <a:t>&gt;</a:t>
                      </a:r>
                      <a:r>
                        <a:rPr dirty="0" sz="1800" b="1">
                          <a:latin typeface="Arial"/>
                          <a:cs typeface="Arial"/>
                        </a:rPr>
                        <a:t>	1</a:t>
                      </a:r>
                      <a:r>
                        <a:rPr dirty="0" sz="1800" spc="49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25" b="1">
                          <a:latin typeface="Arial"/>
                          <a:cs typeface="Arial"/>
                        </a:rPr>
                        <a:t>ms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28" name="object 2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50"/>
              <a:t>1</a:t>
            </a:r>
            <a:r>
              <a:rPr dirty="0" baseline="23809" sz="1050" spc="75"/>
              <a:t>ER.</a:t>
            </a:r>
            <a:r>
              <a:rPr dirty="0" baseline="23809" sz="1050" spc="165"/>
              <a:t> </a:t>
            </a:r>
            <a:r>
              <a:rPr dirty="0" sz="1100" spc="65"/>
              <a:t>EVENTO</a:t>
            </a:r>
            <a:r>
              <a:rPr dirty="0" sz="1100" spc="-10"/>
              <a:t> </a:t>
            </a:r>
            <a:r>
              <a:rPr dirty="0" sz="1100" spc="65"/>
              <a:t>DE</a:t>
            </a:r>
            <a:r>
              <a:rPr dirty="0" sz="1100" spc="-20"/>
              <a:t> </a:t>
            </a:r>
            <a:r>
              <a:rPr dirty="0" sz="1100" spc="80"/>
              <a:t>LAS</a:t>
            </a:r>
            <a:r>
              <a:rPr dirty="0" sz="1100" spc="-15"/>
              <a:t> </a:t>
            </a:r>
            <a:r>
              <a:rPr dirty="0" sz="1100" spc="95"/>
              <a:t>NORMAS</a:t>
            </a:r>
            <a:r>
              <a:rPr dirty="0" sz="1100" spc="-15"/>
              <a:t> </a:t>
            </a:r>
            <a:r>
              <a:rPr dirty="0" sz="1100" spc="70"/>
              <a:t>DE</a:t>
            </a:r>
            <a:r>
              <a:rPr dirty="0" sz="1100" spc="-5"/>
              <a:t> </a:t>
            </a:r>
            <a:r>
              <a:rPr dirty="0" sz="1100" spc="80"/>
              <a:t>CALIDAD</a:t>
            </a:r>
            <a:r>
              <a:rPr dirty="0" sz="1100" spc="-20"/>
              <a:t> </a:t>
            </a:r>
            <a:r>
              <a:rPr dirty="0" sz="1100" spc="70"/>
              <a:t>DEL</a:t>
            </a:r>
            <a:r>
              <a:rPr dirty="0" sz="1100" spc="-10"/>
              <a:t> </a:t>
            </a:r>
            <a:r>
              <a:rPr dirty="0" sz="1100" spc="80"/>
              <a:t>SERVICIO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 spc="-10"/>
              <a:t> </a:t>
            </a:r>
            <a:r>
              <a:rPr dirty="0" sz="1100" spc="90"/>
              <a:t>DISTRIBUCION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/>
              <a:t> </a:t>
            </a:r>
            <a:r>
              <a:rPr dirty="0" sz="1100" spc="75"/>
              <a:t>ELECTRICIDAD-</a:t>
            </a:r>
            <a:r>
              <a:rPr dirty="0" sz="1100" spc="-10"/>
              <a:t> </a:t>
            </a:r>
            <a:r>
              <a:rPr dirty="0" sz="1100" spc="75"/>
              <a:t>PRODUCTO</a:t>
            </a:r>
            <a:r>
              <a:rPr dirty="0" sz="1100" spc="-25"/>
              <a:t> </a:t>
            </a:r>
            <a:r>
              <a:rPr dirty="0" sz="1100" spc="60"/>
              <a:t>TECNICO</a:t>
            </a:r>
            <a:endParaRPr sz="1100"/>
          </a:p>
        </p:txBody>
      </p:sp>
      <p:sp>
        <p:nvSpPr>
          <p:cNvPr id="27" name="object 27"/>
          <p:cNvSpPr txBox="1">
            <a:spLocks noGrp="1"/>
          </p:cNvSpPr>
          <p:nvPr>
            <p:ph type="title"/>
          </p:nvPr>
        </p:nvSpPr>
        <p:spPr>
          <a:xfrm>
            <a:off x="1233800" y="1238503"/>
            <a:ext cx="6809740" cy="3308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Caracterización</a:t>
            </a:r>
            <a:r>
              <a:rPr dirty="0" spc="-35"/>
              <a:t> </a:t>
            </a:r>
            <a:r>
              <a:rPr dirty="0"/>
              <a:t>de</a:t>
            </a:r>
            <a:r>
              <a:rPr dirty="0" spc="-35"/>
              <a:t> </a:t>
            </a:r>
            <a:r>
              <a:rPr dirty="0"/>
              <a:t>las</a:t>
            </a:r>
            <a:r>
              <a:rPr dirty="0" spc="-35"/>
              <a:t> </a:t>
            </a:r>
            <a:r>
              <a:rPr dirty="0"/>
              <a:t>Perturbación</a:t>
            </a:r>
            <a:r>
              <a:rPr dirty="0" spc="-50"/>
              <a:t> </a:t>
            </a:r>
            <a:r>
              <a:rPr dirty="0"/>
              <a:t>-</a:t>
            </a:r>
            <a:r>
              <a:rPr dirty="0" spc="-30"/>
              <a:t> </a:t>
            </a:r>
            <a:r>
              <a:rPr dirty="0"/>
              <a:t>IEEE</a:t>
            </a:r>
            <a:r>
              <a:rPr dirty="0" spc="-50"/>
              <a:t> </a:t>
            </a:r>
            <a:r>
              <a:rPr dirty="0"/>
              <a:t>1159</a:t>
            </a:r>
            <a:r>
              <a:rPr dirty="0" spc="-35"/>
              <a:t> </a:t>
            </a:r>
            <a:r>
              <a:rPr dirty="0" spc="-10"/>
              <a:t>(Cont...)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86252" y="369817"/>
            <a:ext cx="9131935" cy="675005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845310" marR="5328285">
              <a:lnSpc>
                <a:spcPct val="117400"/>
              </a:lnSpc>
              <a:spcBef>
                <a:spcPts val="140"/>
              </a:spcBef>
            </a:pPr>
            <a:r>
              <a:rPr dirty="0" sz="900" b="1">
                <a:latin typeface="Arial"/>
                <a:cs typeface="Arial"/>
              </a:rPr>
              <a:t>República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Bolivariana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25" b="1">
                <a:latin typeface="Arial"/>
                <a:cs typeface="Arial"/>
              </a:rPr>
              <a:t> </a:t>
            </a:r>
            <a:r>
              <a:rPr dirty="0" sz="900" spc="-10" b="1">
                <a:latin typeface="Arial"/>
                <a:cs typeface="Arial"/>
              </a:rPr>
              <a:t>Venezuela </a:t>
            </a:r>
            <a:r>
              <a:rPr dirty="0" sz="900" b="1">
                <a:latin typeface="Arial"/>
                <a:cs typeface="Arial"/>
              </a:rPr>
              <a:t>Ministerio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Energía</a:t>
            </a:r>
            <a:r>
              <a:rPr dirty="0" sz="900" spc="-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y</a:t>
            </a:r>
            <a:r>
              <a:rPr dirty="0" sz="900" spc="-45" b="1">
                <a:latin typeface="Arial"/>
                <a:cs typeface="Arial"/>
              </a:rPr>
              <a:t> </a:t>
            </a:r>
            <a:r>
              <a:rPr dirty="0" sz="900" spc="-20" b="1">
                <a:latin typeface="Arial"/>
                <a:cs typeface="Arial"/>
              </a:rPr>
              <a:t>Minas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2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General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Energía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Electricidad</a:t>
            </a:r>
            <a:endParaRPr sz="9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772528" y="6746747"/>
            <a:ext cx="9145905" cy="460375"/>
          </a:xfrm>
          <a:custGeom>
            <a:avLst/>
            <a:gdLst/>
            <a:ahLst/>
            <a:cxnLst/>
            <a:rect l="l" t="t" r="r" b="b"/>
            <a:pathLst>
              <a:path w="9145905" h="460375">
                <a:moveTo>
                  <a:pt x="9145524" y="228600"/>
                </a:moveTo>
                <a:lnTo>
                  <a:pt x="9127642" y="162496"/>
                </a:lnTo>
                <a:lnTo>
                  <a:pt x="9077439" y="104025"/>
                </a:lnTo>
                <a:lnTo>
                  <a:pt x="9041841" y="78536"/>
                </a:lnTo>
                <a:lnTo>
                  <a:pt x="9000096" y="55994"/>
                </a:lnTo>
                <a:lnTo>
                  <a:pt x="8952852" y="36779"/>
                </a:lnTo>
                <a:lnTo>
                  <a:pt x="8900770" y="21209"/>
                </a:lnTo>
                <a:lnTo>
                  <a:pt x="8844470" y="9664"/>
                </a:lnTo>
                <a:lnTo>
                  <a:pt x="8784615" y="2476"/>
                </a:lnTo>
                <a:lnTo>
                  <a:pt x="8721852" y="0"/>
                </a:lnTo>
                <a:lnTo>
                  <a:pt x="8659457" y="2476"/>
                </a:lnTo>
                <a:lnTo>
                  <a:pt x="8654720" y="3048"/>
                </a:lnTo>
                <a:lnTo>
                  <a:pt x="0" y="3048"/>
                </a:lnTo>
                <a:lnTo>
                  <a:pt x="0" y="460248"/>
                </a:lnTo>
                <a:lnTo>
                  <a:pt x="8695944" y="460248"/>
                </a:lnTo>
                <a:lnTo>
                  <a:pt x="8695944" y="456184"/>
                </a:lnTo>
                <a:lnTo>
                  <a:pt x="8721852" y="457200"/>
                </a:lnTo>
                <a:lnTo>
                  <a:pt x="8784615" y="454736"/>
                </a:lnTo>
                <a:lnTo>
                  <a:pt x="8844470" y="447548"/>
                </a:lnTo>
                <a:lnTo>
                  <a:pt x="8900770" y="436003"/>
                </a:lnTo>
                <a:lnTo>
                  <a:pt x="8952852" y="420433"/>
                </a:lnTo>
                <a:lnTo>
                  <a:pt x="9000096" y="401218"/>
                </a:lnTo>
                <a:lnTo>
                  <a:pt x="9041841" y="378675"/>
                </a:lnTo>
                <a:lnTo>
                  <a:pt x="9077439" y="353187"/>
                </a:lnTo>
                <a:lnTo>
                  <a:pt x="9106256" y="325081"/>
                </a:lnTo>
                <a:lnTo>
                  <a:pt x="9140939" y="262445"/>
                </a:lnTo>
                <a:lnTo>
                  <a:pt x="9145524" y="228600"/>
                </a:lnTo>
                <a:close/>
              </a:path>
            </a:pathLst>
          </a:custGeom>
          <a:solidFill>
            <a:srgbClr val="99CC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93286" y="348989"/>
            <a:ext cx="3224768" cy="729996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9458" rIns="0" bIns="0" rtlCol="0" vert="horz">
            <a:spAutoFit/>
          </a:bodyPr>
          <a:lstStyle/>
          <a:p>
            <a:pPr marL="2664460">
              <a:lnSpc>
                <a:spcPct val="100000"/>
              </a:lnSpc>
              <a:spcBef>
                <a:spcPts val="100"/>
              </a:spcBef>
            </a:pPr>
            <a:r>
              <a:rPr dirty="0"/>
              <a:t>Transitorio</a:t>
            </a:r>
            <a:r>
              <a:rPr dirty="0" spc="-35"/>
              <a:t> </a:t>
            </a:r>
            <a:r>
              <a:rPr dirty="0"/>
              <a:t>de</a:t>
            </a:r>
            <a:r>
              <a:rPr dirty="0" spc="-30"/>
              <a:t> </a:t>
            </a:r>
            <a:r>
              <a:rPr dirty="0" spc="-10"/>
              <a:t>Oscilación</a:t>
            </a:r>
          </a:p>
        </p:txBody>
      </p:sp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79597" y="1844039"/>
            <a:ext cx="3846576" cy="3101339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1454784" y="1921255"/>
            <a:ext cx="305181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000099"/>
                </a:solidFill>
                <a:latin typeface="Arial"/>
                <a:cs typeface="Arial"/>
              </a:rPr>
              <a:t>Definición:</a:t>
            </a:r>
            <a:r>
              <a:rPr dirty="0" sz="1800" spc="10" b="1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Consiste en</a:t>
            </a:r>
            <a:r>
              <a:rPr dirty="0" sz="1800" spc="10" b="1">
                <a:latin typeface="Arial"/>
                <a:cs typeface="Arial"/>
              </a:rPr>
              <a:t> </a:t>
            </a:r>
            <a:r>
              <a:rPr dirty="0" sz="1800" spc="-25" b="1">
                <a:latin typeface="Arial"/>
                <a:cs typeface="Arial"/>
              </a:rPr>
              <a:t>una</a:t>
            </a:r>
            <a:endParaRPr sz="1800">
              <a:latin typeface="Arial"/>
              <a:cs typeface="Arial"/>
            </a:endParaRPr>
          </a:p>
        </p:txBody>
      </p:sp>
      <p:sp>
        <p:nvSpPr>
          <p:cNvPr id="17" name="object 1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50"/>
              <a:t>1</a:t>
            </a:r>
            <a:r>
              <a:rPr dirty="0" baseline="23809" sz="1050" spc="75"/>
              <a:t>ER.</a:t>
            </a:r>
            <a:r>
              <a:rPr dirty="0" baseline="23809" sz="1050" spc="165"/>
              <a:t> </a:t>
            </a:r>
            <a:r>
              <a:rPr dirty="0" sz="1100" spc="65"/>
              <a:t>EVENTO</a:t>
            </a:r>
            <a:r>
              <a:rPr dirty="0" sz="1100" spc="-10"/>
              <a:t> </a:t>
            </a:r>
            <a:r>
              <a:rPr dirty="0" sz="1100" spc="65"/>
              <a:t>DE</a:t>
            </a:r>
            <a:r>
              <a:rPr dirty="0" sz="1100" spc="-20"/>
              <a:t> </a:t>
            </a:r>
            <a:r>
              <a:rPr dirty="0" sz="1100" spc="80"/>
              <a:t>LAS</a:t>
            </a:r>
            <a:r>
              <a:rPr dirty="0" sz="1100" spc="-15"/>
              <a:t> </a:t>
            </a:r>
            <a:r>
              <a:rPr dirty="0" sz="1100" spc="95"/>
              <a:t>NORMAS</a:t>
            </a:r>
            <a:r>
              <a:rPr dirty="0" sz="1100" spc="-15"/>
              <a:t> </a:t>
            </a:r>
            <a:r>
              <a:rPr dirty="0" sz="1100" spc="70"/>
              <a:t>DE</a:t>
            </a:r>
            <a:r>
              <a:rPr dirty="0" sz="1100" spc="-5"/>
              <a:t> </a:t>
            </a:r>
            <a:r>
              <a:rPr dirty="0" sz="1100" spc="80"/>
              <a:t>CALIDAD</a:t>
            </a:r>
            <a:r>
              <a:rPr dirty="0" sz="1100" spc="-20"/>
              <a:t> </a:t>
            </a:r>
            <a:r>
              <a:rPr dirty="0" sz="1100" spc="70"/>
              <a:t>DEL</a:t>
            </a:r>
            <a:r>
              <a:rPr dirty="0" sz="1100" spc="-10"/>
              <a:t> </a:t>
            </a:r>
            <a:r>
              <a:rPr dirty="0" sz="1100" spc="80"/>
              <a:t>SERVICIO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 spc="-10"/>
              <a:t> </a:t>
            </a:r>
            <a:r>
              <a:rPr dirty="0" sz="1100" spc="90"/>
              <a:t>DISTRIBUCION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/>
              <a:t> </a:t>
            </a:r>
            <a:r>
              <a:rPr dirty="0" sz="1100" spc="75"/>
              <a:t>ELECTRICIDAD-</a:t>
            </a:r>
            <a:r>
              <a:rPr dirty="0" sz="1100" spc="-10"/>
              <a:t> </a:t>
            </a:r>
            <a:r>
              <a:rPr dirty="0" sz="1100" spc="75"/>
              <a:t>PRODUCTO</a:t>
            </a:r>
            <a:r>
              <a:rPr dirty="0" sz="1100" spc="-25"/>
              <a:t> </a:t>
            </a:r>
            <a:r>
              <a:rPr dirty="0" sz="1100" spc="60"/>
              <a:t>TECNICO</a:t>
            </a:r>
            <a:endParaRPr sz="1100"/>
          </a:p>
        </p:txBody>
      </p:sp>
      <p:sp>
        <p:nvSpPr>
          <p:cNvPr id="8" name="object 8" descr=""/>
          <p:cNvSpPr txBox="1"/>
          <p:nvPr/>
        </p:nvSpPr>
        <p:spPr>
          <a:xfrm>
            <a:off x="1454779" y="2195574"/>
            <a:ext cx="128524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004569" algn="l"/>
              </a:tabLst>
            </a:pPr>
            <a:r>
              <a:rPr dirty="0" sz="1800" spc="-10" b="1">
                <a:latin typeface="Arial"/>
                <a:cs typeface="Arial"/>
              </a:rPr>
              <a:t>señal</a:t>
            </a:r>
            <a:r>
              <a:rPr dirty="0" sz="1800" b="1">
                <a:latin typeface="Arial"/>
                <a:cs typeface="Arial"/>
              </a:rPr>
              <a:t>	</a:t>
            </a:r>
            <a:r>
              <a:rPr dirty="0" sz="1800" spc="-25" b="1">
                <a:latin typeface="Arial"/>
                <a:cs typeface="Arial"/>
              </a:rPr>
              <a:t>de </a:t>
            </a:r>
            <a:r>
              <a:rPr dirty="0" sz="1800" spc="-10" b="1">
                <a:latin typeface="Arial"/>
                <a:cs typeface="Arial"/>
              </a:rPr>
              <a:t>corriente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2916300" y="2195574"/>
            <a:ext cx="158877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203835">
              <a:lnSpc>
                <a:spcPct val="100000"/>
              </a:lnSpc>
              <a:spcBef>
                <a:spcPts val="100"/>
              </a:spcBef>
              <a:tabLst>
                <a:tab pos="1030605" algn="l"/>
                <a:tab pos="1435735" algn="l"/>
              </a:tabLst>
            </a:pPr>
            <a:r>
              <a:rPr dirty="0" sz="1800" spc="-10" b="1">
                <a:latin typeface="Arial"/>
                <a:cs typeface="Arial"/>
              </a:rPr>
              <a:t>tensión</a:t>
            </a:r>
            <a:r>
              <a:rPr dirty="0" sz="1800" b="1">
                <a:latin typeface="Arial"/>
                <a:cs typeface="Arial"/>
              </a:rPr>
              <a:t>		</a:t>
            </a:r>
            <a:r>
              <a:rPr dirty="0" sz="1800" spc="-50" b="1">
                <a:latin typeface="Arial"/>
                <a:cs typeface="Arial"/>
              </a:rPr>
              <a:t>o </a:t>
            </a:r>
            <a:r>
              <a:rPr dirty="0" sz="1800" spc="-20" b="1">
                <a:latin typeface="Arial"/>
                <a:cs typeface="Arial"/>
              </a:rPr>
              <a:t>cuyo</a:t>
            </a:r>
            <a:r>
              <a:rPr dirty="0" sz="1800" b="1">
                <a:latin typeface="Arial"/>
                <a:cs typeface="Arial"/>
              </a:rPr>
              <a:t>	</a:t>
            </a:r>
            <a:r>
              <a:rPr dirty="0" sz="1800" spc="-20" b="1">
                <a:latin typeface="Arial"/>
                <a:cs typeface="Arial"/>
              </a:rPr>
              <a:t>valor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3692018" y="2745738"/>
            <a:ext cx="814069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latin typeface="Arial"/>
                <a:cs typeface="Arial"/>
              </a:rPr>
              <a:t>cambia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454779" y="2745738"/>
            <a:ext cx="144716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latin typeface="Arial"/>
                <a:cs typeface="Arial"/>
              </a:rPr>
              <a:t>instantáneo rápidamente.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454780" y="3433062"/>
            <a:ext cx="3051810" cy="15360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000099"/>
                </a:solidFill>
                <a:latin typeface="Arial"/>
                <a:cs typeface="Arial"/>
              </a:rPr>
              <a:t>Causas:</a:t>
            </a:r>
            <a:r>
              <a:rPr dirty="0" sz="1800" spc="355" b="1">
                <a:solidFill>
                  <a:srgbClr val="000099"/>
                </a:solidFill>
                <a:latin typeface="Arial"/>
                <a:cs typeface="Arial"/>
              </a:rPr>
              <a:t>  </a:t>
            </a:r>
            <a:r>
              <a:rPr dirty="0" sz="1800" b="1">
                <a:latin typeface="Arial"/>
                <a:cs typeface="Arial"/>
              </a:rPr>
              <a:t>Energización</a:t>
            </a:r>
            <a:r>
              <a:rPr dirty="0" sz="1800" spc="360" b="1">
                <a:latin typeface="Arial"/>
                <a:cs typeface="Arial"/>
              </a:rPr>
              <a:t>  </a:t>
            </a:r>
            <a:r>
              <a:rPr dirty="0" sz="1800" spc="-25" b="1">
                <a:latin typeface="Arial"/>
                <a:cs typeface="Arial"/>
              </a:rPr>
              <a:t>de </a:t>
            </a:r>
            <a:r>
              <a:rPr dirty="0" sz="1800" b="1">
                <a:latin typeface="Arial"/>
                <a:cs typeface="Arial"/>
              </a:rPr>
              <a:t>bancos</a:t>
            </a:r>
            <a:r>
              <a:rPr dirty="0" sz="1800" spc="28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de</a:t>
            </a:r>
            <a:r>
              <a:rPr dirty="0" sz="1800" spc="300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condensadores, </a:t>
            </a:r>
            <a:r>
              <a:rPr dirty="0" sz="1800" b="1">
                <a:latin typeface="Arial"/>
                <a:cs typeface="Arial"/>
              </a:rPr>
              <a:t>ferroresonacia,</a:t>
            </a:r>
            <a:r>
              <a:rPr dirty="0" sz="1800" spc="37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equipos</a:t>
            </a:r>
            <a:r>
              <a:rPr dirty="0" sz="1800" spc="350" b="1">
                <a:latin typeface="Arial"/>
                <a:cs typeface="Arial"/>
              </a:rPr>
              <a:t> </a:t>
            </a:r>
            <a:r>
              <a:rPr dirty="0" sz="1800" spc="-25" b="1">
                <a:latin typeface="Arial"/>
                <a:cs typeface="Arial"/>
              </a:rPr>
              <a:t>de </a:t>
            </a:r>
            <a:r>
              <a:rPr dirty="0" sz="1800" b="1">
                <a:latin typeface="Arial"/>
                <a:cs typeface="Arial"/>
              </a:rPr>
              <a:t>electrónica</a:t>
            </a:r>
            <a:r>
              <a:rPr dirty="0" sz="1800" spc="-3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de</a:t>
            </a:r>
            <a:r>
              <a:rPr dirty="0" sz="1800" spc="-30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potencia.</a:t>
            </a:r>
            <a:endParaRPr sz="180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  <a:spcBef>
                <a:spcPts val="1090"/>
              </a:spcBef>
            </a:pPr>
            <a:r>
              <a:rPr dirty="0" sz="1800" b="1">
                <a:solidFill>
                  <a:srgbClr val="000099"/>
                </a:solidFill>
                <a:latin typeface="Arial"/>
                <a:cs typeface="Arial"/>
              </a:rPr>
              <a:t>Regimen:</a:t>
            </a:r>
            <a:r>
              <a:rPr dirty="0" sz="1800" spc="-45" b="1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Transitorio.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716912" y="5112510"/>
            <a:ext cx="2134235" cy="1402080"/>
          </a:xfrm>
          <a:prstGeom prst="rect">
            <a:avLst/>
          </a:prstGeom>
        </p:spPr>
        <p:txBody>
          <a:bodyPr wrap="square" lIns="0" tIns="1511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90"/>
              </a:spcBef>
            </a:pPr>
            <a:r>
              <a:rPr dirty="0" sz="1800" spc="-10" b="1">
                <a:solidFill>
                  <a:srgbClr val="000099"/>
                </a:solidFill>
                <a:latin typeface="Arial"/>
                <a:cs typeface="Arial"/>
              </a:rPr>
              <a:t>Categoría:</a:t>
            </a:r>
            <a:endParaRPr sz="1800">
              <a:latin typeface="Arial"/>
              <a:cs typeface="Arial"/>
            </a:endParaRPr>
          </a:p>
          <a:p>
            <a:pPr marL="202565" marR="5080" indent="1270">
              <a:lnSpc>
                <a:spcPct val="100299"/>
              </a:lnSpc>
              <a:spcBef>
                <a:spcPts val="1085"/>
              </a:spcBef>
            </a:pPr>
            <a:r>
              <a:rPr dirty="0" sz="1800" b="1">
                <a:latin typeface="Arial"/>
                <a:cs typeface="Arial"/>
              </a:rPr>
              <a:t>Baja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Frecuencia </a:t>
            </a:r>
            <a:r>
              <a:rPr dirty="0" sz="1800" b="1">
                <a:latin typeface="Arial"/>
                <a:cs typeface="Arial"/>
              </a:rPr>
              <a:t>Media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Frecuencia </a:t>
            </a:r>
            <a:r>
              <a:rPr dirty="0" sz="1800" b="1">
                <a:latin typeface="Arial"/>
                <a:cs typeface="Arial"/>
              </a:rPr>
              <a:t>Alta</a:t>
            </a:r>
            <a:r>
              <a:rPr dirty="0" sz="1800" spc="-30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Frecuencia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3884038" y="5120130"/>
            <a:ext cx="1866900" cy="13989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259079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solidFill>
                  <a:srgbClr val="000099"/>
                </a:solidFill>
                <a:latin typeface="Arial"/>
                <a:cs typeface="Arial"/>
              </a:rPr>
              <a:t>Contenido </a:t>
            </a:r>
            <a:r>
              <a:rPr dirty="0" sz="1800" b="1">
                <a:solidFill>
                  <a:srgbClr val="000099"/>
                </a:solidFill>
                <a:latin typeface="Arial"/>
                <a:cs typeface="Arial"/>
              </a:rPr>
              <a:t>Espectral</a:t>
            </a:r>
            <a:r>
              <a:rPr dirty="0" sz="1800" spc="-55" b="1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00099"/>
                </a:solidFill>
                <a:latin typeface="Arial"/>
                <a:cs typeface="Arial"/>
              </a:rPr>
              <a:t>Típico: </a:t>
            </a:r>
            <a:r>
              <a:rPr dirty="0" sz="1800" b="1">
                <a:latin typeface="Arial"/>
                <a:cs typeface="Arial"/>
              </a:rPr>
              <a:t>Menor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de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5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spc="-25" b="1">
                <a:latin typeface="Arial"/>
                <a:cs typeface="Arial"/>
              </a:rPr>
              <a:t>KHZ</a:t>
            </a:r>
            <a:endParaRPr sz="1800">
              <a:latin typeface="Arial"/>
              <a:cs typeface="Arial"/>
            </a:endParaRPr>
          </a:p>
          <a:p>
            <a:pPr marL="311150">
              <a:lnSpc>
                <a:spcPct val="100000"/>
              </a:lnSpc>
              <a:spcBef>
                <a:spcPts val="10"/>
              </a:spcBef>
            </a:pPr>
            <a:r>
              <a:rPr dirty="0" sz="1800" b="1">
                <a:latin typeface="Arial"/>
                <a:cs typeface="Arial"/>
              </a:rPr>
              <a:t>5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-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500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spc="-25" b="1">
                <a:latin typeface="Arial"/>
                <a:cs typeface="Arial"/>
              </a:rPr>
              <a:t>KHZ</a:t>
            </a:r>
            <a:endParaRPr sz="1800">
              <a:latin typeface="Arial"/>
              <a:cs typeface="Arial"/>
            </a:endParaRPr>
          </a:p>
          <a:p>
            <a:pPr marL="329565">
              <a:lnSpc>
                <a:spcPct val="100000"/>
              </a:lnSpc>
            </a:pPr>
            <a:r>
              <a:rPr dirty="0" sz="1800" b="1">
                <a:latin typeface="Arial"/>
                <a:cs typeface="Arial"/>
              </a:rPr>
              <a:t>0.5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-</a:t>
            </a:r>
            <a:r>
              <a:rPr dirty="0" sz="1800" spc="-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5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spc="-25" b="1">
                <a:latin typeface="Arial"/>
                <a:cs typeface="Arial"/>
              </a:rPr>
              <a:t>MHZ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6035926" y="5118605"/>
            <a:ext cx="1523365" cy="140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93700" marR="353695" indent="-222885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solidFill>
                  <a:srgbClr val="000099"/>
                </a:solidFill>
                <a:latin typeface="Arial"/>
                <a:cs typeface="Arial"/>
              </a:rPr>
              <a:t>Duración Típica: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800" b="1">
                <a:latin typeface="Arial"/>
                <a:cs typeface="Arial"/>
              </a:rPr>
              <a:t>0.3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-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50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spc="-20" b="1">
                <a:latin typeface="Arial"/>
                <a:cs typeface="Arial"/>
              </a:rPr>
              <a:t>mseg.</a:t>
            </a:r>
            <a:endParaRPr sz="1800">
              <a:latin typeface="Arial"/>
              <a:cs typeface="Arial"/>
            </a:endParaRPr>
          </a:p>
          <a:p>
            <a:pPr marL="341630">
              <a:lnSpc>
                <a:spcPct val="100000"/>
              </a:lnSpc>
              <a:spcBef>
                <a:spcPts val="35"/>
              </a:spcBef>
            </a:pPr>
            <a:r>
              <a:rPr dirty="0" sz="1800" b="1">
                <a:latin typeface="Arial"/>
                <a:cs typeface="Arial"/>
              </a:rPr>
              <a:t>20</a:t>
            </a:r>
            <a:r>
              <a:rPr dirty="0" sz="1800" spc="-25" b="1">
                <a:latin typeface="Arial"/>
                <a:cs typeface="Arial"/>
              </a:rPr>
              <a:t> </a:t>
            </a:r>
            <a:r>
              <a:rPr dirty="0" sz="1800" spc="-20">
                <a:latin typeface="Symbol"/>
                <a:cs typeface="Symbol"/>
              </a:rPr>
              <a:t></a:t>
            </a:r>
            <a:r>
              <a:rPr dirty="0" sz="1800" spc="-20" b="1">
                <a:latin typeface="Arial"/>
                <a:cs typeface="Arial"/>
              </a:rPr>
              <a:t>seg</a:t>
            </a:r>
            <a:endParaRPr sz="1800">
              <a:latin typeface="Arial"/>
              <a:cs typeface="Arial"/>
            </a:endParaRPr>
          </a:p>
          <a:p>
            <a:pPr marL="403860">
              <a:lnSpc>
                <a:spcPct val="100000"/>
              </a:lnSpc>
            </a:pPr>
            <a:r>
              <a:rPr dirty="0" sz="1800" b="1">
                <a:latin typeface="Arial"/>
                <a:cs typeface="Arial"/>
              </a:rPr>
              <a:t>5</a:t>
            </a:r>
            <a:r>
              <a:rPr dirty="0" sz="1800" spc="-5" b="1">
                <a:latin typeface="Arial"/>
                <a:cs typeface="Arial"/>
              </a:rPr>
              <a:t> </a:t>
            </a:r>
            <a:r>
              <a:rPr dirty="0" sz="1800" spc="-20">
                <a:latin typeface="Symbol"/>
                <a:cs typeface="Symbol"/>
              </a:rPr>
              <a:t></a:t>
            </a:r>
            <a:r>
              <a:rPr dirty="0" sz="1800" spc="-20" b="1">
                <a:latin typeface="Arial"/>
                <a:cs typeface="Arial"/>
              </a:rPr>
              <a:t>seg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7674226" y="5156705"/>
            <a:ext cx="2096135" cy="13989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000099"/>
                </a:solidFill>
                <a:latin typeface="Arial"/>
                <a:cs typeface="Arial"/>
              </a:rPr>
              <a:t>Mágnitud</a:t>
            </a:r>
            <a:r>
              <a:rPr dirty="0" sz="1800" spc="-35" b="1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0099"/>
                </a:solidFill>
                <a:latin typeface="Arial"/>
                <a:cs typeface="Arial"/>
              </a:rPr>
              <a:t>Típica</a:t>
            </a:r>
            <a:r>
              <a:rPr dirty="0" sz="1800" spc="-30" b="1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dirty="0" sz="1800" spc="-25" b="1">
                <a:solidFill>
                  <a:srgbClr val="000099"/>
                </a:solidFill>
                <a:latin typeface="Arial"/>
                <a:cs typeface="Arial"/>
              </a:rPr>
              <a:t>de</a:t>
            </a:r>
            <a:endParaRPr sz="1800">
              <a:latin typeface="Arial"/>
              <a:cs typeface="Arial"/>
            </a:endParaRPr>
          </a:p>
          <a:p>
            <a:pPr marL="646430" marR="449580" indent="19685">
              <a:lnSpc>
                <a:spcPct val="100000"/>
              </a:lnSpc>
            </a:pPr>
            <a:r>
              <a:rPr dirty="0" sz="1800" spc="-10" b="1">
                <a:solidFill>
                  <a:srgbClr val="000099"/>
                </a:solidFill>
                <a:latin typeface="Arial"/>
                <a:cs typeface="Arial"/>
              </a:rPr>
              <a:t>Tensión: </a:t>
            </a:r>
            <a:r>
              <a:rPr dirty="0" sz="1800" b="1">
                <a:latin typeface="Arial"/>
                <a:cs typeface="Arial"/>
              </a:rPr>
              <a:t>0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- 4</a:t>
            </a:r>
            <a:r>
              <a:rPr dirty="0" sz="1800" spc="-10" b="1">
                <a:latin typeface="Arial"/>
                <a:cs typeface="Arial"/>
              </a:rPr>
              <a:t> p.u..</a:t>
            </a:r>
            <a:endParaRPr sz="1800">
              <a:latin typeface="Arial"/>
              <a:cs typeface="Arial"/>
            </a:endParaRPr>
          </a:p>
          <a:p>
            <a:pPr marL="678180">
              <a:lnSpc>
                <a:spcPct val="100000"/>
              </a:lnSpc>
              <a:spcBef>
                <a:spcPts val="10"/>
              </a:spcBef>
            </a:pPr>
            <a:r>
              <a:rPr dirty="0" sz="1800" b="1">
                <a:latin typeface="Arial"/>
                <a:cs typeface="Arial"/>
              </a:rPr>
              <a:t>0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- 8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spc="-20" b="1">
                <a:latin typeface="Arial"/>
                <a:cs typeface="Arial"/>
              </a:rPr>
              <a:t>p.u.</a:t>
            </a:r>
            <a:endParaRPr sz="1800">
              <a:latin typeface="Arial"/>
              <a:cs typeface="Arial"/>
            </a:endParaRPr>
          </a:p>
          <a:p>
            <a:pPr marL="678180">
              <a:lnSpc>
                <a:spcPct val="100000"/>
              </a:lnSpc>
            </a:pPr>
            <a:r>
              <a:rPr dirty="0" sz="1800" b="1">
                <a:latin typeface="Arial"/>
                <a:cs typeface="Arial"/>
              </a:rPr>
              <a:t>0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- 4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spc="-20" b="1">
                <a:latin typeface="Arial"/>
                <a:cs typeface="Arial"/>
              </a:rPr>
              <a:t>p.u.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86252" y="369817"/>
            <a:ext cx="9131935" cy="675005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845310" marR="5328285">
              <a:lnSpc>
                <a:spcPct val="117400"/>
              </a:lnSpc>
              <a:spcBef>
                <a:spcPts val="140"/>
              </a:spcBef>
            </a:pPr>
            <a:r>
              <a:rPr dirty="0" sz="900" b="1">
                <a:latin typeface="Arial"/>
                <a:cs typeface="Arial"/>
              </a:rPr>
              <a:t>República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Bolivariana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25" b="1">
                <a:latin typeface="Arial"/>
                <a:cs typeface="Arial"/>
              </a:rPr>
              <a:t> </a:t>
            </a:r>
            <a:r>
              <a:rPr dirty="0" sz="900" spc="-10" b="1">
                <a:latin typeface="Arial"/>
                <a:cs typeface="Arial"/>
              </a:rPr>
              <a:t>Venezuela </a:t>
            </a:r>
            <a:r>
              <a:rPr dirty="0" sz="900" b="1">
                <a:latin typeface="Arial"/>
                <a:cs typeface="Arial"/>
              </a:rPr>
              <a:t>Ministerio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Energía</a:t>
            </a:r>
            <a:r>
              <a:rPr dirty="0" sz="900" spc="-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y</a:t>
            </a:r>
            <a:r>
              <a:rPr dirty="0" sz="900" spc="-45" b="1">
                <a:latin typeface="Arial"/>
                <a:cs typeface="Arial"/>
              </a:rPr>
              <a:t> </a:t>
            </a:r>
            <a:r>
              <a:rPr dirty="0" sz="900" spc="-20" b="1">
                <a:latin typeface="Arial"/>
                <a:cs typeface="Arial"/>
              </a:rPr>
              <a:t>Minas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2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General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Energía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Electricidad</a:t>
            </a:r>
            <a:endParaRPr sz="9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772528" y="6746747"/>
            <a:ext cx="9145905" cy="460375"/>
          </a:xfrm>
          <a:custGeom>
            <a:avLst/>
            <a:gdLst/>
            <a:ahLst/>
            <a:cxnLst/>
            <a:rect l="l" t="t" r="r" b="b"/>
            <a:pathLst>
              <a:path w="9145905" h="460375">
                <a:moveTo>
                  <a:pt x="9145524" y="228600"/>
                </a:moveTo>
                <a:lnTo>
                  <a:pt x="9127642" y="162496"/>
                </a:lnTo>
                <a:lnTo>
                  <a:pt x="9077439" y="104025"/>
                </a:lnTo>
                <a:lnTo>
                  <a:pt x="9041841" y="78536"/>
                </a:lnTo>
                <a:lnTo>
                  <a:pt x="9000096" y="55994"/>
                </a:lnTo>
                <a:lnTo>
                  <a:pt x="8952852" y="36779"/>
                </a:lnTo>
                <a:lnTo>
                  <a:pt x="8900770" y="21209"/>
                </a:lnTo>
                <a:lnTo>
                  <a:pt x="8844470" y="9664"/>
                </a:lnTo>
                <a:lnTo>
                  <a:pt x="8784615" y="2476"/>
                </a:lnTo>
                <a:lnTo>
                  <a:pt x="8721852" y="0"/>
                </a:lnTo>
                <a:lnTo>
                  <a:pt x="8659457" y="2476"/>
                </a:lnTo>
                <a:lnTo>
                  <a:pt x="8654720" y="3048"/>
                </a:lnTo>
                <a:lnTo>
                  <a:pt x="0" y="3048"/>
                </a:lnTo>
                <a:lnTo>
                  <a:pt x="0" y="460248"/>
                </a:lnTo>
                <a:lnTo>
                  <a:pt x="8695944" y="460248"/>
                </a:lnTo>
                <a:lnTo>
                  <a:pt x="8695944" y="456184"/>
                </a:lnTo>
                <a:lnTo>
                  <a:pt x="8721852" y="457200"/>
                </a:lnTo>
                <a:lnTo>
                  <a:pt x="8784615" y="454736"/>
                </a:lnTo>
                <a:lnTo>
                  <a:pt x="8844470" y="447548"/>
                </a:lnTo>
                <a:lnTo>
                  <a:pt x="8900770" y="436003"/>
                </a:lnTo>
                <a:lnTo>
                  <a:pt x="8952852" y="420433"/>
                </a:lnTo>
                <a:lnTo>
                  <a:pt x="9000096" y="401218"/>
                </a:lnTo>
                <a:lnTo>
                  <a:pt x="9041841" y="378675"/>
                </a:lnTo>
                <a:lnTo>
                  <a:pt x="9077439" y="353187"/>
                </a:lnTo>
                <a:lnTo>
                  <a:pt x="9106256" y="325081"/>
                </a:lnTo>
                <a:lnTo>
                  <a:pt x="9140939" y="262445"/>
                </a:lnTo>
                <a:lnTo>
                  <a:pt x="9145524" y="228600"/>
                </a:lnTo>
                <a:close/>
              </a:path>
            </a:pathLst>
          </a:custGeom>
          <a:solidFill>
            <a:srgbClr val="99CC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93286" y="348989"/>
            <a:ext cx="3224768" cy="729996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1524888" y="3983226"/>
            <a:ext cx="1625600" cy="1400175"/>
          </a:xfrm>
          <a:prstGeom prst="rect">
            <a:avLst/>
          </a:prstGeom>
        </p:spPr>
        <p:txBody>
          <a:bodyPr wrap="square" lIns="0" tIns="1511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90"/>
              </a:spcBef>
            </a:pPr>
            <a:r>
              <a:rPr dirty="0" sz="1800" spc="-10" b="1">
                <a:solidFill>
                  <a:srgbClr val="000099"/>
                </a:solidFill>
                <a:latin typeface="Arial"/>
                <a:cs typeface="Arial"/>
              </a:rPr>
              <a:t>Categoría:</a:t>
            </a:r>
            <a:endParaRPr sz="1800">
              <a:latin typeface="Arial"/>
              <a:cs typeface="Arial"/>
            </a:endParaRPr>
          </a:p>
          <a:p>
            <a:pPr marL="202565" marR="5080" indent="1270">
              <a:lnSpc>
                <a:spcPct val="100000"/>
              </a:lnSpc>
              <a:spcBef>
                <a:spcPts val="1090"/>
              </a:spcBef>
            </a:pPr>
            <a:r>
              <a:rPr dirty="0" sz="1800" spc="-10" b="1">
                <a:latin typeface="Arial"/>
                <a:cs typeface="Arial"/>
              </a:rPr>
              <a:t>Instantáneo Momentáneo Temporal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50"/>
              <a:t>1</a:t>
            </a:r>
            <a:r>
              <a:rPr dirty="0" baseline="23809" sz="1050" spc="75"/>
              <a:t>ER.</a:t>
            </a:r>
            <a:r>
              <a:rPr dirty="0" baseline="23809" sz="1050" spc="165"/>
              <a:t> </a:t>
            </a:r>
            <a:r>
              <a:rPr dirty="0" sz="1100" spc="65"/>
              <a:t>EVENTO</a:t>
            </a:r>
            <a:r>
              <a:rPr dirty="0" sz="1100" spc="-10"/>
              <a:t> </a:t>
            </a:r>
            <a:r>
              <a:rPr dirty="0" sz="1100" spc="65"/>
              <a:t>DE</a:t>
            </a:r>
            <a:r>
              <a:rPr dirty="0" sz="1100" spc="-20"/>
              <a:t> </a:t>
            </a:r>
            <a:r>
              <a:rPr dirty="0" sz="1100" spc="80"/>
              <a:t>LAS</a:t>
            </a:r>
            <a:r>
              <a:rPr dirty="0" sz="1100" spc="-15"/>
              <a:t> </a:t>
            </a:r>
            <a:r>
              <a:rPr dirty="0" sz="1100" spc="95"/>
              <a:t>NORMAS</a:t>
            </a:r>
            <a:r>
              <a:rPr dirty="0" sz="1100" spc="-15"/>
              <a:t> </a:t>
            </a:r>
            <a:r>
              <a:rPr dirty="0" sz="1100" spc="70"/>
              <a:t>DE</a:t>
            </a:r>
            <a:r>
              <a:rPr dirty="0" sz="1100" spc="-5"/>
              <a:t> </a:t>
            </a:r>
            <a:r>
              <a:rPr dirty="0" sz="1100" spc="80"/>
              <a:t>CALIDAD</a:t>
            </a:r>
            <a:r>
              <a:rPr dirty="0" sz="1100" spc="-20"/>
              <a:t> </a:t>
            </a:r>
            <a:r>
              <a:rPr dirty="0" sz="1100" spc="70"/>
              <a:t>DEL</a:t>
            </a:r>
            <a:r>
              <a:rPr dirty="0" sz="1100" spc="-10"/>
              <a:t> </a:t>
            </a:r>
            <a:r>
              <a:rPr dirty="0" sz="1100" spc="80"/>
              <a:t>SERVICIO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 spc="-10"/>
              <a:t> </a:t>
            </a:r>
            <a:r>
              <a:rPr dirty="0" sz="1100" spc="90"/>
              <a:t>DISTRIBUCION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/>
              <a:t> </a:t>
            </a:r>
            <a:r>
              <a:rPr dirty="0" sz="1100" spc="75"/>
              <a:t>ELECTRICIDAD-</a:t>
            </a:r>
            <a:r>
              <a:rPr dirty="0" sz="1100" spc="-10"/>
              <a:t> </a:t>
            </a:r>
            <a:r>
              <a:rPr dirty="0" sz="1100" spc="75"/>
              <a:t>PRODUCTO</a:t>
            </a:r>
            <a:r>
              <a:rPr dirty="0" sz="1100" spc="-25"/>
              <a:t> </a:t>
            </a:r>
            <a:r>
              <a:rPr dirty="0" sz="1100" spc="60"/>
              <a:t>TECNICO</a:t>
            </a:r>
            <a:endParaRPr sz="1100"/>
          </a:p>
        </p:txBody>
      </p:sp>
      <p:sp>
        <p:nvSpPr>
          <p:cNvPr id="6" name="object 6" descr=""/>
          <p:cNvSpPr txBox="1"/>
          <p:nvPr/>
        </p:nvSpPr>
        <p:spPr>
          <a:xfrm>
            <a:off x="3230243" y="3995418"/>
            <a:ext cx="4013835" cy="1400175"/>
          </a:xfrm>
          <a:prstGeom prst="rect">
            <a:avLst/>
          </a:prstGeom>
        </p:spPr>
        <p:txBody>
          <a:bodyPr wrap="square" lIns="0" tIns="151130" rIns="0" bIns="0" rtlCol="0" vert="horz">
            <a:spAutoFit/>
          </a:bodyPr>
          <a:lstStyle/>
          <a:p>
            <a:pPr algn="ctr" marL="189865">
              <a:lnSpc>
                <a:spcPct val="100000"/>
              </a:lnSpc>
              <a:spcBef>
                <a:spcPts val="1190"/>
              </a:spcBef>
            </a:pPr>
            <a:r>
              <a:rPr dirty="0" sz="1800" b="1">
                <a:solidFill>
                  <a:srgbClr val="000099"/>
                </a:solidFill>
                <a:latin typeface="Arial"/>
                <a:cs typeface="Arial"/>
              </a:rPr>
              <a:t>Duración</a:t>
            </a:r>
            <a:r>
              <a:rPr dirty="0" sz="1800" spc="-35" b="1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00099"/>
                </a:solidFill>
                <a:latin typeface="Arial"/>
                <a:cs typeface="Arial"/>
              </a:rPr>
              <a:t>Típica: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90"/>
              </a:spcBef>
            </a:pPr>
            <a:r>
              <a:rPr dirty="0" sz="1800" b="1">
                <a:latin typeface="Arial"/>
                <a:cs typeface="Arial"/>
              </a:rPr>
              <a:t>0.5</a:t>
            </a:r>
            <a:r>
              <a:rPr dirty="0" sz="1800" spc="-2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ciclo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(8.23</a:t>
            </a:r>
            <a:r>
              <a:rPr dirty="0" sz="1800" spc="-2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ms)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-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30</a:t>
            </a:r>
            <a:r>
              <a:rPr dirty="0" sz="1800" spc="-2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ciclo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(0.5</a:t>
            </a:r>
            <a:r>
              <a:rPr dirty="0" sz="1800" spc="-20" b="1">
                <a:latin typeface="Arial"/>
                <a:cs typeface="Arial"/>
              </a:rPr>
              <a:t> seg)</a:t>
            </a:r>
            <a:endParaRPr sz="1800">
              <a:latin typeface="Arial"/>
              <a:cs typeface="Arial"/>
            </a:endParaRPr>
          </a:p>
          <a:p>
            <a:pPr algn="ctr" marL="189865">
              <a:lnSpc>
                <a:spcPct val="100000"/>
              </a:lnSpc>
            </a:pPr>
            <a:r>
              <a:rPr dirty="0" sz="1800" b="1">
                <a:latin typeface="Arial"/>
                <a:cs typeface="Arial"/>
              </a:rPr>
              <a:t>30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ciclos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(0.5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seg)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-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3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 spc="-25" b="1">
                <a:latin typeface="Arial"/>
                <a:cs typeface="Arial"/>
              </a:rPr>
              <a:t>seg</a:t>
            </a:r>
            <a:endParaRPr sz="1800">
              <a:latin typeface="Arial"/>
              <a:cs typeface="Arial"/>
            </a:endParaRPr>
          </a:p>
          <a:p>
            <a:pPr algn="ctr" marL="191135">
              <a:lnSpc>
                <a:spcPct val="100000"/>
              </a:lnSpc>
            </a:pPr>
            <a:r>
              <a:rPr dirty="0" sz="1800" b="1">
                <a:latin typeface="Arial"/>
                <a:cs typeface="Arial"/>
              </a:rPr>
              <a:t>3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seg. -</a:t>
            </a:r>
            <a:r>
              <a:rPr dirty="0" sz="1800" spc="-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1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spc="-20" b="1">
                <a:latin typeface="Arial"/>
                <a:cs typeface="Arial"/>
              </a:rPr>
              <a:t>min.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524885" y="2293110"/>
            <a:ext cx="7801609" cy="20237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000099"/>
                </a:solidFill>
                <a:latin typeface="Arial"/>
                <a:cs typeface="Arial"/>
              </a:rPr>
              <a:t>Definición:</a:t>
            </a:r>
            <a:r>
              <a:rPr dirty="0" sz="1800" spc="210" b="1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Es</a:t>
            </a:r>
            <a:r>
              <a:rPr dirty="0" sz="1800" spc="22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una</a:t>
            </a:r>
            <a:r>
              <a:rPr dirty="0" sz="1800" spc="21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reducción</a:t>
            </a:r>
            <a:r>
              <a:rPr dirty="0" sz="1800" spc="229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del</a:t>
            </a:r>
            <a:r>
              <a:rPr dirty="0" sz="1800" spc="22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valor</a:t>
            </a:r>
            <a:r>
              <a:rPr dirty="0" sz="1800" spc="22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RMS</a:t>
            </a:r>
            <a:r>
              <a:rPr dirty="0" sz="1800" spc="22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de</a:t>
            </a:r>
            <a:r>
              <a:rPr dirty="0" sz="1800" spc="21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la</a:t>
            </a:r>
            <a:r>
              <a:rPr dirty="0" sz="1800" spc="21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tensión</a:t>
            </a:r>
            <a:r>
              <a:rPr dirty="0" sz="1800" spc="21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entre</a:t>
            </a:r>
            <a:r>
              <a:rPr dirty="0" sz="1800" spc="22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0.1</a:t>
            </a:r>
            <a:r>
              <a:rPr dirty="0" sz="1800" spc="210" b="1">
                <a:latin typeface="Arial"/>
                <a:cs typeface="Arial"/>
              </a:rPr>
              <a:t> </a:t>
            </a:r>
            <a:r>
              <a:rPr dirty="0" sz="1800" spc="-50" b="1">
                <a:latin typeface="Arial"/>
                <a:cs typeface="Arial"/>
              </a:rPr>
              <a:t>y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800" b="1">
                <a:latin typeface="Arial"/>
                <a:cs typeface="Arial"/>
              </a:rPr>
              <a:t>0.9</a:t>
            </a:r>
            <a:r>
              <a:rPr dirty="0" sz="1800" spc="-2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p.u.,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a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la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frecuencia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del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sistema.</a:t>
            </a:r>
            <a:endParaRPr sz="1800">
              <a:latin typeface="Arial"/>
              <a:cs typeface="Arial"/>
            </a:endParaRPr>
          </a:p>
          <a:p>
            <a:pPr marL="12700" marR="40005">
              <a:lnSpc>
                <a:spcPct val="100000"/>
              </a:lnSpc>
              <a:spcBef>
                <a:spcPts val="1090"/>
              </a:spcBef>
            </a:pPr>
            <a:r>
              <a:rPr dirty="0" sz="1800" b="1">
                <a:solidFill>
                  <a:srgbClr val="000099"/>
                </a:solidFill>
                <a:latin typeface="Arial"/>
                <a:cs typeface="Arial"/>
              </a:rPr>
              <a:t>Causas:</a:t>
            </a:r>
            <a:r>
              <a:rPr dirty="0" sz="1800" spc="250" b="1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Fallas</a:t>
            </a:r>
            <a:r>
              <a:rPr dirty="0" sz="1800" spc="26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Monofásicas</a:t>
            </a:r>
            <a:r>
              <a:rPr dirty="0" sz="1800" spc="26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(linea</a:t>
            </a:r>
            <a:r>
              <a:rPr dirty="0" sz="1800" spc="26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a</a:t>
            </a:r>
            <a:r>
              <a:rPr dirty="0" sz="1800" spc="26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tierra),</a:t>
            </a:r>
            <a:r>
              <a:rPr dirty="0" sz="1800" spc="28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Energización</a:t>
            </a:r>
            <a:r>
              <a:rPr dirty="0" sz="1800" spc="27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de</a:t>
            </a:r>
            <a:r>
              <a:rPr dirty="0" sz="1800" spc="270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grandes </a:t>
            </a:r>
            <a:r>
              <a:rPr dirty="0" sz="1800" b="1">
                <a:latin typeface="Arial"/>
                <a:cs typeface="Arial"/>
              </a:rPr>
              <a:t>bloques</a:t>
            </a:r>
            <a:r>
              <a:rPr dirty="0" sz="1800" spc="-4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de</a:t>
            </a:r>
            <a:r>
              <a:rPr dirty="0" sz="1800" spc="-2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carga,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Energización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de</a:t>
            </a:r>
            <a:r>
              <a:rPr dirty="0" sz="1800" spc="-3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grandes</a:t>
            </a:r>
            <a:r>
              <a:rPr dirty="0" sz="1800" spc="-25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motores.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90"/>
              </a:spcBef>
            </a:pPr>
            <a:r>
              <a:rPr dirty="0" sz="1800" b="1">
                <a:solidFill>
                  <a:srgbClr val="000099"/>
                </a:solidFill>
                <a:latin typeface="Arial"/>
                <a:cs typeface="Arial"/>
              </a:rPr>
              <a:t>Regimen:</a:t>
            </a:r>
            <a:r>
              <a:rPr dirty="0" sz="1800" spc="-45" b="1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Transitorio.</a:t>
            </a:r>
            <a:endParaRPr sz="1800">
              <a:latin typeface="Arial"/>
              <a:cs typeface="Arial"/>
            </a:endParaRPr>
          </a:p>
          <a:p>
            <a:pPr marL="5718175">
              <a:lnSpc>
                <a:spcPct val="100000"/>
              </a:lnSpc>
              <a:spcBef>
                <a:spcPts val="590"/>
              </a:spcBef>
            </a:pPr>
            <a:r>
              <a:rPr dirty="0" sz="1800" b="1">
                <a:solidFill>
                  <a:srgbClr val="000099"/>
                </a:solidFill>
                <a:latin typeface="Arial"/>
                <a:cs typeface="Arial"/>
              </a:rPr>
              <a:t>Magnitud</a:t>
            </a:r>
            <a:r>
              <a:rPr dirty="0" sz="1800" spc="-35" b="1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0099"/>
                </a:solidFill>
                <a:latin typeface="Arial"/>
                <a:cs typeface="Arial"/>
              </a:rPr>
              <a:t>Típica</a:t>
            </a:r>
            <a:r>
              <a:rPr dirty="0" sz="1800" spc="-30" b="1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dirty="0" sz="1800" spc="-25" b="1">
                <a:solidFill>
                  <a:srgbClr val="000099"/>
                </a:solidFill>
                <a:latin typeface="Arial"/>
                <a:cs typeface="Arial"/>
              </a:rPr>
              <a:t>de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7649841" y="4291074"/>
            <a:ext cx="1448435" cy="11245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065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000099"/>
                </a:solidFill>
                <a:latin typeface="Arial"/>
                <a:cs typeface="Arial"/>
              </a:rPr>
              <a:t>la</a:t>
            </a:r>
            <a:r>
              <a:rPr dirty="0" sz="1800" spc="-5" b="1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00099"/>
                </a:solidFill>
                <a:latin typeface="Arial"/>
                <a:cs typeface="Arial"/>
              </a:rPr>
              <a:t>Tensión: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1028700" algn="l"/>
              </a:tabLst>
            </a:pPr>
            <a:r>
              <a:rPr dirty="0" sz="1800" b="1">
                <a:latin typeface="Arial"/>
                <a:cs typeface="Arial"/>
              </a:rPr>
              <a:t>0.1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–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spc="-25" b="1">
                <a:latin typeface="Arial"/>
                <a:cs typeface="Arial"/>
              </a:rPr>
              <a:t>0.9</a:t>
            </a:r>
            <a:r>
              <a:rPr dirty="0" sz="1800" b="1">
                <a:latin typeface="Arial"/>
                <a:cs typeface="Arial"/>
              </a:rPr>
              <a:t>	</a:t>
            </a:r>
            <a:r>
              <a:rPr dirty="0" sz="1800" spc="-20" b="1">
                <a:latin typeface="Arial"/>
                <a:cs typeface="Arial"/>
              </a:rPr>
              <a:t>p.u.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  <a:tabLst>
                <a:tab pos="1028700" algn="l"/>
              </a:tabLst>
            </a:pPr>
            <a:r>
              <a:rPr dirty="0" sz="1800" b="1">
                <a:latin typeface="Arial"/>
                <a:cs typeface="Arial"/>
              </a:rPr>
              <a:t>0.1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–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spc="-25" b="1">
                <a:latin typeface="Arial"/>
                <a:cs typeface="Arial"/>
              </a:rPr>
              <a:t>0.9</a:t>
            </a:r>
            <a:r>
              <a:rPr dirty="0" sz="1800" b="1">
                <a:latin typeface="Arial"/>
                <a:cs typeface="Arial"/>
              </a:rPr>
              <a:t>	</a:t>
            </a:r>
            <a:r>
              <a:rPr dirty="0" sz="1800" spc="-20" b="1">
                <a:latin typeface="Arial"/>
                <a:cs typeface="Arial"/>
              </a:rPr>
              <a:t>p.u.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1028700" algn="l"/>
              </a:tabLst>
            </a:pPr>
            <a:r>
              <a:rPr dirty="0" sz="1800" b="1">
                <a:latin typeface="Arial"/>
                <a:cs typeface="Arial"/>
              </a:rPr>
              <a:t>0.1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–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spc="-25" b="1">
                <a:latin typeface="Arial"/>
                <a:cs typeface="Arial"/>
              </a:rPr>
              <a:t>0.9</a:t>
            </a:r>
            <a:r>
              <a:rPr dirty="0" sz="1800" b="1">
                <a:latin typeface="Arial"/>
                <a:cs typeface="Arial"/>
              </a:rPr>
              <a:t>	</a:t>
            </a:r>
            <a:r>
              <a:rPr dirty="0" sz="1800" spc="-20" b="1">
                <a:latin typeface="Arial"/>
                <a:cs typeface="Arial"/>
              </a:rPr>
              <a:t>p.u.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26617" rIns="0" bIns="0" rtlCol="0" vert="horz">
            <a:spAutoFit/>
          </a:bodyPr>
          <a:lstStyle/>
          <a:p>
            <a:pPr marL="722630">
              <a:lnSpc>
                <a:spcPct val="100000"/>
              </a:lnSpc>
              <a:spcBef>
                <a:spcPts val="100"/>
              </a:spcBef>
            </a:pPr>
            <a:r>
              <a:rPr dirty="0"/>
              <a:t>Variaciones</a:t>
            </a:r>
            <a:r>
              <a:rPr dirty="0" spc="-50"/>
              <a:t> </a:t>
            </a:r>
            <a:r>
              <a:rPr dirty="0"/>
              <a:t>de</a:t>
            </a:r>
            <a:r>
              <a:rPr dirty="0" spc="-35"/>
              <a:t> </a:t>
            </a:r>
            <a:r>
              <a:rPr dirty="0"/>
              <a:t>Corta</a:t>
            </a:r>
            <a:r>
              <a:rPr dirty="0" spc="-35"/>
              <a:t> </a:t>
            </a:r>
            <a:r>
              <a:rPr dirty="0"/>
              <a:t>Duración</a:t>
            </a:r>
            <a:r>
              <a:rPr dirty="0" spc="-35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Caídas</a:t>
            </a:r>
            <a:r>
              <a:rPr dirty="0" spc="-35"/>
              <a:t> </a:t>
            </a:r>
            <a:r>
              <a:rPr dirty="0"/>
              <a:t>de</a:t>
            </a:r>
            <a:r>
              <a:rPr dirty="0" spc="-35"/>
              <a:t> </a:t>
            </a:r>
            <a:r>
              <a:rPr dirty="0"/>
              <a:t>Tensión</a:t>
            </a:r>
            <a:r>
              <a:rPr dirty="0" spc="-35"/>
              <a:t> </a:t>
            </a:r>
            <a:r>
              <a:rPr dirty="0" spc="-10"/>
              <a:t>(Sag)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86252" y="369817"/>
            <a:ext cx="9131935" cy="675005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845310" marR="5328285">
              <a:lnSpc>
                <a:spcPct val="117400"/>
              </a:lnSpc>
              <a:spcBef>
                <a:spcPts val="140"/>
              </a:spcBef>
            </a:pPr>
            <a:r>
              <a:rPr dirty="0" sz="900" b="1">
                <a:latin typeface="Arial"/>
                <a:cs typeface="Arial"/>
              </a:rPr>
              <a:t>República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Bolivariana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25" b="1">
                <a:latin typeface="Arial"/>
                <a:cs typeface="Arial"/>
              </a:rPr>
              <a:t> </a:t>
            </a:r>
            <a:r>
              <a:rPr dirty="0" sz="900" spc="-10" b="1">
                <a:latin typeface="Arial"/>
                <a:cs typeface="Arial"/>
              </a:rPr>
              <a:t>Venezuela </a:t>
            </a:r>
            <a:r>
              <a:rPr dirty="0" sz="900" b="1">
                <a:latin typeface="Arial"/>
                <a:cs typeface="Arial"/>
              </a:rPr>
              <a:t>Ministerio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Energía</a:t>
            </a:r>
            <a:r>
              <a:rPr dirty="0" sz="900" spc="-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y</a:t>
            </a:r>
            <a:r>
              <a:rPr dirty="0" sz="900" spc="-45" b="1">
                <a:latin typeface="Arial"/>
                <a:cs typeface="Arial"/>
              </a:rPr>
              <a:t> </a:t>
            </a:r>
            <a:r>
              <a:rPr dirty="0" sz="900" spc="-20" b="1">
                <a:latin typeface="Arial"/>
                <a:cs typeface="Arial"/>
              </a:rPr>
              <a:t>Minas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2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General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Energía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Electricidad</a:t>
            </a:r>
            <a:endParaRPr sz="9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772528" y="6746747"/>
            <a:ext cx="9145905" cy="460375"/>
          </a:xfrm>
          <a:custGeom>
            <a:avLst/>
            <a:gdLst/>
            <a:ahLst/>
            <a:cxnLst/>
            <a:rect l="l" t="t" r="r" b="b"/>
            <a:pathLst>
              <a:path w="9145905" h="460375">
                <a:moveTo>
                  <a:pt x="9145524" y="228600"/>
                </a:moveTo>
                <a:lnTo>
                  <a:pt x="9127642" y="162496"/>
                </a:lnTo>
                <a:lnTo>
                  <a:pt x="9077439" y="104025"/>
                </a:lnTo>
                <a:lnTo>
                  <a:pt x="9041841" y="78536"/>
                </a:lnTo>
                <a:lnTo>
                  <a:pt x="9000096" y="55994"/>
                </a:lnTo>
                <a:lnTo>
                  <a:pt x="8952852" y="36779"/>
                </a:lnTo>
                <a:lnTo>
                  <a:pt x="8900770" y="21209"/>
                </a:lnTo>
                <a:lnTo>
                  <a:pt x="8844470" y="9664"/>
                </a:lnTo>
                <a:lnTo>
                  <a:pt x="8784615" y="2476"/>
                </a:lnTo>
                <a:lnTo>
                  <a:pt x="8721852" y="0"/>
                </a:lnTo>
                <a:lnTo>
                  <a:pt x="8659457" y="2476"/>
                </a:lnTo>
                <a:lnTo>
                  <a:pt x="8654720" y="3048"/>
                </a:lnTo>
                <a:lnTo>
                  <a:pt x="0" y="3048"/>
                </a:lnTo>
                <a:lnTo>
                  <a:pt x="0" y="460248"/>
                </a:lnTo>
                <a:lnTo>
                  <a:pt x="8695944" y="460248"/>
                </a:lnTo>
                <a:lnTo>
                  <a:pt x="8695944" y="456184"/>
                </a:lnTo>
                <a:lnTo>
                  <a:pt x="8721852" y="457200"/>
                </a:lnTo>
                <a:lnTo>
                  <a:pt x="8784615" y="454736"/>
                </a:lnTo>
                <a:lnTo>
                  <a:pt x="8844470" y="447548"/>
                </a:lnTo>
                <a:lnTo>
                  <a:pt x="8900770" y="436003"/>
                </a:lnTo>
                <a:lnTo>
                  <a:pt x="8952852" y="420433"/>
                </a:lnTo>
                <a:lnTo>
                  <a:pt x="9000096" y="401218"/>
                </a:lnTo>
                <a:lnTo>
                  <a:pt x="9041841" y="378675"/>
                </a:lnTo>
                <a:lnTo>
                  <a:pt x="9077439" y="353187"/>
                </a:lnTo>
                <a:lnTo>
                  <a:pt x="9106256" y="325081"/>
                </a:lnTo>
                <a:lnTo>
                  <a:pt x="9140939" y="262445"/>
                </a:lnTo>
                <a:lnTo>
                  <a:pt x="9145524" y="228600"/>
                </a:lnTo>
                <a:close/>
              </a:path>
            </a:pathLst>
          </a:custGeom>
          <a:solidFill>
            <a:srgbClr val="99CC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93286" y="348989"/>
            <a:ext cx="3224768" cy="729996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4054" y="2634995"/>
            <a:ext cx="2953167" cy="2572511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11503" y="2634995"/>
            <a:ext cx="3334838" cy="2531364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26617" rIns="0" bIns="0" rtlCol="0" vert="horz">
            <a:spAutoFit/>
          </a:bodyPr>
          <a:lstStyle/>
          <a:p>
            <a:pPr marL="722630">
              <a:lnSpc>
                <a:spcPct val="100000"/>
              </a:lnSpc>
              <a:spcBef>
                <a:spcPts val="100"/>
              </a:spcBef>
            </a:pPr>
            <a:r>
              <a:rPr dirty="0"/>
              <a:t>Variaciones</a:t>
            </a:r>
            <a:r>
              <a:rPr dirty="0" spc="-50"/>
              <a:t> </a:t>
            </a:r>
            <a:r>
              <a:rPr dirty="0"/>
              <a:t>de</a:t>
            </a:r>
            <a:r>
              <a:rPr dirty="0" spc="-35"/>
              <a:t> </a:t>
            </a:r>
            <a:r>
              <a:rPr dirty="0"/>
              <a:t>Corta</a:t>
            </a:r>
            <a:r>
              <a:rPr dirty="0" spc="-35"/>
              <a:t> </a:t>
            </a:r>
            <a:r>
              <a:rPr dirty="0"/>
              <a:t>Duración</a:t>
            </a:r>
            <a:r>
              <a:rPr dirty="0" spc="-35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Caídas</a:t>
            </a:r>
            <a:r>
              <a:rPr dirty="0" spc="-35"/>
              <a:t> </a:t>
            </a:r>
            <a:r>
              <a:rPr dirty="0"/>
              <a:t>de</a:t>
            </a:r>
            <a:r>
              <a:rPr dirty="0" spc="-35"/>
              <a:t> </a:t>
            </a:r>
            <a:r>
              <a:rPr dirty="0"/>
              <a:t>Tensión</a:t>
            </a:r>
            <a:r>
              <a:rPr dirty="0" spc="-35"/>
              <a:t> </a:t>
            </a:r>
            <a:r>
              <a:rPr dirty="0" spc="-10"/>
              <a:t>(Sag)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50"/>
              <a:t>1</a:t>
            </a:r>
            <a:r>
              <a:rPr dirty="0" baseline="23809" sz="1050" spc="75"/>
              <a:t>ER.</a:t>
            </a:r>
            <a:r>
              <a:rPr dirty="0" baseline="23809" sz="1050" spc="165"/>
              <a:t> </a:t>
            </a:r>
            <a:r>
              <a:rPr dirty="0" sz="1100" spc="65"/>
              <a:t>EVENTO</a:t>
            </a:r>
            <a:r>
              <a:rPr dirty="0" sz="1100" spc="-10"/>
              <a:t> </a:t>
            </a:r>
            <a:r>
              <a:rPr dirty="0" sz="1100" spc="65"/>
              <a:t>DE</a:t>
            </a:r>
            <a:r>
              <a:rPr dirty="0" sz="1100" spc="-20"/>
              <a:t> </a:t>
            </a:r>
            <a:r>
              <a:rPr dirty="0" sz="1100" spc="80"/>
              <a:t>LAS</a:t>
            </a:r>
            <a:r>
              <a:rPr dirty="0" sz="1100" spc="-15"/>
              <a:t> </a:t>
            </a:r>
            <a:r>
              <a:rPr dirty="0" sz="1100" spc="95"/>
              <a:t>NORMAS</a:t>
            </a:r>
            <a:r>
              <a:rPr dirty="0" sz="1100" spc="-15"/>
              <a:t> </a:t>
            </a:r>
            <a:r>
              <a:rPr dirty="0" sz="1100" spc="70"/>
              <a:t>DE</a:t>
            </a:r>
            <a:r>
              <a:rPr dirty="0" sz="1100" spc="-5"/>
              <a:t> </a:t>
            </a:r>
            <a:r>
              <a:rPr dirty="0" sz="1100" spc="80"/>
              <a:t>CALIDAD</a:t>
            </a:r>
            <a:r>
              <a:rPr dirty="0" sz="1100" spc="-20"/>
              <a:t> </a:t>
            </a:r>
            <a:r>
              <a:rPr dirty="0" sz="1100" spc="70"/>
              <a:t>DEL</a:t>
            </a:r>
            <a:r>
              <a:rPr dirty="0" sz="1100" spc="-10"/>
              <a:t> </a:t>
            </a:r>
            <a:r>
              <a:rPr dirty="0" sz="1100" spc="80"/>
              <a:t>SERVICIO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 spc="-10"/>
              <a:t> </a:t>
            </a:r>
            <a:r>
              <a:rPr dirty="0" sz="1100" spc="90"/>
              <a:t>DISTRIBUCION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/>
              <a:t> </a:t>
            </a:r>
            <a:r>
              <a:rPr dirty="0" sz="1100" spc="75"/>
              <a:t>ELECTRICIDAD-</a:t>
            </a:r>
            <a:r>
              <a:rPr dirty="0" sz="1100" spc="-10"/>
              <a:t> </a:t>
            </a:r>
            <a:r>
              <a:rPr dirty="0" sz="1100" spc="75"/>
              <a:t>PRODUCTO</a:t>
            </a:r>
            <a:r>
              <a:rPr dirty="0" sz="1100" spc="-25"/>
              <a:t> </a:t>
            </a:r>
            <a:r>
              <a:rPr dirty="0" sz="1100" spc="60"/>
              <a:t>TECNICO</a:t>
            </a:r>
            <a:endParaRPr sz="11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86252" y="369817"/>
            <a:ext cx="9131935" cy="675005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845310" marR="5328285">
              <a:lnSpc>
                <a:spcPct val="117400"/>
              </a:lnSpc>
              <a:spcBef>
                <a:spcPts val="140"/>
              </a:spcBef>
            </a:pPr>
            <a:r>
              <a:rPr dirty="0" sz="900" b="1">
                <a:latin typeface="Arial"/>
                <a:cs typeface="Arial"/>
              </a:rPr>
              <a:t>República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Bolivariana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25" b="1">
                <a:latin typeface="Arial"/>
                <a:cs typeface="Arial"/>
              </a:rPr>
              <a:t> </a:t>
            </a:r>
            <a:r>
              <a:rPr dirty="0" sz="900" spc="-10" b="1">
                <a:latin typeface="Arial"/>
                <a:cs typeface="Arial"/>
              </a:rPr>
              <a:t>Venezuela </a:t>
            </a:r>
            <a:r>
              <a:rPr dirty="0" sz="900" b="1">
                <a:latin typeface="Arial"/>
                <a:cs typeface="Arial"/>
              </a:rPr>
              <a:t>Ministerio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Energía</a:t>
            </a:r>
            <a:r>
              <a:rPr dirty="0" sz="900" spc="-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y</a:t>
            </a:r>
            <a:r>
              <a:rPr dirty="0" sz="900" spc="-45" b="1">
                <a:latin typeface="Arial"/>
                <a:cs typeface="Arial"/>
              </a:rPr>
              <a:t> </a:t>
            </a:r>
            <a:r>
              <a:rPr dirty="0" sz="900" spc="-20" b="1">
                <a:latin typeface="Arial"/>
                <a:cs typeface="Arial"/>
              </a:rPr>
              <a:t>Minas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2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General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Energía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Electricidad</a:t>
            </a:r>
            <a:endParaRPr sz="9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772528" y="6746747"/>
            <a:ext cx="9145905" cy="460375"/>
          </a:xfrm>
          <a:custGeom>
            <a:avLst/>
            <a:gdLst/>
            <a:ahLst/>
            <a:cxnLst/>
            <a:rect l="l" t="t" r="r" b="b"/>
            <a:pathLst>
              <a:path w="9145905" h="460375">
                <a:moveTo>
                  <a:pt x="9145524" y="228600"/>
                </a:moveTo>
                <a:lnTo>
                  <a:pt x="9127642" y="162496"/>
                </a:lnTo>
                <a:lnTo>
                  <a:pt x="9077439" y="104025"/>
                </a:lnTo>
                <a:lnTo>
                  <a:pt x="9041841" y="78536"/>
                </a:lnTo>
                <a:lnTo>
                  <a:pt x="9000096" y="55994"/>
                </a:lnTo>
                <a:lnTo>
                  <a:pt x="8952852" y="36779"/>
                </a:lnTo>
                <a:lnTo>
                  <a:pt x="8900770" y="21209"/>
                </a:lnTo>
                <a:lnTo>
                  <a:pt x="8844470" y="9664"/>
                </a:lnTo>
                <a:lnTo>
                  <a:pt x="8784615" y="2476"/>
                </a:lnTo>
                <a:lnTo>
                  <a:pt x="8721852" y="0"/>
                </a:lnTo>
                <a:lnTo>
                  <a:pt x="8659457" y="2476"/>
                </a:lnTo>
                <a:lnTo>
                  <a:pt x="8654720" y="3048"/>
                </a:lnTo>
                <a:lnTo>
                  <a:pt x="0" y="3048"/>
                </a:lnTo>
                <a:lnTo>
                  <a:pt x="0" y="460248"/>
                </a:lnTo>
                <a:lnTo>
                  <a:pt x="8695944" y="460248"/>
                </a:lnTo>
                <a:lnTo>
                  <a:pt x="8695944" y="456184"/>
                </a:lnTo>
                <a:lnTo>
                  <a:pt x="8721852" y="457200"/>
                </a:lnTo>
                <a:lnTo>
                  <a:pt x="8784615" y="454736"/>
                </a:lnTo>
                <a:lnTo>
                  <a:pt x="8844470" y="447548"/>
                </a:lnTo>
                <a:lnTo>
                  <a:pt x="8900770" y="436003"/>
                </a:lnTo>
                <a:lnTo>
                  <a:pt x="8952852" y="420433"/>
                </a:lnTo>
                <a:lnTo>
                  <a:pt x="9000096" y="401218"/>
                </a:lnTo>
                <a:lnTo>
                  <a:pt x="9041841" y="378675"/>
                </a:lnTo>
                <a:lnTo>
                  <a:pt x="9077439" y="353187"/>
                </a:lnTo>
                <a:lnTo>
                  <a:pt x="9106256" y="325081"/>
                </a:lnTo>
                <a:lnTo>
                  <a:pt x="9140939" y="262445"/>
                </a:lnTo>
                <a:lnTo>
                  <a:pt x="9145524" y="228600"/>
                </a:lnTo>
                <a:close/>
              </a:path>
            </a:pathLst>
          </a:custGeom>
          <a:solidFill>
            <a:srgbClr val="99CC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93286" y="348989"/>
            <a:ext cx="3224768" cy="729996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17140" y="1593595"/>
            <a:ext cx="6656070" cy="3308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Variaciones</a:t>
            </a:r>
            <a:r>
              <a:rPr dirty="0" spc="-45"/>
              <a:t> </a:t>
            </a:r>
            <a:r>
              <a:rPr dirty="0"/>
              <a:t>de</a:t>
            </a:r>
            <a:r>
              <a:rPr dirty="0" spc="-40"/>
              <a:t> </a:t>
            </a:r>
            <a:r>
              <a:rPr dirty="0"/>
              <a:t>Corta</a:t>
            </a:r>
            <a:r>
              <a:rPr dirty="0" spc="-35"/>
              <a:t> </a:t>
            </a:r>
            <a:r>
              <a:rPr dirty="0"/>
              <a:t>Duración</a:t>
            </a:r>
            <a:r>
              <a:rPr dirty="0" spc="-35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Sobre</a:t>
            </a:r>
            <a:r>
              <a:rPr dirty="0" spc="-35"/>
              <a:t> </a:t>
            </a:r>
            <a:r>
              <a:rPr dirty="0"/>
              <a:t>Tensión</a:t>
            </a:r>
            <a:r>
              <a:rPr dirty="0" spc="-50"/>
              <a:t> </a:t>
            </a:r>
            <a:r>
              <a:rPr dirty="0" spc="-10"/>
              <a:t>(Swell)</a:t>
            </a:r>
          </a:p>
        </p:txBody>
      </p:sp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50"/>
              <a:t>1</a:t>
            </a:r>
            <a:r>
              <a:rPr dirty="0" baseline="23809" sz="1050" spc="75"/>
              <a:t>ER.</a:t>
            </a:r>
            <a:r>
              <a:rPr dirty="0" baseline="23809" sz="1050" spc="165"/>
              <a:t> </a:t>
            </a:r>
            <a:r>
              <a:rPr dirty="0" sz="1100" spc="65"/>
              <a:t>EVENTO</a:t>
            </a:r>
            <a:r>
              <a:rPr dirty="0" sz="1100" spc="-10"/>
              <a:t> </a:t>
            </a:r>
            <a:r>
              <a:rPr dirty="0" sz="1100" spc="65"/>
              <a:t>DE</a:t>
            </a:r>
            <a:r>
              <a:rPr dirty="0" sz="1100" spc="-20"/>
              <a:t> </a:t>
            </a:r>
            <a:r>
              <a:rPr dirty="0" sz="1100" spc="80"/>
              <a:t>LAS</a:t>
            </a:r>
            <a:r>
              <a:rPr dirty="0" sz="1100" spc="-15"/>
              <a:t> </a:t>
            </a:r>
            <a:r>
              <a:rPr dirty="0" sz="1100" spc="95"/>
              <a:t>NORMAS</a:t>
            </a:r>
            <a:r>
              <a:rPr dirty="0" sz="1100" spc="-15"/>
              <a:t> </a:t>
            </a:r>
            <a:r>
              <a:rPr dirty="0" sz="1100" spc="70"/>
              <a:t>DE</a:t>
            </a:r>
            <a:r>
              <a:rPr dirty="0" sz="1100" spc="-5"/>
              <a:t> </a:t>
            </a:r>
            <a:r>
              <a:rPr dirty="0" sz="1100" spc="80"/>
              <a:t>CALIDAD</a:t>
            </a:r>
            <a:r>
              <a:rPr dirty="0" sz="1100" spc="-20"/>
              <a:t> </a:t>
            </a:r>
            <a:r>
              <a:rPr dirty="0" sz="1100" spc="70"/>
              <a:t>DEL</a:t>
            </a:r>
            <a:r>
              <a:rPr dirty="0" sz="1100" spc="-10"/>
              <a:t> </a:t>
            </a:r>
            <a:r>
              <a:rPr dirty="0" sz="1100" spc="80"/>
              <a:t>SERVICIO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 spc="-10"/>
              <a:t> </a:t>
            </a:r>
            <a:r>
              <a:rPr dirty="0" sz="1100" spc="90"/>
              <a:t>DISTRIBUCION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/>
              <a:t> </a:t>
            </a:r>
            <a:r>
              <a:rPr dirty="0" sz="1100" spc="75"/>
              <a:t>ELECTRICIDAD-</a:t>
            </a:r>
            <a:r>
              <a:rPr dirty="0" sz="1100" spc="-10"/>
              <a:t> </a:t>
            </a:r>
            <a:r>
              <a:rPr dirty="0" sz="1100" spc="75"/>
              <a:t>PRODUCTO</a:t>
            </a:r>
            <a:r>
              <a:rPr dirty="0" sz="1100" spc="-25"/>
              <a:t> </a:t>
            </a:r>
            <a:r>
              <a:rPr dirty="0" sz="1100" spc="60"/>
              <a:t>TECNICO</a:t>
            </a:r>
            <a:endParaRPr sz="1100"/>
          </a:p>
        </p:txBody>
      </p:sp>
      <p:sp>
        <p:nvSpPr>
          <p:cNvPr id="6" name="object 6" descr=""/>
          <p:cNvSpPr txBox="1"/>
          <p:nvPr/>
        </p:nvSpPr>
        <p:spPr>
          <a:xfrm>
            <a:off x="1462404" y="4016754"/>
            <a:ext cx="1625600" cy="1398905"/>
          </a:xfrm>
          <a:prstGeom prst="rect">
            <a:avLst/>
          </a:prstGeom>
        </p:spPr>
        <p:txBody>
          <a:bodyPr wrap="square" lIns="0" tIns="1498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80"/>
              </a:spcBef>
            </a:pPr>
            <a:r>
              <a:rPr dirty="0" sz="1800" spc="-10" b="1">
                <a:solidFill>
                  <a:srgbClr val="000099"/>
                </a:solidFill>
                <a:latin typeface="Arial"/>
                <a:cs typeface="Arial"/>
              </a:rPr>
              <a:t>Categoría:</a:t>
            </a:r>
            <a:endParaRPr sz="1800">
              <a:latin typeface="Arial"/>
              <a:cs typeface="Arial"/>
            </a:endParaRPr>
          </a:p>
          <a:p>
            <a:pPr marL="202565" marR="5080" indent="1270">
              <a:lnSpc>
                <a:spcPct val="100299"/>
              </a:lnSpc>
              <a:spcBef>
                <a:spcPts val="1070"/>
              </a:spcBef>
            </a:pPr>
            <a:r>
              <a:rPr dirty="0" sz="1800" spc="-10" b="1">
                <a:latin typeface="Arial"/>
                <a:cs typeface="Arial"/>
              </a:rPr>
              <a:t>Instantáneo Momentáneo Temporal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3356735" y="4134102"/>
            <a:ext cx="18148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000099"/>
                </a:solidFill>
                <a:latin typeface="Arial"/>
                <a:cs typeface="Arial"/>
              </a:rPr>
              <a:t>Duración</a:t>
            </a:r>
            <a:r>
              <a:rPr dirty="0" sz="1800" spc="-35" b="1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00099"/>
                </a:solidFill>
                <a:latin typeface="Arial"/>
                <a:cs typeface="Arial"/>
              </a:rPr>
              <a:t>Típica: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463921" y="2378454"/>
            <a:ext cx="7957184" cy="1907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94945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000099"/>
                </a:solidFill>
                <a:latin typeface="Arial"/>
                <a:cs typeface="Arial"/>
              </a:rPr>
              <a:t>Definición:</a:t>
            </a:r>
            <a:r>
              <a:rPr dirty="0" sz="1800" spc="120" b="1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Es</a:t>
            </a:r>
            <a:r>
              <a:rPr dirty="0" sz="1800" spc="114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un</a:t>
            </a:r>
            <a:r>
              <a:rPr dirty="0" sz="1800" spc="13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aumento</a:t>
            </a:r>
            <a:r>
              <a:rPr dirty="0" sz="1800" spc="13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del</a:t>
            </a:r>
            <a:r>
              <a:rPr dirty="0" sz="1800" spc="14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valor</a:t>
            </a:r>
            <a:r>
              <a:rPr dirty="0" sz="1800" spc="14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RMS</a:t>
            </a:r>
            <a:r>
              <a:rPr dirty="0" sz="1800" spc="14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de</a:t>
            </a:r>
            <a:r>
              <a:rPr dirty="0" sz="1800" spc="12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la</a:t>
            </a:r>
            <a:r>
              <a:rPr dirty="0" sz="1800" spc="12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tensión</a:t>
            </a:r>
            <a:r>
              <a:rPr dirty="0" sz="1800" spc="13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entre</a:t>
            </a:r>
            <a:r>
              <a:rPr dirty="0" sz="1800" spc="12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1.1</a:t>
            </a:r>
            <a:r>
              <a:rPr dirty="0" sz="1800" spc="13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y</a:t>
            </a:r>
            <a:r>
              <a:rPr dirty="0" sz="1800" spc="130" b="1">
                <a:latin typeface="Arial"/>
                <a:cs typeface="Arial"/>
              </a:rPr>
              <a:t> </a:t>
            </a:r>
            <a:r>
              <a:rPr dirty="0" sz="1800" spc="-25" b="1">
                <a:latin typeface="Arial"/>
                <a:cs typeface="Arial"/>
              </a:rPr>
              <a:t>1.8 </a:t>
            </a:r>
            <a:r>
              <a:rPr dirty="0" sz="1800" b="1">
                <a:latin typeface="Arial"/>
                <a:cs typeface="Arial"/>
              </a:rPr>
              <a:t>p.u.,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a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la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frecuencia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del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sistema.</a:t>
            </a:r>
            <a:endParaRPr sz="1800">
              <a:latin typeface="Arial"/>
              <a:cs typeface="Arial"/>
            </a:endParaRPr>
          </a:p>
          <a:p>
            <a:pPr marL="12700" marR="194945">
              <a:lnSpc>
                <a:spcPct val="100000"/>
              </a:lnSpc>
              <a:spcBef>
                <a:spcPts val="1090"/>
              </a:spcBef>
              <a:tabLst>
                <a:tab pos="1040765" algn="l"/>
                <a:tab pos="1831975" algn="l"/>
                <a:tab pos="3357245" algn="l"/>
                <a:tab pos="4020185" algn="l"/>
                <a:tab pos="4286885" algn="l"/>
                <a:tab pos="4997450" algn="l"/>
                <a:tab pos="5885815" algn="l"/>
                <a:tab pos="6294120" algn="l"/>
                <a:tab pos="6751320" algn="l"/>
                <a:tab pos="7473950" algn="l"/>
              </a:tabLst>
            </a:pPr>
            <a:r>
              <a:rPr dirty="0" sz="1800" spc="-10" b="1">
                <a:solidFill>
                  <a:srgbClr val="000099"/>
                </a:solidFill>
                <a:latin typeface="Arial"/>
                <a:cs typeface="Arial"/>
              </a:rPr>
              <a:t>Causas:</a:t>
            </a:r>
            <a:r>
              <a:rPr dirty="0" sz="1800" b="1">
                <a:solidFill>
                  <a:srgbClr val="000099"/>
                </a:solidFill>
                <a:latin typeface="Arial"/>
                <a:cs typeface="Arial"/>
              </a:rPr>
              <a:t>	</a:t>
            </a:r>
            <a:r>
              <a:rPr dirty="0" sz="1800" spc="-10" b="1">
                <a:latin typeface="Arial"/>
                <a:cs typeface="Arial"/>
              </a:rPr>
              <a:t>Fallas</a:t>
            </a:r>
            <a:r>
              <a:rPr dirty="0" sz="1800" b="1">
                <a:latin typeface="Arial"/>
                <a:cs typeface="Arial"/>
              </a:rPr>
              <a:t>	</a:t>
            </a:r>
            <a:r>
              <a:rPr dirty="0" sz="1800" spc="-10" b="1">
                <a:latin typeface="Arial"/>
                <a:cs typeface="Arial"/>
              </a:rPr>
              <a:t>Monofásicas</a:t>
            </a:r>
            <a:r>
              <a:rPr dirty="0" sz="1800" b="1">
                <a:latin typeface="Arial"/>
                <a:cs typeface="Arial"/>
              </a:rPr>
              <a:t>	</a:t>
            </a:r>
            <a:r>
              <a:rPr dirty="0" sz="1800" spc="-10" b="1">
                <a:latin typeface="Arial"/>
                <a:cs typeface="Arial"/>
              </a:rPr>
              <a:t>linea</a:t>
            </a:r>
            <a:r>
              <a:rPr dirty="0" sz="1800" b="1">
                <a:latin typeface="Arial"/>
                <a:cs typeface="Arial"/>
              </a:rPr>
              <a:t>	</a:t>
            </a:r>
            <a:r>
              <a:rPr dirty="0" sz="1800" spc="-50" b="1">
                <a:latin typeface="Arial"/>
                <a:cs typeface="Arial"/>
              </a:rPr>
              <a:t>a</a:t>
            </a:r>
            <a:r>
              <a:rPr dirty="0" sz="1800" b="1">
                <a:latin typeface="Arial"/>
                <a:cs typeface="Arial"/>
              </a:rPr>
              <a:t>	</a:t>
            </a:r>
            <a:r>
              <a:rPr dirty="0" sz="1800" spc="-10" b="1">
                <a:latin typeface="Arial"/>
                <a:cs typeface="Arial"/>
              </a:rPr>
              <a:t>tierra</a:t>
            </a:r>
            <a:r>
              <a:rPr dirty="0" sz="1800" b="1">
                <a:latin typeface="Arial"/>
                <a:cs typeface="Arial"/>
              </a:rPr>
              <a:t>	</a:t>
            </a:r>
            <a:r>
              <a:rPr dirty="0" sz="1800" spc="-10" b="1">
                <a:latin typeface="Arial"/>
                <a:cs typeface="Arial"/>
              </a:rPr>
              <a:t>(efecto</a:t>
            </a:r>
            <a:r>
              <a:rPr dirty="0" sz="1800" b="1">
                <a:latin typeface="Arial"/>
                <a:cs typeface="Arial"/>
              </a:rPr>
              <a:t>	</a:t>
            </a:r>
            <a:r>
              <a:rPr dirty="0" sz="1800" spc="-25" b="1">
                <a:latin typeface="Arial"/>
                <a:cs typeface="Arial"/>
              </a:rPr>
              <a:t>en</a:t>
            </a:r>
            <a:r>
              <a:rPr dirty="0" sz="1800" b="1">
                <a:latin typeface="Arial"/>
                <a:cs typeface="Arial"/>
              </a:rPr>
              <a:t>	</a:t>
            </a:r>
            <a:r>
              <a:rPr dirty="0" sz="1800" spc="-25" b="1">
                <a:latin typeface="Arial"/>
                <a:cs typeface="Arial"/>
              </a:rPr>
              <a:t>las</a:t>
            </a:r>
            <a:r>
              <a:rPr dirty="0" sz="1800" b="1">
                <a:latin typeface="Arial"/>
                <a:cs typeface="Arial"/>
              </a:rPr>
              <a:t>	</a:t>
            </a:r>
            <a:r>
              <a:rPr dirty="0" sz="1800" spc="-10" b="1">
                <a:latin typeface="Arial"/>
                <a:cs typeface="Arial"/>
              </a:rPr>
              <a:t>fases</a:t>
            </a:r>
            <a:r>
              <a:rPr dirty="0" sz="1800" b="1">
                <a:latin typeface="Arial"/>
                <a:cs typeface="Arial"/>
              </a:rPr>
              <a:t>	</a:t>
            </a:r>
            <a:r>
              <a:rPr dirty="0" sz="1800" spc="-25" b="1">
                <a:latin typeface="Arial"/>
                <a:cs typeface="Arial"/>
              </a:rPr>
              <a:t>no </a:t>
            </a:r>
            <a:r>
              <a:rPr dirty="0" sz="1800" b="1">
                <a:latin typeface="Arial"/>
                <a:cs typeface="Arial"/>
              </a:rPr>
              <a:t>falladas),</a:t>
            </a:r>
            <a:r>
              <a:rPr dirty="0" sz="1800" spc="-2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Desenergización</a:t>
            </a:r>
            <a:r>
              <a:rPr dirty="0" sz="1800" spc="-3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de</a:t>
            </a:r>
            <a:r>
              <a:rPr dirty="0" sz="1800" spc="-3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grandes</a:t>
            </a:r>
            <a:r>
              <a:rPr dirty="0" sz="1800" spc="-3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bloques</a:t>
            </a:r>
            <a:r>
              <a:rPr dirty="0" sz="1800" spc="-3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de</a:t>
            </a:r>
            <a:r>
              <a:rPr dirty="0" sz="1800" spc="-30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carga.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ts val="2000"/>
              </a:lnSpc>
              <a:spcBef>
                <a:spcPts val="1090"/>
              </a:spcBef>
            </a:pPr>
            <a:r>
              <a:rPr dirty="0" sz="1800" b="1">
                <a:solidFill>
                  <a:srgbClr val="000099"/>
                </a:solidFill>
                <a:latin typeface="Arial"/>
                <a:cs typeface="Arial"/>
              </a:rPr>
              <a:t>Regimen:</a:t>
            </a:r>
            <a:r>
              <a:rPr dirty="0" sz="1800" spc="-45" b="1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Transitorio.</a:t>
            </a:r>
            <a:endParaRPr sz="1800">
              <a:latin typeface="Arial"/>
              <a:cs typeface="Arial"/>
            </a:endParaRPr>
          </a:p>
          <a:p>
            <a:pPr marL="5873750">
              <a:lnSpc>
                <a:spcPts val="2000"/>
              </a:lnSpc>
            </a:pPr>
            <a:r>
              <a:rPr dirty="0" sz="1800" b="1">
                <a:solidFill>
                  <a:srgbClr val="000099"/>
                </a:solidFill>
                <a:latin typeface="Arial"/>
                <a:cs typeface="Arial"/>
              </a:rPr>
              <a:t>Magnitud</a:t>
            </a:r>
            <a:r>
              <a:rPr dirty="0" sz="1800" spc="-35" b="1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0099"/>
                </a:solidFill>
                <a:latin typeface="Arial"/>
                <a:cs typeface="Arial"/>
              </a:rPr>
              <a:t>Típica</a:t>
            </a:r>
            <a:r>
              <a:rPr dirty="0" sz="1800" spc="-30" b="1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dirty="0" sz="1800" spc="-25" b="1">
                <a:solidFill>
                  <a:srgbClr val="000099"/>
                </a:solidFill>
                <a:latin typeface="Arial"/>
                <a:cs typeface="Arial"/>
              </a:rPr>
              <a:t>de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3355211" y="4547106"/>
            <a:ext cx="4013835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397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Arial"/>
                <a:cs typeface="Arial"/>
              </a:rPr>
              <a:t>0.5</a:t>
            </a:r>
            <a:r>
              <a:rPr dirty="0" sz="1800" spc="-2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ciclo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(8.33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ms)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-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30</a:t>
            </a:r>
            <a:r>
              <a:rPr dirty="0" sz="1800" spc="-2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ciclo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(0.5</a:t>
            </a:r>
            <a:r>
              <a:rPr dirty="0" sz="1800" spc="-20" b="1">
                <a:latin typeface="Arial"/>
                <a:cs typeface="Arial"/>
              </a:rPr>
              <a:t> seg)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800" b="1">
                <a:latin typeface="Arial"/>
                <a:cs typeface="Arial"/>
              </a:rPr>
              <a:t>30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ciclos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(0.5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seg)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-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3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 spc="-25" b="1">
                <a:latin typeface="Arial"/>
                <a:cs typeface="Arial"/>
              </a:rPr>
              <a:t>seg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800" b="1">
                <a:latin typeface="Arial"/>
                <a:cs typeface="Arial"/>
              </a:rPr>
              <a:t>3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seg. -</a:t>
            </a:r>
            <a:r>
              <a:rPr dirty="0" sz="1800" spc="-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1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spc="-20" b="1">
                <a:latin typeface="Arial"/>
                <a:cs typeface="Arial"/>
              </a:rPr>
              <a:t>min.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7744329" y="4260594"/>
            <a:ext cx="1448435" cy="11245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7015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solidFill>
                  <a:srgbClr val="000099"/>
                </a:solidFill>
                <a:latin typeface="Arial"/>
                <a:cs typeface="Arial"/>
              </a:rPr>
              <a:t>Tensión: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  <a:tabLst>
                <a:tab pos="1028700" algn="l"/>
              </a:tabLst>
            </a:pPr>
            <a:r>
              <a:rPr dirty="0" sz="1800" b="1">
                <a:latin typeface="Arial"/>
                <a:cs typeface="Arial"/>
              </a:rPr>
              <a:t>1.1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–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spc="-25" b="1">
                <a:latin typeface="Arial"/>
                <a:cs typeface="Arial"/>
              </a:rPr>
              <a:t>1.8</a:t>
            </a:r>
            <a:r>
              <a:rPr dirty="0" sz="1800" b="1">
                <a:latin typeface="Arial"/>
                <a:cs typeface="Arial"/>
              </a:rPr>
              <a:t>	</a:t>
            </a:r>
            <a:r>
              <a:rPr dirty="0" sz="1800" spc="-20" b="1">
                <a:latin typeface="Arial"/>
                <a:cs typeface="Arial"/>
              </a:rPr>
              <a:t>p.u.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1028700" algn="l"/>
              </a:tabLst>
            </a:pPr>
            <a:r>
              <a:rPr dirty="0" sz="1800" b="1">
                <a:latin typeface="Arial"/>
                <a:cs typeface="Arial"/>
              </a:rPr>
              <a:t>1.1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–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spc="-25" b="1">
                <a:latin typeface="Arial"/>
                <a:cs typeface="Arial"/>
              </a:rPr>
              <a:t>1.4</a:t>
            </a:r>
            <a:r>
              <a:rPr dirty="0" sz="1800" b="1">
                <a:latin typeface="Arial"/>
                <a:cs typeface="Arial"/>
              </a:rPr>
              <a:t>	</a:t>
            </a:r>
            <a:r>
              <a:rPr dirty="0" sz="1800" spc="-20" b="1">
                <a:latin typeface="Arial"/>
                <a:cs typeface="Arial"/>
              </a:rPr>
              <a:t>p.u.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1028700" algn="l"/>
              </a:tabLst>
            </a:pPr>
            <a:r>
              <a:rPr dirty="0" sz="1800" b="1">
                <a:latin typeface="Arial"/>
                <a:cs typeface="Arial"/>
              </a:rPr>
              <a:t>1.1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–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spc="-25" b="1">
                <a:latin typeface="Arial"/>
                <a:cs typeface="Arial"/>
              </a:rPr>
              <a:t>1.2</a:t>
            </a:r>
            <a:r>
              <a:rPr dirty="0" sz="1800" b="1">
                <a:latin typeface="Arial"/>
                <a:cs typeface="Arial"/>
              </a:rPr>
              <a:t>	</a:t>
            </a:r>
            <a:r>
              <a:rPr dirty="0" sz="1800" spc="-20" b="1">
                <a:latin typeface="Arial"/>
                <a:cs typeface="Arial"/>
              </a:rPr>
              <a:t>p.u.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86252" y="369817"/>
            <a:ext cx="9131935" cy="675005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845310" marR="5328285">
              <a:lnSpc>
                <a:spcPct val="117400"/>
              </a:lnSpc>
              <a:spcBef>
                <a:spcPts val="140"/>
              </a:spcBef>
            </a:pPr>
            <a:r>
              <a:rPr dirty="0" sz="900" b="1">
                <a:latin typeface="Arial"/>
                <a:cs typeface="Arial"/>
              </a:rPr>
              <a:t>República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Bolivariana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25" b="1">
                <a:latin typeface="Arial"/>
                <a:cs typeface="Arial"/>
              </a:rPr>
              <a:t> </a:t>
            </a:r>
            <a:r>
              <a:rPr dirty="0" sz="900" spc="-10" b="1">
                <a:latin typeface="Arial"/>
                <a:cs typeface="Arial"/>
              </a:rPr>
              <a:t>Venezuela </a:t>
            </a:r>
            <a:r>
              <a:rPr dirty="0" sz="900" b="1">
                <a:latin typeface="Arial"/>
                <a:cs typeface="Arial"/>
              </a:rPr>
              <a:t>Ministerio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Energía</a:t>
            </a:r>
            <a:r>
              <a:rPr dirty="0" sz="900" spc="-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y</a:t>
            </a:r>
            <a:r>
              <a:rPr dirty="0" sz="900" spc="-45" b="1">
                <a:latin typeface="Arial"/>
                <a:cs typeface="Arial"/>
              </a:rPr>
              <a:t> </a:t>
            </a:r>
            <a:r>
              <a:rPr dirty="0" sz="900" spc="-20" b="1">
                <a:latin typeface="Arial"/>
                <a:cs typeface="Arial"/>
              </a:rPr>
              <a:t>Minas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2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General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Energía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Electricidad</a:t>
            </a:r>
            <a:endParaRPr sz="9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772528" y="6746747"/>
            <a:ext cx="9145905" cy="460375"/>
          </a:xfrm>
          <a:custGeom>
            <a:avLst/>
            <a:gdLst/>
            <a:ahLst/>
            <a:cxnLst/>
            <a:rect l="l" t="t" r="r" b="b"/>
            <a:pathLst>
              <a:path w="9145905" h="460375">
                <a:moveTo>
                  <a:pt x="9145524" y="228600"/>
                </a:moveTo>
                <a:lnTo>
                  <a:pt x="9127642" y="162496"/>
                </a:lnTo>
                <a:lnTo>
                  <a:pt x="9077439" y="104025"/>
                </a:lnTo>
                <a:lnTo>
                  <a:pt x="9041841" y="78536"/>
                </a:lnTo>
                <a:lnTo>
                  <a:pt x="9000096" y="55994"/>
                </a:lnTo>
                <a:lnTo>
                  <a:pt x="8952852" y="36779"/>
                </a:lnTo>
                <a:lnTo>
                  <a:pt x="8900770" y="21209"/>
                </a:lnTo>
                <a:lnTo>
                  <a:pt x="8844470" y="9664"/>
                </a:lnTo>
                <a:lnTo>
                  <a:pt x="8784615" y="2476"/>
                </a:lnTo>
                <a:lnTo>
                  <a:pt x="8721852" y="0"/>
                </a:lnTo>
                <a:lnTo>
                  <a:pt x="8659457" y="2476"/>
                </a:lnTo>
                <a:lnTo>
                  <a:pt x="8654720" y="3048"/>
                </a:lnTo>
                <a:lnTo>
                  <a:pt x="0" y="3048"/>
                </a:lnTo>
                <a:lnTo>
                  <a:pt x="0" y="460248"/>
                </a:lnTo>
                <a:lnTo>
                  <a:pt x="8695944" y="460248"/>
                </a:lnTo>
                <a:lnTo>
                  <a:pt x="8695944" y="456184"/>
                </a:lnTo>
                <a:lnTo>
                  <a:pt x="8721852" y="457200"/>
                </a:lnTo>
                <a:lnTo>
                  <a:pt x="8784615" y="454736"/>
                </a:lnTo>
                <a:lnTo>
                  <a:pt x="8844470" y="447548"/>
                </a:lnTo>
                <a:lnTo>
                  <a:pt x="8900770" y="436003"/>
                </a:lnTo>
                <a:lnTo>
                  <a:pt x="8952852" y="420433"/>
                </a:lnTo>
                <a:lnTo>
                  <a:pt x="9000096" y="401218"/>
                </a:lnTo>
                <a:lnTo>
                  <a:pt x="9041841" y="378675"/>
                </a:lnTo>
                <a:lnTo>
                  <a:pt x="9077439" y="353187"/>
                </a:lnTo>
                <a:lnTo>
                  <a:pt x="9106256" y="325081"/>
                </a:lnTo>
                <a:lnTo>
                  <a:pt x="9140939" y="262445"/>
                </a:lnTo>
                <a:lnTo>
                  <a:pt x="9145524" y="228600"/>
                </a:lnTo>
                <a:close/>
              </a:path>
            </a:pathLst>
          </a:custGeom>
          <a:solidFill>
            <a:srgbClr val="99CC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93286" y="348989"/>
            <a:ext cx="3224768" cy="729996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59183" y="2494777"/>
            <a:ext cx="3287217" cy="2557304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472531" y="2563367"/>
            <a:ext cx="3201955" cy="2455164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017140" y="1593595"/>
            <a:ext cx="6656070" cy="3308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Variaciones</a:t>
            </a:r>
            <a:r>
              <a:rPr dirty="0" spc="-45"/>
              <a:t> </a:t>
            </a:r>
            <a:r>
              <a:rPr dirty="0"/>
              <a:t>de</a:t>
            </a:r>
            <a:r>
              <a:rPr dirty="0" spc="-40"/>
              <a:t> </a:t>
            </a:r>
            <a:r>
              <a:rPr dirty="0"/>
              <a:t>Corta</a:t>
            </a:r>
            <a:r>
              <a:rPr dirty="0" spc="-35"/>
              <a:t> </a:t>
            </a:r>
            <a:r>
              <a:rPr dirty="0"/>
              <a:t>Duración</a:t>
            </a:r>
            <a:r>
              <a:rPr dirty="0" spc="-35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Sobre</a:t>
            </a:r>
            <a:r>
              <a:rPr dirty="0" spc="-35"/>
              <a:t> </a:t>
            </a:r>
            <a:r>
              <a:rPr dirty="0"/>
              <a:t>Tensión</a:t>
            </a:r>
            <a:r>
              <a:rPr dirty="0" spc="-50"/>
              <a:t> </a:t>
            </a:r>
            <a:r>
              <a:rPr dirty="0" spc="-10"/>
              <a:t>(Swell)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50"/>
              <a:t>1</a:t>
            </a:r>
            <a:r>
              <a:rPr dirty="0" baseline="23809" sz="1050" spc="75"/>
              <a:t>ER.</a:t>
            </a:r>
            <a:r>
              <a:rPr dirty="0" baseline="23809" sz="1050" spc="165"/>
              <a:t> </a:t>
            </a:r>
            <a:r>
              <a:rPr dirty="0" sz="1100" spc="65"/>
              <a:t>EVENTO</a:t>
            </a:r>
            <a:r>
              <a:rPr dirty="0" sz="1100" spc="-10"/>
              <a:t> </a:t>
            </a:r>
            <a:r>
              <a:rPr dirty="0" sz="1100" spc="65"/>
              <a:t>DE</a:t>
            </a:r>
            <a:r>
              <a:rPr dirty="0" sz="1100" spc="-20"/>
              <a:t> </a:t>
            </a:r>
            <a:r>
              <a:rPr dirty="0" sz="1100" spc="80"/>
              <a:t>LAS</a:t>
            </a:r>
            <a:r>
              <a:rPr dirty="0" sz="1100" spc="-15"/>
              <a:t> </a:t>
            </a:r>
            <a:r>
              <a:rPr dirty="0" sz="1100" spc="95"/>
              <a:t>NORMAS</a:t>
            </a:r>
            <a:r>
              <a:rPr dirty="0" sz="1100" spc="-15"/>
              <a:t> </a:t>
            </a:r>
            <a:r>
              <a:rPr dirty="0" sz="1100" spc="70"/>
              <a:t>DE</a:t>
            </a:r>
            <a:r>
              <a:rPr dirty="0" sz="1100" spc="-5"/>
              <a:t> </a:t>
            </a:r>
            <a:r>
              <a:rPr dirty="0" sz="1100" spc="80"/>
              <a:t>CALIDAD</a:t>
            </a:r>
            <a:r>
              <a:rPr dirty="0" sz="1100" spc="-20"/>
              <a:t> </a:t>
            </a:r>
            <a:r>
              <a:rPr dirty="0" sz="1100" spc="70"/>
              <a:t>DEL</a:t>
            </a:r>
            <a:r>
              <a:rPr dirty="0" sz="1100" spc="-10"/>
              <a:t> </a:t>
            </a:r>
            <a:r>
              <a:rPr dirty="0" sz="1100" spc="80"/>
              <a:t>SERVICIO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 spc="-10"/>
              <a:t> </a:t>
            </a:r>
            <a:r>
              <a:rPr dirty="0" sz="1100" spc="90"/>
              <a:t>DISTRIBUCION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/>
              <a:t> </a:t>
            </a:r>
            <a:r>
              <a:rPr dirty="0" sz="1100" spc="75"/>
              <a:t>ELECTRICIDAD-</a:t>
            </a:r>
            <a:r>
              <a:rPr dirty="0" sz="1100" spc="-10"/>
              <a:t> </a:t>
            </a:r>
            <a:r>
              <a:rPr dirty="0" sz="1100" spc="75"/>
              <a:t>PRODUCTO</a:t>
            </a:r>
            <a:r>
              <a:rPr dirty="0" sz="1100" spc="-25"/>
              <a:t> </a:t>
            </a:r>
            <a:r>
              <a:rPr dirty="0" sz="1100" spc="60"/>
              <a:t>TECNICO</a:t>
            </a:r>
            <a:endParaRPr sz="11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86252" y="369817"/>
            <a:ext cx="9131935" cy="675005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845310" marR="5328285">
              <a:lnSpc>
                <a:spcPct val="117400"/>
              </a:lnSpc>
              <a:spcBef>
                <a:spcPts val="140"/>
              </a:spcBef>
            </a:pPr>
            <a:r>
              <a:rPr dirty="0" sz="900" b="1">
                <a:latin typeface="Arial"/>
                <a:cs typeface="Arial"/>
              </a:rPr>
              <a:t>República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Bolivariana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25" b="1">
                <a:latin typeface="Arial"/>
                <a:cs typeface="Arial"/>
              </a:rPr>
              <a:t> </a:t>
            </a:r>
            <a:r>
              <a:rPr dirty="0" sz="900" spc="-10" b="1">
                <a:latin typeface="Arial"/>
                <a:cs typeface="Arial"/>
              </a:rPr>
              <a:t>Venezuela </a:t>
            </a:r>
            <a:r>
              <a:rPr dirty="0" sz="900" b="1">
                <a:latin typeface="Arial"/>
                <a:cs typeface="Arial"/>
              </a:rPr>
              <a:t>Ministerio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Energía</a:t>
            </a:r>
            <a:r>
              <a:rPr dirty="0" sz="900" spc="-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y</a:t>
            </a:r>
            <a:r>
              <a:rPr dirty="0" sz="900" spc="-45" b="1">
                <a:latin typeface="Arial"/>
                <a:cs typeface="Arial"/>
              </a:rPr>
              <a:t> </a:t>
            </a:r>
            <a:r>
              <a:rPr dirty="0" sz="900" spc="-20" b="1">
                <a:latin typeface="Arial"/>
                <a:cs typeface="Arial"/>
              </a:rPr>
              <a:t>Minas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2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General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Energía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Electricidad</a:t>
            </a:r>
            <a:endParaRPr sz="9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772528" y="6746747"/>
            <a:ext cx="9145905" cy="460375"/>
          </a:xfrm>
          <a:custGeom>
            <a:avLst/>
            <a:gdLst/>
            <a:ahLst/>
            <a:cxnLst/>
            <a:rect l="l" t="t" r="r" b="b"/>
            <a:pathLst>
              <a:path w="9145905" h="460375">
                <a:moveTo>
                  <a:pt x="9145524" y="228600"/>
                </a:moveTo>
                <a:lnTo>
                  <a:pt x="9127642" y="162496"/>
                </a:lnTo>
                <a:lnTo>
                  <a:pt x="9077439" y="104025"/>
                </a:lnTo>
                <a:lnTo>
                  <a:pt x="9041841" y="78536"/>
                </a:lnTo>
                <a:lnTo>
                  <a:pt x="9000096" y="55994"/>
                </a:lnTo>
                <a:lnTo>
                  <a:pt x="8952852" y="36779"/>
                </a:lnTo>
                <a:lnTo>
                  <a:pt x="8900770" y="21209"/>
                </a:lnTo>
                <a:lnTo>
                  <a:pt x="8844470" y="9664"/>
                </a:lnTo>
                <a:lnTo>
                  <a:pt x="8784615" y="2476"/>
                </a:lnTo>
                <a:lnTo>
                  <a:pt x="8721852" y="0"/>
                </a:lnTo>
                <a:lnTo>
                  <a:pt x="8659457" y="2476"/>
                </a:lnTo>
                <a:lnTo>
                  <a:pt x="8654720" y="3048"/>
                </a:lnTo>
                <a:lnTo>
                  <a:pt x="0" y="3048"/>
                </a:lnTo>
                <a:lnTo>
                  <a:pt x="0" y="460248"/>
                </a:lnTo>
                <a:lnTo>
                  <a:pt x="8695944" y="460248"/>
                </a:lnTo>
                <a:lnTo>
                  <a:pt x="8695944" y="456184"/>
                </a:lnTo>
                <a:lnTo>
                  <a:pt x="8721852" y="457200"/>
                </a:lnTo>
                <a:lnTo>
                  <a:pt x="8784615" y="454736"/>
                </a:lnTo>
                <a:lnTo>
                  <a:pt x="8844470" y="447548"/>
                </a:lnTo>
                <a:lnTo>
                  <a:pt x="8900770" y="436003"/>
                </a:lnTo>
                <a:lnTo>
                  <a:pt x="8952852" y="420433"/>
                </a:lnTo>
                <a:lnTo>
                  <a:pt x="9000096" y="401218"/>
                </a:lnTo>
                <a:lnTo>
                  <a:pt x="9041841" y="378675"/>
                </a:lnTo>
                <a:lnTo>
                  <a:pt x="9077439" y="353187"/>
                </a:lnTo>
                <a:lnTo>
                  <a:pt x="9106256" y="325081"/>
                </a:lnTo>
                <a:lnTo>
                  <a:pt x="9140939" y="262445"/>
                </a:lnTo>
                <a:lnTo>
                  <a:pt x="9145524" y="228600"/>
                </a:lnTo>
                <a:close/>
              </a:path>
            </a:pathLst>
          </a:custGeom>
          <a:solidFill>
            <a:srgbClr val="99CC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93286" y="348989"/>
            <a:ext cx="3224768" cy="729996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1710807" y="1849627"/>
            <a:ext cx="7767320" cy="9874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000099"/>
                </a:solidFill>
                <a:latin typeface="Arial"/>
                <a:cs typeface="Arial"/>
              </a:rPr>
              <a:t>Definición:</a:t>
            </a:r>
            <a:r>
              <a:rPr dirty="0" sz="1800" spc="120" b="1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Es</a:t>
            </a:r>
            <a:r>
              <a:rPr dirty="0" sz="1800" spc="10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un</a:t>
            </a:r>
            <a:r>
              <a:rPr dirty="0" sz="1800" spc="12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disminución</a:t>
            </a:r>
            <a:r>
              <a:rPr dirty="0" sz="1800" spc="12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del</a:t>
            </a:r>
            <a:r>
              <a:rPr dirty="0" sz="1800" spc="14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valor</a:t>
            </a:r>
            <a:r>
              <a:rPr dirty="0" sz="1800" spc="12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RMS</a:t>
            </a:r>
            <a:r>
              <a:rPr dirty="0" sz="1800" spc="114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de</a:t>
            </a:r>
            <a:r>
              <a:rPr dirty="0" sz="1800" spc="114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la</a:t>
            </a:r>
            <a:r>
              <a:rPr dirty="0" sz="1800" spc="13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tensión</a:t>
            </a:r>
            <a:r>
              <a:rPr dirty="0" sz="1800" spc="13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por</a:t>
            </a:r>
            <a:r>
              <a:rPr dirty="0" sz="1800" spc="125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debajo </a:t>
            </a:r>
            <a:r>
              <a:rPr dirty="0" sz="1800" b="1">
                <a:latin typeface="Arial"/>
                <a:cs typeface="Arial"/>
              </a:rPr>
              <a:t>de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0.1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p.u.,</a:t>
            </a:r>
            <a:r>
              <a:rPr dirty="0" sz="1800" spc="-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a</a:t>
            </a:r>
            <a:r>
              <a:rPr dirty="0" sz="1800" spc="-3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la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frecuencia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del</a:t>
            </a:r>
            <a:r>
              <a:rPr dirty="0" sz="1800" spc="-10" b="1">
                <a:latin typeface="Arial"/>
                <a:cs typeface="Arial"/>
              </a:rPr>
              <a:t> sistema.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90"/>
              </a:spcBef>
            </a:pPr>
            <a:r>
              <a:rPr dirty="0" sz="1800" b="1">
                <a:solidFill>
                  <a:srgbClr val="000099"/>
                </a:solidFill>
                <a:latin typeface="Arial"/>
                <a:cs typeface="Arial"/>
              </a:rPr>
              <a:t>Causas:</a:t>
            </a:r>
            <a:r>
              <a:rPr dirty="0" sz="1800" spc="-15" b="1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Fallas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en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equipos</a:t>
            </a:r>
            <a:r>
              <a:rPr dirty="0" sz="1800" spc="-3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y</a:t>
            </a:r>
            <a:r>
              <a:rPr dirty="0" sz="1800" spc="-2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en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la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red</a:t>
            </a:r>
            <a:r>
              <a:rPr dirty="0" sz="1800" spc="-10" b="1">
                <a:latin typeface="Arial"/>
                <a:cs typeface="Arial"/>
              </a:rPr>
              <a:t> eléctrica.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983355" y="1364995"/>
            <a:ext cx="5484495" cy="3308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Variaciones</a:t>
            </a:r>
            <a:r>
              <a:rPr dirty="0" spc="-50"/>
              <a:t> </a:t>
            </a:r>
            <a:r>
              <a:rPr dirty="0"/>
              <a:t>de</a:t>
            </a:r>
            <a:r>
              <a:rPr dirty="0" spc="-35"/>
              <a:t> </a:t>
            </a:r>
            <a:r>
              <a:rPr dirty="0"/>
              <a:t>Corta</a:t>
            </a:r>
            <a:r>
              <a:rPr dirty="0" spc="-35"/>
              <a:t> </a:t>
            </a:r>
            <a:r>
              <a:rPr dirty="0"/>
              <a:t>Duración</a:t>
            </a:r>
            <a:r>
              <a:rPr dirty="0" spc="-35"/>
              <a:t> </a:t>
            </a:r>
            <a:r>
              <a:rPr dirty="0"/>
              <a:t>–</a:t>
            </a:r>
            <a:r>
              <a:rPr dirty="0" spc="-40"/>
              <a:t> </a:t>
            </a:r>
            <a:r>
              <a:rPr dirty="0" spc="-10"/>
              <a:t>Interrupción</a:t>
            </a:r>
          </a:p>
        </p:txBody>
      </p:sp>
      <p:sp>
        <p:nvSpPr>
          <p:cNvPr id="7" name="object 7" descr=""/>
          <p:cNvSpPr txBox="1"/>
          <p:nvPr/>
        </p:nvSpPr>
        <p:spPr>
          <a:xfrm>
            <a:off x="1716912" y="2878327"/>
            <a:ext cx="1739264" cy="1125855"/>
          </a:xfrm>
          <a:prstGeom prst="rect">
            <a:avLst/>
          </a:prstGeom>
        </p:spPr>
        <p:txBody>
          <a:bodyPr wrap="square" lIns="0" tIns="1511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90"/>
              </a:spcBef>
            </a:pPr>
            <a:r>
              <a:rPr dirty="0" sz="1800" spc="-10" b="1">
                <a:solidFill>
                  <a:srgbClr val="000099"/>
                </a:solidFill>
                <a:latin typeface="Arial"/>
                <a:cs typeface="Arial"/>
              </a:rPr>
              <a:t>Categoría:</a:t>
            </a:r>
            <a:endParaRPr sz="1800">
              <a:latin typeface="Arial"/>
              <a:cs typeface="Arial"/>
            </a:endParaRPr>
          </a:p>
          <a:p>
            <a:pPr marL="202565" marR="5080" indent="1270">
              <a:lnSpc>
                <a:spcPct val="100000"/>
              </a:lnSpc>
              <a:spcBef>
                <a:spcPts val="1090"/>
              </a:spcBef>
            </a:pPr>
            <a:r>
              <a:rPr dirty="0" sz="1800" spc="-10" b="1">
                <a:latin typeface="Arial"/>
                <a:cs typeface="Arial"/>
              </a:rPr>
              <a:t>Momentáneas Temporal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3841367" y="2904234"/>
            <a:ext cx="2959100" cy="1125855"/>
          </a:xfrm>
          <a:prstGeom prst="rect">
            <a:avLst/>
          </a:prstGeom>
        </p:spPr>
        <p:txBody>
          <a:bodyPr wrap="square" lIns="0" tIns="151130" rIns="0" bIns="0" rtlCol="0" vert="horz">
            <a:spAutoFit/>
          </a:bodyPr>
          <a:lstStyle/>
          <a:p>
            <a:pPr marL="520065">
              <a:lnSpc>
                <a:spcPct val="100000"/>
              </a:lnSpc>
              <a:spcBef>
                <a:spcPts val="1190"/>
              </a:spcBef>
            </a:pPr>
            <a:r>
              <a:rPr dirty="0" sz="1800" b="1">
                <a:solidFill>
                  <a:srgbClr val="000099"/>
                </a:solidFill>
                <a:latin typeface="Arial"/>
                <a:cs typeface="Arial"/>
              </a:rPr>
              <a:t>Duración</a:t>
            </a:r>
            <a:r>
              <a:rPr dirty="0" sz="1800" spc="465" b="1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00099"/>
                </a:solidFill>
                <a:latin typeface="Arial"/>
                <a:cs typeface="Arial"/>
              </a:rPr>
              <a:t>Típica: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90"/>
              </a:spcBef>
            </a:pPr>
            <a:r>
              <a:rPr dirty="0" sz="1800" b="1">
                <a:latin typeface="Arial"/>
                <a:cs typeface="Arial"/>
              </a:rPr>
              <a:t>0.5</a:t>
            </a:r>
            <a:r>
              <a:rPr dirty="0" sz="1800" spc="-2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ciclos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(8.33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ms)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-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3</a:t>
            </a:r>
            <a:r>
              <a:rPr dirty="0" sz="1800" spc="-20" b="1">
                <a:latin typeface="Arial"/>
                <a:cs typeface="Arial"/>
              </a:rPr>
              <a:t> seg.</a:t>
            </a:r>
            <a:endParaRPr sz="1800">
              <a:latin typeface="Arial"/>
              <a:cs typeface="Arial"/>
            </a:endParaRPr>
          </a:p>
          <a:p>
            <a:pPr marL="690880">
              <a:lnSpc>
                <a:spcPct val="100000"/>
              </a:lnSpc>
            </a:pPr>
            <a:r>
              <a:rPr dirty="0" sz="1800" b="1">
                <a:latin typeface="Arial"/>
                <a:cs typeface="Arial"/>
              </a:rPr>
              <a:t>3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seg. -</a:t>
            </a:r>
            <a:r>
              <a:rPr dirty="0" sz="1800" spc="-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1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spc="-20" b="1">
                <a:latin typeface="Arial"/>
                <a:cs typeface="Arial"/>
              </a:rPr>
              <a:t>min.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7319133" y="2879850"/>
            <a:ext cx="2096135" cy="11245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39750" marR="5080" indent="-527685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000099"/>
                </a:solidFill>
                <a:latin typeface="Arial"/>
                <a:cs typeface="Arial"/>
              </a:rPr>
              <a:t>Magnitud</a:t>
            </a:r>
            <a:r>
              <a:rPr dirty="0" sz="1800" spc="-35" b="1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0099"/>
                </a:solidFill>
                <a:latin typeface="Arial"/>
                <a:cs typeface="Arial"/>
              </a:rPr>
              <a:t>Típica</a:t>
            </a:r>
            <a:r>
              <a:rPr dirty="0" sz="1800" spc="-30" b="1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dirty="0" sz="1800" spc="-25" b="1">
                <a:solidFill>
                  <a:srgbClr val="000099"/>
                </a:solidFill>
                <a:latin typeface="Arial"/>
                <a:cs typeface="Arial"/>
              </a:rPr>
              <a:t>de </a:t>
            </a:r>
            <a:r>
              <a:rPr dirty="0" sz="1800" b="1">
                <a:solidFill>
                  <a:srgbClr val="000099"/>
                </a:solidFill>
                <a:latin typeface="Arial"/>
                <a:cs typeface="Arial"/>
              </a:rPr>
              <a:t>la</a:t>
            </a:r>
            <a:r>
              <a:rPr dirty="0" sz="1800" spc="-5" b="1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00099"/>
                </a:solidFill>
                <a:latin typeface="Arial"/>
                <a:cs typeface="Arial"/>
              </a:rPr>
              <a:t>Tensión:</a:t>
            </a:r>
            <a:endParaRPr sz="1800">
              <a:latin typeface="Arial"/>
              <a:cs typeface="Arial"/>
            </a:endParaRPr>
          </a:p>
          <a:p>
            <a:pPr marL="619125">
              <a:lnSpc>
                <a:spcPct val="100000"/>
              </a:lnSpc>
              <a:spcBef>
                <a:spcPts val="10"/>
              </a:spcBef>
            </a:pPr>
            <a:r>
              <a:rPr dirty="0" sz="1800" b="1">
                <a:latin typeface="Arial"/>
                <a:cs typeface="Arial"/>
              </a:rPr>
              <a:t>&lt;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0.1</a:t>
            </a:r>
            <a:r>
              <a:rPr dirty="0" sz="1800" spc="484" b="1">
                <a:latin typeface="Arial"/>
                <a:cs typeface="Arial"/>
              </a:rPr>
              <a:t> </a:t>
            </a:r>
            <a:r>
              <a:rPr dirty="0" sz="1800" spc="-20" b="1">
                <a:latin typeface="Arial"/>
                <a:cs typeface="Arial"/>
              </a:rPr>
              <a:t>p.u.</a:t>
            </a:r>
            <a:endParaRPr sz="1800">
              <a:latin typeface="Arial"/>
              <a:cs typeface="Arial"/>
            </a:endParaRPr>
          </a:p>
          <a:p>
            <a:pPr marL="619125">
              <a:lnSpc>
                <a:spcPct val="100000"/>
              </a:lnSpc>
            </a:pPr>
            <a:r>
              <a:rPr dirty="0" sz="1800" b="1">
                <a:latin typeface="Arial"/>
                <a:cs typeface="Arial"/>
              </a:rPr>
              <a:t>&lt;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0.1</a:t>
            </a:r>
            <a:r>
              <a:rPr dirty="0" sz="1800" spc="484" b="1">
                <a:latin typeface="Arial"/>
                <a:cs typeface="Arial"/>
              </a:rPr>
              <a:t> </a:t>
            </a:r>
            <a:r>
              <a:rPr dirty="0" sz="1800" spc="-20" b="1">
                <a:latin typeface="Arial"/>
                <a:cs typeface="Arial"/>
              </a:rPr>
              <a:t>p.u.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0" name="object 10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81007" y="4082796"/>
            <a:ext cx="4412962" cy="2590800"/>
          </a:xfrm>
          <a:prstGeom prst="rect">
            <a:avLst/>
          </a:prstGeom>
        </p:spPr>
      </p:pic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50"/>
              <a:t>1</a:t>
            </a:r>
            <a:r>
              <a:rPr dirty="0" baseline="23809" sz="1050" spc="75"/>
              <a:t>ER.</a:t>
            </a:r>
            <a:r>
              <a:rPr dirty="0" baseline="23809" sz="1050" spc="165"/>
              <a:t> </a:t>
            </a:r>
            <a:r>
              <a:rPr dirty="0" sz="1100" spc="65"/>
              <a:t>EVENTO</a:t>
            </a:r>
            <a:r>
              <a:rPr dirty="0" sz="1100" spc="-10"/>
              <a:t> </a:t>
            </a:r>
            <a:r>
              <a:rPr dirty="0" sz="1100" spc="65"/>
              <a:t>DE</a:t>
            </a:r>
            <a:r>
              <a:rPr dirty="0" sz="1100" spc="-20"/>
              <a:t> </a:t>
            </a:r>
            <a:r>
              <a:rPr dirty="0" sz="1100" spc="80"/>
              <a:t>LAS</a:t>
            </a:r>
            <a:r>
              <a:rPr dirty="0" sz="1100" spc="-15"/>
              <a:t> </a:t>
            </a:r>
            <a:r>
              <a:rPr dirty="0" sz="1100" spc="95"/>
              <a:t>NORMAS</a:t>
            </a:r>
            <a:r>
              <a:rPr dirty="0" sz="1100" spc="-15"/>
              <a:t> </a:t>
            </a:r>
            <a:r>
              <a:rPr dirty="0" sz="1100" spc="70"/>
              <a:t>DE</a:t>
            </a:r>
            <a:r>
              <a:rPr dirty="0" sz="1100" spc="-5"/>
              <a:t> </a:t>
            </a:r>
            <a:r>
              <a:rPr dirty="0" sz="1100" spc="80"/>
              <a:t>CALIDAD</a:t>
            </a:r>
            <a:r>
              <a:rPr dirty="0" sz="1100" spc="-20"/>
              <a:t> </a:t>
            </a:r>
            <a:r>
              <a:rPr dirty="0" sz="1100" spc="70"/>
              <a:t>DEL</a:t>
            </a:r>
            <a:r>
              <a:rPr dirty="0" sz="1100" spc="-10"/>
              <a:t> </a:t>
            </a:r>
            <a:r>
              <a:rPr dirty="0" sz="1100" spc="80"/>
              <a:t>SERVICIO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 spc="-10"/>
              <a:t> </a:t>
            </a:r>
            <a:r>
              <a:rPr dirty="0" sz="1100" spc="90"/>
              <a:t>DISTRIBUCION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/>
              <a:t> </a:t>
            </a:r>
            <a:r>
              <a:rPr dirty="0" sz="1100" spc="75"/>
              <a:t>ELECTRICIDAD-</a:t>
            </a:r>
            <a:r>
              <a:rPr dirty="0" sz="1100" spc="-10"/>
              <a:t> </a:t>
            </a:r>
            <a:r>
              <a:rPr dirty="0" sz="1100" spc="75"/>
              <a:t>PRODUCTO</a:t>
            </a:r>
            <a:r>
              <a:rPr dirty="0" sz="1100" spc="-25"/>
              <a:t> </a:t>
            </a:r>
            <a:r>
              <a:rPr dirty="0" sz="1100" spc="60"/>
              <a:t>TECNICO</a:t>
            </a:r>
            <a:endParaRPr sz="11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86252" y="369817"/>
            <a:ext cx="9131935" cy="675005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845310" marR="5328285">
              <a:lnSpc>
                <a:spcPct val="117400"/>
              </a:lnSpc>
              <a:spcBef>
                <a:spcPts val="140"/>
              </a:spcBef>
            </a:pPr>
            <a:r>
              <a:rPr dirty="0" sz="900" b="1">
                <a:latin typeface="Arial"/>
                <a:cs typeface="Arial"/>
              </a:rPr>
              <a:t>República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Bolivariana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25" b="1">
                <a:latin typeface="Arial"/>
                <a:cs typeface="Arial"/>
              </a:rPr>
              <a:t> </a:t>
            </a:r>
            <a:r>
              <a:rPr dirty="0" sz="900" spc="-10" b="1">
                <a:latin typeface="Arial"/>
                <a:cs typeface="Arial"/>
              </a:rPr>
              <a:t>Venezuela </a:t>
            </a:r>
            <a:r>
              <a:rPr dirty="0" sz="900" b="1">
                <a:latin typeface="Arial"/>
                <a:cs typeface="Arial"/>
              </a:rPr>
              <a:t>Ministerio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Energía</a:t>
            </a:r>
            <a:r>
              <a:rPr dirty="0" sz="900" spc="-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y</a:t>
            </a:r>
            <a:r>
              <a:rPr dirty="0" sz="900" spc="-45" b="1">
                <a:latin typeface="Arial"/>
                <a:cs typeface="Arial"/>
              </a:rPr>
              <a:t> </a:t>
            </a:r>
            <a:r>
              <a:rPr dirty="0" sz="900" spc="-20" b="1">
                <a:latin typeface="Arial"/>
                <a:cs typeface="Arial"/>
              </a:rPr>
              <a:t>Minas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2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General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Energía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Electricidad</a:t>
            </a:r>
            <a:endParaRPr sz="9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772528" y="6746747"/>
            <a:ext cx="9145905" cy="460375"/>
          </a:xfrm>
          <a:custGeom>
            <a:avLst/>
            <a:gdLst/>
            <a:ahLst/>
            <a:cxnLst/>
            <a:rect l="l" t="t" r="r" b="b"/>
            <a:pathLst>
              <a:path w="9145905" h="460375">
                <a:moveTo>
                  <a:pt x="9145524" y="228600"/>
                </a:moveTo>
                <a:lnTo>
                  <a:pt x="9127642" y="162496"/>
                </a:lnTo>
                <a:lnTo>
                  <a:pt x="9077439" y="104025"/>
                </a:lnTo>
                <a:lnTo>
                  <a:pt x="9041841" y="78536"/>
                </a:lnTo>
                <a:lnTo>
                  <a:pt x="9000096" y="55994"/>
                </a:lnTo>
                <a:lnTo>
                  <a:pt x="8952852" y="36779"/>
                </a:lnTo>
                <a:lnTo>
                  <a:pt x="8900770" y="21209"/>
                </a:lnTo>
                <a:lnTo>
                  <a:pt x="8844470" y="9664"/>
                </a:lnTo>
                <a:lnTo>
                  <a:pt x="8784615" y="2476"/>
                </a:lnTo>
                <a:lnTo>
                  <a:pt x="8721852" y="0"/>
                </a:lnTo>
                <a:lnTo>
                  <a:pt x="8659457" y="2476"/>
                </a:lnTo>
                <a:lnTo>
                  <a:pt x="8654720" y="3048"/>
                </a:lnTo>
                <a:lnTo>
                  <a:pt x="0" y="3048"/>
                </a:lnTo>
                <a:lnTo>
                  <a:pt x="0" y="460248"/>
                </a:lnTo>
                <a:lnTo>
                  <a:pt x="8695944" y="460248"/>
                </a:lnTo>
                <a:lnTo>
                  <a:pt x="8695944" y="456184"/>
                </a:lnTo>
                <a:lnTo>
                  <a:pt x="8721852" y="457200"/>
                </a:lnTo>
                <a:lnTo>
                  <a:pt x="8784615" y="454736"/>
                </a:lnTo>
                <a:lnTo>
                  <a:pt x="8844470" y="447548"/>
                </a:lnTo>
                <a:lnTo>
                  <a:pt x="8900770" y="436003"/>
                </a:lnTo>
                <a:lnTo>
                  <a:pt x="8952852" y="420433"/>
                </a:lnTo>
                <a:lnTo>
                  <a:pt x="9000096" y="401218"/>
                </a:lnTo>
                <a:lnTo>
                  <a:pt x="9041841" y="378675"/>
                </a:lnTo>
                <a:lnTo>
                  <a:pt x="9077439" y="353187"/>
                </a:lnTo>
                <a:lnTo>
                  <a:pt x="9106256" y="325081"/>
                </a:lnTo>
                <a:lnTo>
                  <a:pt x="9140939" y="262445"/>
                </a:lnTo>
                <a:lnTo>
                  <a:pt x="9145524" y="228600"/>
                </a:lnTo>
                <a:close/>
              </a:path>
            </a:pathLst>
          </a:custGeom>
          <a:solidFill>
            <a:srgbClr val="99CC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93286" y="348989"/>
            <a:ext cx="3224768" cy="729996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429887" y="1698751"/>
            <a:ext cx="3753485" cy="3308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Variaciones</a:t>
            </a:r>
            <a:r>
              <a:rPr dirty="0" spc="-45"/>
              <a:t> </a:t>
            </a:r>
            <a:r>
              <a:rPr dirty="0"/>
              <a:t>de</a:t>
            </a:r>
            <a:r>
              <a:rPr dirty="0" spc="-30"/>
              <a:t> </a:t>
            </a:r>
            <a:r>
              <a:rPr dirty="0"/>
              <a:t>Larga</a:t>
            </a:r>
            <a:r>
              <a:rPr dirty="0" spc="-40"/>
              <a:t> </a:t>
            </a:r>
            <a:r>
              <a:rPr dirty="0" spc="-10"/>
              <a:t>Duración</a:t>
            </a:r>
          </a:p>
        </p:txBody>
      </p:sp>
      <p:grpSp>
        <p:nvGrpSpPr>
          <p:cNvPr id="6" name="object 6" descr=""/>
          <p:cNvGrpSpPr/>
          <p:nvPr/>
        </p:nvGrpSpPr>
        <p:grpSpPr>
          <a:xfrm>
            <a:off x="1441579" y="2965704"/>
            <a:ext cx="121920" cy="120650"/>
            <a:chOff x="1441579" y="2965704"/>
            <a:chExt cx="121920" cy="120650"/>
          </a:xfrm>
        </p:grpSpPr>
        <p:sp>
          <p:nvSpPr>
            <p:cNvPr id="7" name="object 7" descr=""/>
            <p:cNvSpPr/>
            <p:nvPr/>
          </p:nvSpPr>
          <p:spPr>
            <a:xfrm>
              <a:off x="1441579" y="2971038"/>
              <a:ext cx="121920" cy="106680"/>
            </a:xfrm>
            <a:custGeom>
              <a:avLst/>
              <a:gdLst/>
              <a:ahLst/>
              <a:cxnLst/>
              <a:rect l="l" t="t" r="r" b="b"/>
              <a:pathLst>
                <a:path w="121919" h="106680">
                  <a:moveTo>
                    <a:pt x="0" y="0"/>
                  </a:moveTo>
                  <a:lnTo>
                    <a:pt x="21335" y="0"/>
                  </a:lnTo>
                </a:path>
                <a:path w="121919" h="106680">
                  <a:moveTo>
                    <a:pt x="0" y="10667"/>
                  </a:moveTo>
                  <a:lnTo>
                    <a:pt x="42671" y="10667"/>
                  </a:lnTo>
                </a:path>
                <a:path w="121919" h="106680">
                  <a:moveTo>
                    <a:pt x="0" y="21335"/>
                  </a:moveTo>
                  <a:lnTo>
                    <a:pt x="64007" y="21335"/>
                  </a:lnTo>
                </a:path>
                <a:path w="121919" h="106680">
                  <a:moveTo>
                    <a:pt x="0" y="32003"/>
                  </a:moveTo>
                  <a:lnTo>
                    <a:pt x="85343" y="32003"/>
                  </a:lnTo>
                </a:path>
                <a:path w="121919" h="106680">
                  <a:moveTo>
                    <a:pt x="0" y="42672"/>
                  </a:moveTo>
                  <a:lnTo>
                    <a:pt x="106679" y="42672"/>
                  </a:lnTo>
                </a:path>
                <a:path w="121919" h="106680">
                  <a:moveTo>
                    <a:pt x="0" y="53339"/>
                  </a:moveTo>
                  <a:lnTo>
                    <a:pt x="121907" y="53339"/>
                  </a:lnTo>
                </a:path>
                <a:path w="121919" h="106680">
                  <a:moveTo>
                    <a:pt x="0" y="64007"/>
                  </a:moveTo>
                  <a:lnTo>
                    <a:pt x="106679" y="64007"/>
                  </a:lnTo>
                </a:path>
                <a:path w="121919" h="106680">
                  <a:moveTo>
                    <a:pt x="0" y="74675"/>
                  </a:moveTo>
                  <a:lnTo>
                    <a:pt x="85343" y="74675"/>
                  </a:lnTo>
                </a:path>
                <a:path w="121919" h="106680">
                  <a:moveTo>
                    <a:pt x="0" y="85343"/>
                  </a:moveTo>
                  <a:lnTo>
                    <a:pt x="64007" y="85343"/>
                  </a:lnTo>
                </a:path>
                <a:path w="121919" h="106680">
                  <a:moveTo>
                    <a:pt x="0" y="96011"/>
                  </a:moveTo>
                  <a:lnTo>
                    <a:pt x="42671" y="96011"/>
                  </a:lnTo>
                </a:path>
                <a:path w="121919" h="106680">
                  <a:moveTo>
                    <a:pt x="0" y="106679"/>
                  </a:moveTo>
                  <a:lnTo>
                    <a:pt x="21335" y="106679"/>
                  </a:lnTo>
                </a:path>
              </a:pathLst>
            </a:custGeom>
            <a:ln w="10667">
              <a:solidFill>
                <a:srgbClr val="00326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441579" y="3084576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90" h="0">
                  <a:moveTo>
                    <a:pt x="0" y="0"/>
                  </a:moveTo>
                  <a:lnTo>
                    <a:pt x="21335" y="0"/>
                  </a:lnTo>
                </a:path>
              </a:pathLst>
            </a:custGeom>
            <a:ln w="3175">
              <a:solidFill>
                <a:srgbClr val="00326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 descr=""/>
          <p:cNvGrpSpPr/>
          <p:nvPr/>
        </p:nvGrpSpPr>
        <p:grpSpPr>
          <a:xfrm>
            <a:off x="1441579" y="3648455"/>
            <a:ext cx="121920" cy="125095"/>
            <a:chOff x="1441579" y="3648455"/>
            <a:chExt cx="121920" cy="125095"/>
          </a:xfrm>
        </p:grpSpPr>
        <p:sp>
          <p:nvSpPr>
            <p:cNvPr id="10" name="object 10" descr=""/>
            <p:cNvSpPr/>
            <p:nvPr/>
          </p:nvSpPr>
          <p:spPr>
            <a:xfrm>
              <a:off x="1441579" y="3653789"/>
              <a:ext cx="121920" cy="106680"/>
            </a:xfrm>
            <a:custGeom>
              <a:avLst/>
              <a:gdLst/>
              <a:ahLst/>
              <a:cxnLst/>
              <a:rect l="l" t="t" r="r" b="b"/>
              <a:pathLst>
                <a:path w="121919" h="106679">
                  <a:moveTo>
                    <a:pt x="0" y="0"/>
                  </a:moveTo>
                  <a:lnTo>
                    <a:pt x="21335" y="0"/>
                  </a:lnTo>
                </a:path>
                <a:path w="121919" h="106679">
                  <a:moveTo>
                    <a:pt x="0" y="10667"/>
                  </a:moveTo>
                  <a:lnTo>
                    <a:pt x="42671" y="10667"/>
                  </a:lnTo>
                </a:path>
                <a:path w="121919" h="106679">
                  <a:moveTo>
                    <a:pt x="0" y="21336"/>
                  </a:moveTo>
                  <a:lnTo>
                    <a:pt x="64007" y="21336"/>
                  </a:lnTo>
                </a:path>
                <a:path w="121919" h="106679">
                  <a:moveTo>
                    <a:pt x="0" y="32003"/>
                  </a:moveTo>
                  <a:lnTo>
                    <a:pt x="85343" y="32003"/>
                  </a:lnTo>
                </a:path>
                <a:path w="121919" h="106679">
                  <a:moveTo>
                    <a:pt x="0" y="42671"/>
                  </a:moveTo>
                  <a:lnTo>
                    <a:pt x="106679" y="42671"/>
                  </a:lnTo>
                </a:path>
                <a:path w="121919" h="106679">
                  <a:moveTo>
                    <a:pt x="0" y="53339"/>
                  </a:moveTo>
                  <a:lnTo>
                    <a:pt x="121907" y="53339"/>
                  </a:lnTo>
                </a:path>
                <a:path w="121919" h="106679">
                  <a:moveTo>
                    <a:pt x="0" y="64007"/>
                  </a:moveTo>
                  <a:lnTo>
                    <a:pt x="106679" y="64007"/>
                  </a:lnTo>
                </a:path>
                <a:path w="121919" h="106679">
                  <a:moveTo>
                    <a:pt x="0" y="74675"/>
                  </a:moveTo>
                  <a:lnTo>
                    <a:pt x="106679" y="74675"/>
                  </a:lnTo>
                </a:path>
                <a:path w="121919" h="106679">
                  <a:moveTo>
                    <a:pt x="0" y="85343"/>
                  </a:moveTo>
                  <a:lnTo>
                    <a:pt x="85343" y="85343"/>
                  </a:lnTo>
                </a:path>
                <a:path w="121919" h="106679">
                  <a:moveTo>
                    <a:pt x="0" y="96012"/>
                  </a:moveTo>
                  <a:lnTo>
                    <a:pt x="64007" y="96012"/>
                  </a:lnTo>
                </a:path>
                <a:path w="121919" h="106679">
                  <a:moveTo>
                    <a:pt x="0" y="106679"/>
                  </a:moveTo>
                  <a:lnTo>
                    <a:pt x="42671" y="106679"/>
                  </a:lnTo>
                </a:path>
              </a:pathLst>
            </a:custGeom>
            <a:ln w="10667">
              <a:solidFill>
                <a:srgbClr val="00326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1441579" y="3769613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90" h="0">
                  <a:moveTo>
                    <a:pt x="0" y="0"/>
                  </a:moveTo>
                  <a:lnTo>
                    <a:pt x="21335" y="0"/>
                  </a:lnTo>
                </a:path>
              </a:pathLst>
            </a:custGeom>
            <a:ln w="7619">
              <a:solidFill>
                <a:srgbClr val="00326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" name="object 12" descr=""/>
          <p:cNvGrpSpPr/>
          <p:nvPr/>
        </p:nvGrpSpPr>
        <p:grpSpPr>
          <a:xfrm>
            <a:off x="1441579" y="4341876"/>
            <a:ext cx="121920" cy="119380"/>
            <a:chOff x="1441579" y="4341876"/>
            <a:chExt cx="121920" cy="119380"/>
          </a:xfrm>
        </p:grpSpPr>
        <p:sp>
          <p:nvSpPr>
            <p:cNvPr id="13" name="object 13" descr=""/>
            <p:cNvSpPr/>
            <p:nvPr/>
          </p:nvSpPr>
          <p:spPr>
            <a:xfrm>
              <a:off x="1441579" y="4347210"/>
              <a:ext cx="121920" cy="106680"/>
            </a:xfrm>
            <a:custGeom>
              <a:avLst/>
              <a:gdLst/>
              <a:ahLst/>
              <a:cxnLst/>
              <a:rect l="l" t="t" r="r" b="b"/>
              <a:pathLst>
                <a:path w="121919" h="106679">
                  <a:moveTo>
                    <a:pt x="0" y="0"/>
                  </a:moveTo>
                  <a:lnTo>
                    <a:pt x="21335" y="0"/>
                  </a:lnTo>
                </a:path>
                <a:path w="121919" h="106679">
                  <a:moveTo>
                    <a:pt x="0" y="10668"/>
                  </a:moveTo>
                  <a:lnTo>
                    <a:pt x="42671" y="10668"/>
                  </a:lnTo>
                </a:path>
                <a:path w="121919" h="106679">
                  <a:moveTo>
                    <a:pt x="0" y="21336"/>
                  </a:moveTo>
                  <a:lnTo>
                    <a:pt x="64007" y="21336"/>
                  </a:lnTo>
                </a:path>
                <a:path w="121919" h="106679">
                  <a:moveTo>
                    <a:pt x="0" y="32004"/>
                  </a:moveTo>
                  <a:lnTo>
                    <a:pt x="85343" y="32004"/>
                  </a:lnTo>
                </a:path>
                <a:path w="121919" h="106679">
                  <a:moveTo>
                    <a:pt x="0" y="42672"/>
                  </a:moveTo>
                  <a:lnTo>
                    <a:pt x="106679" y="42672"/>
                  </a:lnTo>
                </a:path>
                <a:path w="121919" h="106679">
                  <a:moveTo>
                    <a:pt x="0" y="53339"/>
                  </a:moveTo>
                  <a:lnTo>
                    <a:pt x="121907" y="53339"/>
                  </a:lnTo>
                </a:path>
                <a:path w="121919" h="106679">
                  <a:moveTo>
                    <a:pt x="0" y="64008"/>
                  </a:moveTo>
                  <a:lnTo>
                    <a:pt x="106679" y="64008"/>
                  </a:lnTo>
                </a:path>
                <a:path w="121919" h="106679">
                  <a:moveTo>
                    <a:pt x="0" y="74675"/>
                  </a:moveTo>
                  <a:lnTo>
                    <a:pt x="85343" y="74675"/>
                  </a:lnTo>
                </a:path>
                <a:path w="121919" h="106679">
                  <a:moveTo>
                    <a:pt x="0" y="85344"/>
                  </a:moveTo>
                  <a:lnTo>
                    <a:pt x="64007" y="85344"/>
                  </a:lnTo>
                </a:path>
                <a:path w="121919" h="106679">
                  <a:moveTo>
                    <a:pt x="0" y="96012"/>
                  </a:moveTo>
                  <a:lnTo>
                    <a:pt x="42671" y="96012"/>
                  </a:lnTo>
                </a:path>
                <a:path w="121919" h="106679">
                  <a:moveTo>
                    <a:pt x="0" y="106680"/>
                  </a:moveTo>
                  <a:lnTo>
                    <a:pt x="21335" y="106680"/>
                  </a:lnTo>
                </a:path>
              </a:pathLst>
            </a:custGeom>
            <a:ln w="10667">
              <a:solidFill>
                <a:srgbClr val="00326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1441579" y="4459986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90" h="0">
                  <a:moveTo>
                    <a:pt x="0" y="0"/>
                  </a:moveTo>
                  <a:lnTo>
                    <a:pt x="21335" y="0"/>
                  </a:lnTo>
                </a:path>
              </a:pathLst>
            </a:custGeom>
            <a:ln w="3175">
              <a:solidFill>
                <a:srgbClr val="00326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5" name="object 15" descr=""/>
          <p:cNvGrpSpPr/>
          <p:nvPr/>
        </p:nvGrpSpPr>
        <p:grpSpPr>
          <a:xfrm>
            <a:off x="1441579" y="4747259"/>
            <a:ext cx="121920" cy="127000"/>
            <a:chOff x="1441579" y="4747259"/>
            <a:chExt cx="121920" cy="127000"/>
          </a:xfrm>
        </p:grpSpPr>
        <p:sp>
          <p:nvSpPr>
            <p:cNvPr id="16" name="object 16" descr=""/>
            <p:cNvSpPr/>
            <p:nvPr/>
          </p:nvSpPr>
          <p:spPr>
            <a:xfrm>
              <a:off x="1441579" y="4752593"/>
              <a:ext cx="121920" cy="106680"/>
            </a:xfrm>
            <a:custGeom>
              <a:avLst/>
              <a:gdLst/>
              <a:ahLst/>
              <a:cxnLst/>
              <a:rect l="l" t="t" r="r" b="b"/>
              <a:pathLst>
                <a:path w="121919" h="106679">
                  <a:moveTo>
                    <a:pt x="0" y="0"/>
                  </a:moveTo>
                  <a:lnTo>
                    <a:pt x="21335" y="0"/>
                  </a:lnTo>
                </a:path>
                <a:path w="121919" h="106679">
                  <a:moveTo>
                    <a:pt x="0" y="10667"/>
                  </a:moveTo>
                  <a:lnTo>
                    <a:pt x="42671" y="10667"/>
                  </a:lnTo>
                </a:path>
                <a:path w="121919" h="106679">
                  <a:moveTo>
                    <a:pt x="0" y="21336"/>
                  </a:moveTo>
                  <a:lnTo>
                    <a:pt x="42671" y="21336"/>
                  </a:lnTo>
                </a:path>
                <a:path w="121919" h="106679">
                  <a:moveTo>
                    <a:pt x="0" y="32003"/>
                  </a:moveTo>
                  <a:lnTo>
                    <a:pt x="64007" y="32003"/>
                  </a:lnTo>
                </a:path>
                <a:path w="121919" h="106679">
                  <a:moveTo>
                    <a:pt x="0" y="42672"/>
                  </a:moveTo>
                  <a:lnTo>
                    <a:pt x="85343" y="42672"/>
                  </a:lnTo>
                </a:path>
                <a:path w="121919" h="106679">
                  <a:moveTo>
                    <a:pt x="0" y="53339"/>
                  </a:moveTo>
                  <a:lnTo>
                    <a:pt x="106679" y="53339"/>
                  </a:lnTo>
                </a:path>
                <a:path w="121919" h="106679">
                  <a:moveTo>
                    <a:pt x="0" y="64008"/>
                  </a:moveTo>
                  <a:lnTo>
                    <a:pt x="121907" y="64008"/>
                  </a:lnTo>
                </a:path>
                <a:path w="121919" h="106679">
                  <a:moveTo>
                    <a:pt x="0" y="74675"/>
                  </a:moveTo>
                  <a:lnTo>
                    <a:pt x="106679" y="74675"/>
                  </a:lnTo>
                </a:path>
                <a:path w="121919" h="106679">
                  <a:moveTo>
                    <a:pt x="0" y="85344"/>
                  </a:moveTo>
                  <a:lnTo>
                    <a:pt x="85343" y="85344"/>
                  </a:lnTo>
                </a:path>
                <a:path w="121919" h="106679">
                  <a:moveTo>
                    <a:pt x="0" y="96012"/>
                  </a:moveTo>
                  <a:lnTo>
                    <a:pt x="64007" y="96012"/>
                  </a:lnTo>
                </a:path>
                <a:path w="121919" h="106679">
                  <a:moveTo>
                    <a:pt x="0" y="106679"/>
                  </a:moveTo>
                  <a:lnTo>
                    <a:pt x="42671" y="106679"/>
                  </a:lnTo>
                </a:path>
              </a:pathLst>
            </a:custGeom>
            <a:ln w="10667">
              <a:solidFill>
                <a:srgbClr val="00326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1441579" y="4869179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90" h="0">
                  <a:moveTo>
                    <a:pt x="0" y="0"/>
                  </a:moveTo>
                  <a:lnTo>
                    <a:pt x="21335" y="0"/>
                  </a:lnTo>
                </a:path>
              </a:pathLst>
            </a:custGeom>
            <a:ln w="9143">
              <a:solidFill>
                <a:srgbClr val="00326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 descr=""/>
          <p:cNvSpPr txBox="1"/>
          <p:nvPr/>
        </p:nvSpPr>
        <p:spPr>
          <a:xfrm>
            <a:off x="1386203" y="2469894"/>
            <a:ext cx="3478529" cy="2736850"/>
          </a:xfrm>
          <a:prstGeom prst="rect">
            <a:avLst/>
          </a:prstGeom>
        </p:spPr>
        <p:txBody>
          <a:bodyPr wrap="square" lIns="0" tIns="62865" rIns="0" bIns="0" rtlCol="0" vert="horz">
            <a:spAutoFit/>
          </a:bodyPr>
          <a:lstStyle/>
          <a:p>
            <a:pPr marL="62865">
              <a:lnSpc>
                <a:spcPct val="100000"/>
              </a:lnSpc>
              <a:spcBef>
                <a:spcPts val="495"/>
              </a:spcBef>
            </a:pPr>
            <a:r>
              <a:rPr dirty="0" sz="1800" b="1">
                <a:latin typeface="Arial"/>
                <a:cs typeface="Arial"/>
              </a:rPr>
              <a:t>Sobre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Tensión:</a:t>
            </a:r>
            <a:endParaRPr sz="1800">
              <a:latin typeface="Arial"/>
              <a:cs typeface="Arial"/>
            </a:endParaRPr>
          </a:p>
          <a:p>
            <a:pPr marL="241300">
              <a:lnSpc>
                <a:spcPct val="100000"/>
              </a:lnSpc>
              <a:spcBef>
                <a:spcPts val="395"/>
              </a:spcBef>
            </a:pPr>
            <a:r>
              <a:rPr dirty="0" sz="1800">
                <a:latin typeface="Arial MT"/>
                <a:cs typeface="Arial MT"/>
              </a:rPr>
              <a:t>Los</a:t>
            </a:r>
            <a:r>
              <a:rPr dirty="0" sz="1800" spc="10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valores</a:t>
            </a:r>
            <a:r>
              <a:rPr dirty="0" sz="1800" spc="114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tipicos</a:t>
            </a:r>
            <a:r>
              <a:rPr dirty="0" sz="1800" spc="114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varian</a:t>
            </a:r>
            <a:r>
              <a:rPr dirty="0" sz="1800" spc="120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entre</a:t>
            </a:r>
            <a:endParaRPr sz="1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1800">
                <a:latin typeface="Arial MT"/>
                <a:cs typeface="Arial MT"/>
              </a:rPr>
              <a:t>1.1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y</a:t>
            </a:r>
            <a:r>
              <a:rPr dirty="0" sz="1800" spc="-3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1.2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 spc="-20">
                <a:latin typeface="Arial MT"/>
                <a:cs typeface="Arial MT"/>
              </a:rPr>
              <a:t>p.u.</a:t>
            </a:r>
            <a:endParaRPr sz="1800">
              <a:latin typeface="Arial MT"/>
              <a:cs typeface="Arial MT"/>
            </a:endParaRPr>
          </a:p>
          <a:p>
            <a:pPr marL="12700" marR="5715" indent="228600">
              <a:lnSpc>
                <a:spcPct val="100000"/>
              </a:lnSpc>
              <a:spcBef>
                <a:spcPts val="1090"/>
              </a:spcBef>
              <a:tabLst>
                <a:tab pos="1229995" algn="l"/>
                <a:tab pos="1752600" algn="l"/>
                <a:tab pos="3134995" algn="l"/>
              </a:tabLst>
            </a:pPr>
            <a:r>
              <a:rPr dirty="0" sz="1800" spc="-10">
                <a:latin typeface="Arial MT"/>
                <a:cs typeface="Arial MT"/>
              </a:rPr>
              <a:t>Pueden</a:t>
            </a:r>
            <a:r>
              <a:rPr dirty="0" sz="1800">
                <a:latin typeface="Arial MT"/>
                <a:cs typeface="Arial MT"/>
              </a:rPr>
              <a:t>	</a:t>
            </a:r>
            <a:r>
              <a:rPr dirty="0" sz="1800" spc="-25">
                <a:latin typeface="Arial MT"/>
                <a:cs typeface="Arial MT"/>
              </a:rPr>
              <a:t>ser</a:t>
            </a:r>
            <a:r>
              <a:rPr dirty="0" sz="1800">
                <a:latin typeface="Arial MT"/>
                <a:cs typeface="Arial MT"/>
              </a:rPr>
              <a:t>	</a:t>
            </a:r>
            <a:r>
              <a:rPr dirty="0" sz="1800" spc="-10">
                <a:latin typeface="Arial MT"/>
                <a:cs typeface="Arial MT"/>
              </a:rPr>
              <a:t>provocados</a:t>
            </a:r>
            <a:r>
              <a:rPr dirty="0" sz="1800">
                <a:latin typeface="Arial MT"/>
                <a:cs typeface="Arial MT"/>
              </a:rPr>
              <a:t>	</a:t>
            </a:r>
            <a:r>
              <a:rPr dirty="0" sz="1800" spc="-25">
                <a:latin typeface="Arial MT"/>
                <a:cs typeface="Arial MT"/>
              </a:rPr>
              <a:t>por </a:t>
            </a:r>
            <a:r>
              <a:rPr dirty="0" sz="1800">
                <a:latin typeface="Arial MT"/>
                <a:cs typeface="Arial MT"/>
              </a:rPr>
              <a:t>desactivar</a:t>
            </a:r>
            <a:r>
              <a:rPr dirty="0" sz="1800" spc="-5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grandes</a:t>
            </a:r>
            <a:r>
              <a:rPr dirty="0" sz="1800" spc="-50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cargas.</a:t>
            </a:r>
            <a:endParaRPr sz="1800">
              <a:latin typeface="Arial MT"/>
              <a:cs typeface="Arial MT"/>
            </a:endParaRPr>
          </a:p>
          <a:p>
            <a:pPr marL="241300">
              <a:lnSpc>
                <a:spcPct val="100000"/>
              </a:lnSpc>
              <a:spcBef>
                <a:spcPts val="1095"/>
              </a:spcBef>
            </a:pPr>
            <a:r>
              <a:rPr dirty="0" sz="1800">
                <a:latin typeface="Arial MT"/>
                <a:cs typeface="Arial MT"/>
              </a:rPr>
              <a:t>Sobre</a:t>
            </a:r>
            <a:r>
              <a:rPr dirty="0" sz="1800" spc="-5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compensación</a:t>
            </a:r>
            <a:r>
              <a:rPr dirty="0" sz="1800" spc="-50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reactiva.</a:t>
            </a:r>
            <a:endParaRPr sz="1800">
              <a:latin typeface="Arial MT"/>
              <a:cs typeface="Arial MT"/>
            </a:endParaRPr>
          </a:p>
          <a:p>
            <a:pPr marL="12700" marR="5080" indent="228600">
              <a:lnSpc>
                <a:spcPct val="100000"/>
              </a:lnSpc>
              <a:spcBef>
                <a:spcPts val="1090"/>
              </a:spcBef>
            </a:pPr>
            <a:r>
              <a:rPr dirty="0" sz="1800">
                <a:latin typeface="Arial MT"/>
                <a:cs typeface="Arial MT"/>
              </a:rPr>
              <a:t>Regulación</a:t>
            </a:r>
            <a:r>
              <a:rPr dirty="0" sz="1800" spc="39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inadecuada</a:t>
            </a:r>
            <a:r>
              <a:rPr dirty="0" sz="1800" spc="39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de</a:t>
            </a:r>
            <a:r>
              <a:rPr dirty="0" sz="1800" spc="375">
                <a:latin typeface="Arial MT"/>
                <a:cs typeface="Arial MT"/>
              </a:rPr>
              <a:t> </a:t>
            </a:r>
            <a:r>
              <a:rPr dirty="0" sz="1800" spc="-25">
                <a:latin typeface="Arial MT"/>
                <a:cs typeface="Arial MT"/>
              </a:rPr>
              <a:t>los </a:t>
            </a:r>
            <a:r>
              <a:rPr dirty="0" sz="1800">
                <a:latin typeface="Arial MT"/>
                <a:cs typeface="Arial MT"/>
              </a:rPr>
              <a:t>equipos</a:t>
            </a:r>
            <a:r>
              <a:rPr dirty="0" sz="1800" spc="-3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de</a:t>
            </a:r>
            <a:r>
              <a:rPr dirty="0" sz="1800" spc="-35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transformación.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19" name="object 19" descr=""/>
          <p:cNvGrpSpPr/>
          <p:nvPr/>
        </p:nvGrpSpPr>
        <p:grpSpPr>
          <a:xfrm>
            <a:off x="5634106" y="2965704"/>
            <a:ext cx="120650" cy="121920"/>
            <a:chOff x="5634106" y="2965704"/>
            <a:chExt cx="120650" cy="121920"/>
          </a:xfrm>
        </p:grpSpPr>
        <p:sp>
          <p:nvSpPr>
            <p:cNvPr id="20" name="object 20" descr=""/>
            <p:cNvSpPr/>
            <p:nvPr/>
          </p:nvSpPr>
          <p:spPr>
            <a:xfrm>
              <a:off x="5634106" y="2971038"/>
              <a:ext cx="120650" cy="106680"/>
            </a:xfrm>
            <a:custGeom>
              <a:avLst/>
              <a:gdLst/>
              <a:ahLst/>
              <a:cxnLst/>
              <a:rect l="l" t="t" r="r" b="b"/>
              <a:pathLst>
                <a:path w="120650" h="106680">
                  <a:moveTo>
                    <a:pt x="0" y="0"/>
                  </a:moveTo>
                  <a:lnTo>
                    <a:pt x="21335" y="0"/>
                  </a:lnTo>
                </a:path>
                <a:path w="120650" h="106680">
                  <a:moveTo>
                    <a:pt x="0" y="10667"/>
                  </a:moveTo>
                  <a:lnTo>
                    <a:pt x="42671" y="10667"/>
                  </a:lnTo>
                </a:path>
                <a:path w="120650" h="106680">
                  <a:moveTo>
                    <a:pt x="0" y="21336"/>
                  </a:moveTo>
                  <a:lnTo>
                    <a:pt x="64007" y="21336"/>
                  </a:lnTo>
                </a:path>
                <a:path w="120650" h="106680">
                  <a:moveTo>
                    <a:pt x="0" y="32004"/>
                  </a:moveTo>
                  <a:lnTo>
                    <a:pt x="85343" y="32004"/>
                  </a:lnTo>
                </a:path>
                <a:path w="120650" h="106680">
                  <a:moveTo>
                    <a:pt x="0" y="42672"/>
                  </a:moveTo>
                  <a:lnTo>
                    <a:pt x="106679" y="42672"/>
                  </a:lnTo>
                </a:path>
                <a:path w="120650" h="106680">
                  <a:moveTo>
                    <a:pt x="0" y="53339"/>
                  </a:moveTo>
                  <a:lnTo>
                    <a:pt x="120380" y="53339"/>
                  </a:lnTo>
                </a:path>
                <a:path w="120650" h="106680">
                  <a:moveTo>
                    <a:pt x="0" y="64008"/>
                  </a:moveTo>
                  <a:lnTo>
                    <a:pt x="106679" y="64008"/>
                  </a:lnTo>
                </a:path>
                <a:path w="120650" h="106680">
                  <a:moveTo>
                    <a:pt x="0" y="74675"/>
                  </a:moveTo>
                  <a:lnTo>
                    <a:pt x="85343" y="74675"/>
                  </a:lnTo>
                </a:path>
                <a:path w="120650" h="106680">
                  <a:moveTo>
                    <a:pt x="0" y="85343"/>
                  </a:moveTo>
                  <a:lnTo>
                    <a:pt x="64007" y="85343"/>
                  </a:lnTo>
                </a:path>
                <a:path w="120650" h="106680">
                  <a:moveTo>
                    <a:pt x="0" y="96012"/>
                  </a:moveTo>
                  <a:lnTo>
                    <a:pt x="42671" y="96012"/>
                  </a:lnTo>
                </a:path>
                <a:path w="120650" h="106680">
                  <a:moveTo>
                    <a:pt x="0" y="106680"/>
                  </a:moveTo>
                  <a:lnTo>
                    <a:pt x="21335" y="106680"/>
                  </a:lnTo>
                </a:path>
              </a:pathLst>
            </a:custGeom>
            <a:ln w="10667">
              <a:solidFill>
                <a:srgbClr val="00326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5634106" y="3085338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 h="0">
                  <a:moveTo>
                    <a:pt x="0" y="0"/>
                  </a:moveTo>
                  <a:lnTo>
                    <a:pt x="21335" y="0"/>
                  </a:lnTo>
                </a:path>
              </a:pathLst>
            </a:custGeom>
            <a:ln w="4571">
              <a:solidFill>
                <a:srgbClr val="00326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2" name="object 22" descr=""/>
          <p:cNvGrpSpPr/>
          <p:nvPr/>
        </p:nvGrpSpPr>
        <p:grpSpPr>
          <a:xfrm>
            <a:off x="5634106" y="3648455"/>
            <a:ext cx="120650" cy="127000"/>
            <a:chOff x="5634106" y="3648455"/>
            <a:chExt cx="120650" cy="127000"/>
          </a:xfrm>
        </p:grpSpPr>
        <p:sp>
          <p:nvSpPr>
            <p:cNvPr id="23" name="object 23" descr=""/>
            <p:cNvSpPr/>
            <p:nvPr/>
          </p:nvSpPr>
          <p:spPr>
            <a:xfrm>
              <a:off x="5634106" y="3653789"/>
              <a:ext cx="120650" cy="106680"/>
            </a:xfrm>
            <a:custGeom>
              <a:avLst/>
              <a:gdLst/>
              <a:ahLst/>
              <a:cxnLst/>
              <a:rect l="l" t="t" r="r" b="b"/>
              <a:pathLst>
                <a:path w="120650" h="106679">
                  <a:moveTo>
                    <a:pt x="0" y="0"/>
                  </a:moveTo>
                  <a:lnTo>
                    <a:pt x="21335" y="0"/>
                  </a:lnTo>
                </a:path>
                <a:path w="120650" h="106679">
                  <a:moveTo>
                    <a:pt x="0" y="10667"/>
                  </a:moveTo>
                  <a:lnTo>
                    <a:pt x="42671" y="10667"/>
                  </a:lnTo>
                </a:path>
                <a:path w="120650" h="106679">
                  <a:moveTo>
                    <a:pt x="0" y="21336"/>
                  </a:moveTo>
                  <a:lnTo>
                    <a:pt x="42671" y="21336"/>
                  </a:lnTo>
                </a:path>
                <a:path w="120650" h="106679">
                  <a:moveTo>
                    <a:pt x="0" y="32003"/>
                  </a:moveTo>
                  <a:lnTo>
                    <a:pt x="64007" y="32003"/>
                  </a:lnTo>
                </a:path>
                <a:path w="120650" h="106679">
                  <a:moveTo>
                    <a:pt x="0" y="42671"/>
                  </a:moveTo>
                  <a:lnTo>
                    <a:pt x="85343" y="42671"/>
                  </a:lnTo>
                </a:path>
                <a:path w="120650" h="106679">
                  <a:moveTo>
                    <a:pt x="0" y="53339"/>
                  </a:moveTo>
                  <a:lnTo>
                    <a:pt x="106679" y="53339"/>
                  </a:lnTo>
                </a:path>
                <a:path w="120650" h="106679">
                  <a:moveTo>
                    <a:pt x="0" y="64007"/>
                  </a:moveTo>
                  <a:lnTo>
                    <a:pt x="120380" y="64007"/>
                  </a:lnTo>
                </a:path>
                <a:path w="120650" h="106679">
                  <a:moveTo>
                    <a:pt x="0" y="74675"/>
                  </a:moveTo>
                  <a:lnTo>
                    <a:pt x="106679" y="74675"/>
                  </a:lnTo>
                </a:path>
                <a:path w="120650" h="106679">
                  <a:moveTo>
                    <a:pt x="0" y="85343"/>
                  </a:moveTo>
                  <a:lnTo>
                    <a:pt x="85343" y="85343"/>
                  </a:lnTo>
                </a:path>
                <a:path w="120650" h="106679">
                  <a:moveTo>
                    <a:pt x="0" y="96012"/>
                  </a:moveTo>
                  <a:lnTo>
                    <a:pt x="64007" y="96012"/>
                  </a:lnTo>
                </a:path>
                <a:path w="120650" h="106679">
                  <a:moveTo>
                    <a:pt x="0" y="106679"/>
                  </a:moveTo>
                  <a:lnTo>
                    <a:pt x="42671" y="106679"/>
                  </a:lnTo>
                </a:path>
              </a:pathLst>
            </a:custGeom>
            <a:ln w="10667">
              <a:solidFill>
                <a:srgbClr val="00326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5634106" y="3770375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 h="0">
                  <a:moveTo>
                    <a:pt x="0" y="0"/>
                  </a:moveTo>
                  <a:lnTo>
                    <a:pt x="21335" y="0"/>
                  </a:lnTo>
                </a:path>
              </a:pathLst>
            </a:custGeom>
            <a:ln w="9143">
              <a:solidFill>
                <a:srgbClr val="00326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 descr=""/>
          <p:cNvSpPr txBox="1"/>
          <p:nvPr/>
        </p:nvSpPr>
        <p:spPr>
          <a:xfrm>
            <a:off x="5577201" y="2468371"/>
            <a:ext cx="3888104" cy="1640839"/>
          </a:xfrm>
          <a:prstGeom prst="rect">
            <a:avLst/>
          </a:prstGeom>
        </p:spPr>
        <p:txBody>
          <a:bodyPr wrap="square" lIns="0" tIns="64135" rIns="0" bIns="0" rtlCol="0" vert="horz">
            <a:spAutoFit/>
          </a:bodyPr>
          <a:lstStyle/>
          <a:p>
            <a:pPr marL="70485">
              <a:lnSpc>
                <a:spcPct val="100000"/>
              </a:lnSpc>
              <a:spcBef>
                <a:spcPts val="505"/>
              </a:spcBef>
            </a:pPr>
            <a:r>
              <a:rPr dirty="0" sz="1800" b="1">
                <a:latin typeface="Arial"/>
                <a:cs typeface="Arial"/>
              </a:rPr>
              <a:t>Baja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Tensión</a:t>
            </a:r>
            <a:r>
              <a:rPr dirty="0" u="heavy" sz="1800" spc="-1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.</a:t>
            </a:r>
            <a:endParaRPr sz="1800">
              <a:latin typeface="Arial"/>
              <a:cs typeface="Arial"/>
            </a:endParaRPr>
          </a:p>
          <a:p>
            <a:pPr marL="12700" marR="6350" indent="228600">
              <a:lnSpc>
                <a:spcPct val="100000"/>
              </a:lnSpc>
              <a:spcBef>
                <a:spcPts val="409"/>
              </a:spcBef>
            </a:pPr>
            <a:r>
              <a:rPr dirty="0" sz="1800">
                <a:latin typeface="Arial MT"/>
                <a:cs typeface="Arial MT"/>
              </a:rPr>
              <a:t>Los</a:t>
            </a:r>
            <a:r>
              <a:rPr dirty="0" sz="1800" spc="8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valores</a:t>
            </a:r>
            <a:r>
              <a:rPr dirty="0" sz="1800" spc="9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típicos</a:t>
            </a:r>
            <a:r>
              <a:rPr dirty="0" sz="1800" spc="9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varían</a:t>
            </a:r>
            <a:r>
              <a:rPr dirty="0" sz="1800" spc="9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entre</a:t>
            </a:r>
            <a:r>
              <a:rPr dirty="0" sz="1800" spc="90">
                <a:latin typeface="Arial MT"/>
                <a:cs typeface="Arial MT"/>
              </a:rPr>
              <a:t> </a:t>
            </a:r>
            <a:r>
              <a:rPr dirty="0" sz="1800" spc="-25">
                <a:latin typeface="Arial MT"/>
                <a:cs typeface="Arial MT"/>
              </a:rPr>
              <a:t>0.8 </a:t>
            </a:r>
            <a:r>
              <a:rPr dirty="0" sz="1800">
                <a:latin typeface="Arial MT"/>
                <a:cs typeface="Arial MT"/>
              </a:rPr>
              <a:t>y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0.9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 spc="-20">
                <a:latin typeface="Arial MT"/>
                <a:cs typeface="Arial MT"/>
              </a:rPr>
              <a:t>p.u.</a:t>
            </a:r>
            <a:endParaRPr sz="1800">
              <a:latin typeface="Arial MT"/>
              <a:cs typeface="Arial MT"/>
            </a:endParaRPr>
          </a:p>
          <a:p>
            <a:pPr marL="12700" marR="5080" indent="228600">
              <a:lnSpc>
                <a:spcPct val="100600"/>
              </a:lnSpc>
              <a:spcBef>
                <a:spcPts val="1080"/>
              </a:spcBef>
              <a:tabLst>
                <a:tab pos="1417320" algn="l"/>
                <a:tab pos="2127885" algn="l"/>
                <a:tab pos="3697604" algn="l"/>
              </a:tabLst>
            </a:pPr>
            <a:r>
              <a:rPr dirty="0" sz="1800" spc="-10">
                <a:latin typeface="Arial MT"/>
                <a:cs typeface="Arial MT"/>
              </a:rPr>
              <a:t>Pueden</a:t>
            </a:r>
            <a:r>
              <a:rPr dirty="0" sz="1800">
                <a:latin typeface="Arial MT"/>
                <a:cs typeface="Arial MT"/>
              </a:rPr>
              <a:t>	</a:t>
            </a:r>
            <a:r>
              <a:rPr dirty="0" sz="1800" spc="-25">
                <a:latin typeface="Arial MT"/>
                <a:cs typeface="Arial MT"/>
              </a:rPr>
              <a:t>ser</a:t>
            </a:r>
            <a:r>
              <a:rPr dirty="0" sz="1800">
                <a:latin typeface="Arial MT"/>
                <a:cs typeface="Arial MT"/>
              </a:rPr>
              <a:t>	</a:t>
            </a:r>
            <a:r>
              <a:rPr dirty="0" sz="1800" spc="-10">
                <a:latin typeface="Arial MT"/>
                <a:cs typeface="Arial MT"/>
              </a:rPr>
              <a:t>provocados</a:t>
            </a:r>
            <a:r>
              <a:rPr dirty="0" sz="1800">
                <a:latin typeface="Arial MT"/>
                <a:cs typeface="Arial MT"/>
              </a:rPr>
              <a:t>	</a:t>
            </a:r>
            <a:r>
              <a:rPr dirty="0" sz="1800" spc="-25">
                <a:latin typeface="Arial MT"/>
                <a:cs typeface="Arial MT"/>
              </a:rPr>
              <a:t>al </a:t>
            </a:r>
            <a:r>
              <a:rPr dirty="0" sz="1800">
                <a:latin typeface="Arial MT"/>
                <a:cs typeface="Arial MT"/>
              </a:rPr>
              <a:t>energizar</a:t>
            </a:r>
            <a:r>
              <a:rPr dirty="0" sz="1800" spc="-4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grandes</a:t>
            </a:r>
            <a:r>
              <a:rPr dirty="0" sz="1800" spc="-45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cargas.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26" name="object 26" descr=""/>
          <p:cNvGrpSpPr/>
          <p:nvPr/>
        </p:nvGrpSpPr>
        <p:grpSpPr>
          <a:xfrm>
            <a:off x="5634106" y="4341876"/>
            <a:ext cx="120650" cy="120650"/>
            <a:chOff x="5634106" y="4341876"/>
            <a:chExt cx="120650" cy="120650"/>
          </a:xfrm>
        </p:grpSpPr>
        <p:sp>
          <p:nvSpPr>
            <p:cNvPr id="27" name="object 27" descr=""/>
            <p:cNvSpPr/>
            <p:nvPr/>
          </p:nvSpPr>
          <p:spPr>
            <a:xfrm>
              <a:off x="5634106" y="4347210"/>
              <a:ext cx="120650" cy="106680"/>
            </a:xfrm>
            <a:custGeom>
              <a:avLst/>
              <a:gdLst/>
              <a:ahLst/>
              <a:cxnLst/>
              <a:rect l="l" t="t" r="r" b="b"/>
              <a:pathLst>
                <a:path w="120650" h="106679">
                  <a:moveTo>
                    <a:pt x="0" y="0"/>
                  </a:moveTo>
                  <a:lnTo>
                    <a:pt x="21335" y="0"/>
                  </a:lnTo>
                </a:path>
                <a:path w="120650" h="106679">
                  <a:moveTo>
                    <a:pt x="0" y="10668"/>
                  </a:moveTo>
                  <a:lnTo>
                    <a:pt x="42671" y="10668"/>
                  </a:lnTo>
                </a:path>
                <a:path w="120650" h="106679">
                  <a:moveTo>
                    <a:pt x="0" y="21336"/>
                  </a:moveTo>
                  <a:lnTo>
                    <a:pt x="64007" y="21336"/>
                  </a:lnTo>
                </a:path>
                <a:path w="120650" h="106679">
                  <a:moveTo>
                    <a:pt x="0" y="32004"/>
                  </a:moveTo>
                  <a:lnTo>
                    <a:pt x="85343" y="32004"/>
                  </a:lnTo>
                </a:path>
                <a:path w="120650" h="106679">
                  <a:moveTo>
                    <a:pt x="0" y="42672"/>
                  </a:moveTo>
                  <a:lnTo>
                    <a:pt x="106679" y="42672"/>
                  </a:lnTo>
                </a:path>
                <a:path w="120650" h="106679">
                  <a:moveTo>
                    <a:pt x="0" y="53339"/>
                  </a:moveTo>
                  <a:lnTo>
                    <a:pt x="120380" y="53339"/>
                  </a:lnTo>
                </a:path>
                <a:path w="120650" h="106679">
                  <a:moveTo>
                    <a:pt x="0" y="64008"/>
                  </a:moveTo>
                  <a:lnTo>
                    <a:pt x="106679" y="64008"/>
                  </a:lnTo>
                </a:path>
                <a:path w="120650" h="106679">
                  <a:moveTo>
                    <a:pt x="0" y="74675"/>
                  </a:moveTo>
                  <a:lnTo>
                    <a:pt x="85343" y="74675"/>
                  </a:lnTo>
                </a:path>
                <a:path w="120650" h="106679">
                  <a:moveTo>
                    <a:pt x="0" y="85344"/>
                  </a:moveTo>
                  <a:lnTo>
                    <a:pt x="64007" y="85344"/>
                  </a:lnTo>
                </a:path>
                <a:path w="120650" h="106679">
                  <a:moveTo>
                    <a:pt x="0" y="96012"/>
                  </a:moveTo>
                  <a:lnTo>
                    <a:pt x="42671" y="96012"/>
                  </a:lnTo>
                </a:path>
                <a:path w="120650" h="106679">
                  <a:moveTo>
                    <a:pt x="0" y="106680"/>
                  </a:moveTo>
                  <a:lnTo>
                    <a:pt x="21335" y="106680"/>
                  </a:lnTo>
                </a:path>
              </a:pathLst>
            </a:custGeom>
            <a:ln w="10667">
              <a:solidFill>
                <a:srgbClr val="00326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5634106" y="4460748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 h="0">
                  <a:moveTo>
                    <a:pt x="0" y="0"/>
                  </a:moveTo>
                  <a:lnTo>
                    <a:pt x="21335" y="0"/>
                  </a:lnTo>
                </a:path>
              </a:pathLst>
            </a:custGeom>
            <a:ln w="3175">
              <a:solidFill>
                <a:srgbClr val="00326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 descr=""/>
          <p:cNvSpPr txBox="1"/>
          <p:nvPr/>
        </p:nvSpPr>
        <p:spPr>
          <a:xfrm>
            <a:off x="5577201" y="4220970"/>
            <a:ext cx="1588135" cy="8502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 indent="228600">
              <a:lnSpc>
                <a:spcPct val="100299"/>
              </a:lnSpc>
              <a:spcBef>
                <a:spcPts val="90"/>
              </a:spcBef>
            </a:pPr>
            <a:r>
              <a:rPr dirty="0" sz="1800" spc="-10">
                <a:latin typeface="Arial MT"/>
                <a:cs typeface="Arial MT"/>
              </a:rPr>
              <a:t>Desactivar condensadores mismo.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7402957" y="4220970"/>
            <a:ext cx="2062480" cy="57594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2700" marR="5080" indent="264795">
              <a:lnSpc>
                <a:spcPct val="100600"/>
              </a:lnSpc>
              <a:spcBef>
                <a:spcPts val="85"/>
              </a:spcBef>
              <a:tabLst>
                <a:tab pos="402590" algn="l"/>
                <a:tab pos="1743710" algn="l"/>
                <a:tab pos="1795145" algn="l"/>
              </a:tabLst>
            </a:pPr>
            <a:r>
              <a:rPr dirty="0" sz="1800" spc="-10">
                <a:latin typeface="Arial MT"/>
                <a:cs typeface="Arial MT"/>
              </a:rPr>
              <a:t>bancos</a:t>
            </a:r>
            <a:r>
              <a:rPr dirty="0" sz="1800">
                <a:latin typeface="Arial MT"/>
                <a:cs typeface="Arial MT"/>
              </a:rPr>
              <a:t>		</a:t>
            </a:r>
            <a:r>
              <a:rPr dirty="0" sz="1800" spc="-25">
                <a:latin typeface="Arial MT"/>
                <a:cs typeface="Arial MT"/>
              </a:rPr>
              <a:t>de </a:t>
            </a:r>
            <a:r>
              <a:rPr dirty="0" sz="1800" spc="-50">
                <a:latin typeface="Arial MT"/>
                <a:cs typeface="Arial MT"/>
              </a:rPr>
              <a:t>ó</a:t>
            </a:r>
            <a:r>
              <a:rPr dirty="0" sz="1800">
                <a:latin typeface="Arial MT"/>
                <a:cs typeface="Arial MT"/>
              </a:rPr>
              <a:t>	</a:t>
            </a:r>
            <a:r>
              <a:rPr dirty="0" sz="1800" spc="-10">
                <a:latin typeface="Arial MT"/>
                <a:cs typeface="Arial MT"/>
              </a:rPr>
              <a:t>deficiencia</a:t>
            </a:r>
            <a:r>
              <a:rPr dirty="0" sz="1800">
                <a:latin typeface="Arial MT"/>
                <a:cs typeface="Arial MT"/>
              </a:rPr>
              <a:t>	</a:t>
            </a:r>
            <a:r>
              <a:rPr dirty="0" sz="1800" spc="-25">
                <a:latin typeface="Arial MT"/>
                <a:cs typeface="Arial MT"/>
              </a:rPr>
              <a:t>del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31" name="object 31" descr=""/>
          <p:cNvGrpSpPr/>
          <p:nvPr/>
        </p:nvGrpSpPr>
        <p:grpSpPr>
          <a:xfrm>
            <a:off x="5634106" y="5301996"/>
            <a:ext cx="120650" cy="123825"/>
            <a:chOff x="5634106" y="5301996"/>
            <a:chExt cx="120650" cy="123825"/>
          </a:xfrm>
        </p:grpSpPr>
        <p:sp>
          <p:nvSpPr>
            <p:cNvPr id="32" name="object 32" descr=""/>
            <p:cNvSpPr/>
            <p:nvPr/>
          </p:nvSpPr>
          <p:spPr>
            <a:xfrm>
              <a:off x="5634106" y="5307330"/>
              <a:ext cx="120650" cy="106680"/>
            </a:xfrm>
            <a:custGeom>
              <a:avLst/>
              <a:gdLst/>
              <a:ahLst/>
              <a:cxnLst/>
              <a:rect l="l" t="t" r="r" b="b"/>
              <a:pathLst>
                <a:path w="120650" h="106679">
                  <a:moveTo>
                    <a:pt x="0" y="0"/>
                  </a:moveTo>
                  <a:lnTo>
                    <a:pt x="21335" y="0"/>
                  </a:lnTo>
                </a:path>
                <a:path w="120650" h="106679">
                  <a:moveTo>
                    <a:pt x="0" y="10667"/>
                  </a:moveTo>
                  <a:lnTo>
                    <a:pt x="42671" y="10667"/>
                  </a:lnTo>
                </a:path>
                <a:path w="120650" h="106679">
                  <a:moveTo>
                    <a:pt x="0" y="21336"/>
                  </a:moveTo>
                  <a:lnTo>
                    <a:pt x="64007" y="21336"/>
                  </a:lnTo>
                </a:path>
                <a:path w="120650" h="106679">
                  <a:moveTo>
                    <a:pt x="0" y="32003"/>
                  </a:moveTo>
                  <a:lnTo>
                    <a:pt x="85343" y="32003"/>
                  </a:lnTo>
                </a:path>
                <a:path w="120650" h="106679">
                  <a:moveTo>
                    <a:pt x="0" y="42672"/>
                  </a:moveTo>
                  <a:lnTo>
                    <a:pt x="106679" y="42672"/>
                  </a:lnTo>
                </a:path>
                <a:path w="120650" h="106679">
                  <a:moveTo>
                    <a:pt x="0" y="53339"/>
                  </a:moveTo>
                  <a:lnTo>
                    <a:pt x="120380" y="53339"/>
                  </a:lnTo>
                </a:path>
                <a:path w="120650" h="106679">
                  <a:moveTo>
                    <a:pt x="0" y="64007"/>
                  </a:moveTo>
                  <a:lnTo>
                    <a:pt x="106679" y="64007"/>
                  </a:lnTo>
                </a:path>
                <a:path w="120650" h="106679">
                  <a:moveTo>
                    <a:pt x="0" y="74675"/>
                  </a:moveTo>
                  <a:lnTo>
                    <a:pt x="85343" y="74675"/>
                  </a:lnTo>
                </a:path>
                <a:path w="120650" h="106679">
                  <a:moveTo>
                    <a:pt x="0" y="85343"/>
                  </a:moveTo>
                  <a:lnTo>
                    <a:pt x="64007" y="85343"/>
                  </a:lnTo>
                </a:path>
                <a:path w="120650" h="106679">
                  <a:moveTo>
                    <a:pt x="0" y="96012"/>
                  </a:moveTo>
                  <a:lnTo>
                    <a:pt x="42671" y="96012"/>
                  </a:lnTo>
                </a:path>
                <a:path w="120650" h="106679">
                  <a:moveTo>
                    <a:pt x="0" y="106679"/>
                  </a:moveTo>
                  <a:lnTo>
                    <a:pt x="21335" y="106679"/>
                  </a:lnTo>
                </a:path>
              </a:pathLst>
            </a:custGeom>
            <a:ln w="10667">
              <a:solidFill>
                <a:srgbClr val="00326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5634106" y="5422392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 h="0">
                  <a:moveTo>
                    <a:pt x="0" y="0"/>
                  </a:moveTo>
                  <a:lnTo>
                    <a:pt x="21335" y="0"/>
                  </a:lnTo>
                </a:path>
              </a:pathLst>
            </a:custGeom>
            <a:ln w="6095">
              <a:solidFill>
                <a:srgbClr val="00326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4" name="object 34" descr=""/>
          <p:cNvSpPr txBox="1"/>
          <p:nvPr/>
        </p:nvSpPr>
        <p:spPr>
          <a:xfrm>
            <a:off x="5805802" y="5184137"/>
            <a:ext cx="357949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Arial MT"/>
                <a:cs typeface="Arial MT"/>
              </a:rPr>
              <a:t>Calibre</a:t>
            </a:r>
            <a:r>
              <a:rPr dirty="0" sz="1800" spc="-3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de</a:t>
            </a:r>
            <a:r>
              <a:rPr dirty="0" sz="1800" spc="-3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conductor</a:t>
            </a:r>
            <a:r>
              <a:rPr dirty="0" sz="1800" spc="-3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no</a:t>
            </a:r>
            <a:r>
              <a:rPr dirty="0" sz="1800" spc="-30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adecuado.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35" name="object 3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50"/>
              <a:t>1</a:t>
            </a:r>
            <a:r>
              <a:rPr dirty="0" baseline="23809" sz="1050" spc="75"/>
              <a:t>ER.</a:t>
            </a:r>
            <a:r>
              <a:rPr dirty="0" baseline="23809" sz="1050" spc="165"/>
              <a:t> </a:t>
            </a:r>
            <a:r>
              <a:rPr dirty="0" sz="1100" spc="65"/>
              <a:t>EVENTO</a:t>
            </a:r>
            <a:r>
              <a:rPr dirty="0" sz="1100" spc="-10"/>
              <a:t> </a:t>
            </a:r>
            <a:r>
              <a:rPr dirty="0" sz="1100" spc="65"/>
              <a:t>DE</a:t>
            </a:r>
            <a:r>
              <a:rPr dirty="0" sz="1100" spc="-20"/>
              <a:t> </a:t>
            </a:r>
            <a:r>
              <a:rPr dirty="0" sz="1100" spc="80"/>
              <a:t>LAS</a:t>
            </a:r>
            <a:r>
              <a:rPr dirty="0" sz="1100" spc="-15"/>
              <a:t> </a:t>
            </a:r>
            <a:r>
              <a:rPr dirty="0" sz="1100" spc="95"/>
              <a:t>NORMAS</a:t>
            </a:r>
            <a:r>
              <a:rPr dirty="0" sz="1100" spc="-15"/>
              <a:t> </a:t>
            </a:r>
            <a:r>
              <a:rPr dirty="0" sz="1100" spc="70"/>
              <a:t>DE</a:t>
            </a:r>
            <a:r>
              <a:rPr dirty="0" sz="1100" spc="-5"/>
              <a:t> </a:t>
            </a:r>
            <a:r>
              <a:rPr dirty="0" sz="1100" spc="80"/>
              <a:t>CALIDAD</a:t>
            </a:r>
            <a:r>
              <a:rPr dirty="0" sz="1100" spc="-20"/>
              <a:t> </a:t>
            </a:r>
            <a:r>
              <a:rPr dirty="0" sz="1100" spc="70"/>
              <a:t>DEL</a:t>
            </a:r>
            <a:r>
              <a:rPr dirty="0" sz="1100" spc="-10"/>
              <a:t> </a:t>
            </a:r>
            <a:r>
              <a:rPr dirty="0" sz="1100" spc="80"/>
              <a:t>SERVICIO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 spc="-10"/>
              <a:t> </a:t>
            </a:r>
            <a:r>
              <a:rPr dirty="0" sz="1100" spc="90"/>
              <a:t>DISTRIBUCION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/>
              <a:t> </a:t>
            </a:r>
            <a:r>
              <a:rPr dirty="0" sz="1100" spc="75"/>
              <a:t>ELECTRICIDAD-</a:t>
            </a:r>
            <a:r>
              <a:rPr dirty="0" sz="1100" spc="-10"/>
              <a:t> </a:t>
            </a:r>
            <a:r>
              <a:rPr dirty="0" sz="1100" spc="75"/>
              <a:t>PRODUCTO</a:t>
            </a:r>
            <a:r>
              <a:rPr dirty="0" sz="1100" spc="-25"/>
              <a:t> </a:t>
            </a:r>
            <a:r>
              <a:rPr dirty="0" sz="1100" spc="60"/>
              <a:t>TECNICO</a:t>
            </a:r>
            <a:endParaRPr sz="11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86252" y="369817"/>
            <a:ext cx="9131935" cy="675005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845310" marR="5328285">
              <a:lnSpc>
                <a:spcPct val="117400"/>
              </a:lnSpc>
              <a:spcBef>
                <a:spcPts val="140"/>
              </a:spcBef>
            </a:pPr>
            <a:r>
              <a:rPr dirty="0" sz="900" b="1">
                <a:latin typeface="Arial"/>
                <a:cs typeface="Arial"/>
              </a:rPr>
              <a:t>República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Bolivariana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25" b="1">
                <a:latin typeface="Arial"/>
                <a:cs typeface="Arial"/>
              </a:rPr>
              <a:t> </a:t>
            </a:r>
            <a:r>
              <a:rPr dirty="0" sz="900" spc="-10" b="1">
                <a:latin typeface="Arial"/>
                <a:cs typeface="Arial"/>
              </a:rPr>
              <a:t>Venezuela </a:t>
            </a:r>
            <a:r>
              <a:rPr dirty="0" sz="900" b="1">
                <a:latin typeface="Arial"/>
                <a:cs typeface="Arial"/>
              </a:rPr>
              <a:t>Ministerio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Energía</a:t>
            </a:r>
            <a:r>
              <a:rPr dirty="0" sz="900" spc="-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y</a:t>
            </a:r>
            <a:r>
              <a:rPr dirty="0" sz="900" spc="-45" b="1">
                <a:latin typeface="Arial"/>
                <a:cs typeface="Arial"/>
              </a:rPr>
              <a:t> </a:t>
            </a:r>
            <a:r>
              <a:rPr dirty="0" sz="900" spc="-20" b="1">
                <a:latin typeface="Arial"/>
                <a:cs typeface="Arial"/>
              </a:rPr>
              <a:t>Minas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2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General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Energía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Electricidad</a:t>
            </a:r>
            <a:endParaRPr sz="9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772528" y="6746747"/>
            <a:ext cx="9145905" cy="460375"/>
          </a:xfrm>
          <a:custGeom>
            <a:avLst/>
            <a:gdLst/>
            <a:ahLst/>
            <a:cxnLst/>
            <a:rect l="l" t="t" r="r" b="b"/>
            <a:pathLst>
              <a:path w="9145905" h="460375">
                <a:moveTo>
                  <a:pt x="9145524" y="228600"/>
                </a:moveTo>
                <a:lnTo>
                  <a:pt x="9127642" y="162496"/>
                </a:lnTo>
                <a:lnTo>
                  <a:pt x="9077439" y="104025"/>
                </a:lnTo>
                <a:lnTo>
                  <a:pt x="9041841" y="78536"/>
                </a:lnTo>
                <a:lnTo>
                  <a:pt x="9000096" y="55994"/>
                </a:lnTo>
                <a:lnTo>
                  <a:pt x="8952852" y="36779"/>
                </a:lnTo>
                <a:lnTo>
                  <a:pt x="8900770" y="21209"/>
                </a:lnTo>
                <a:lnTo>
                  <a:pt x="8844470" y="9664"/>
                </a:lnTo>
                <a:lnTo>
                  <a:pt x="8784615" y="2476"/>
                </a:lnTo>
                <a:lnTo>
                  <a:pt x="8721852" y="0"/>
                </a:lnTo>
                <a:lnTo>
                  <a:pt x="8659457" y="2476"/>
                </a:lnTo>
                <a:lnTo>
                  <a:pt x="8654720" y="3048"/>
                </a:lnTo>
                <a:lnTo>
                  <a:pt x="0" y="3048"/>
                </a:lnTo>
                <a:lnTo>
                  <a:pt x="0" y="460248"/>
                </a:lnTo>
                <a:lnTo>
                  <a:pt x="8695944" y="460248"/>
                </a:lnTo>
                <a:lnTo>
                  <a:pt x="8695944" y="456184"/>
                </a:lnTo>
                <a:lnTo>
                  <a:pt x="8721852" y="457200"/>
                </a:lnTo>
                <a:lnTo>
                  <a:pt x="8784615" y="454736"/>
                </a:lnTo>
                <a:lnTo>
                  <a:pt x="8844470" y="447548"/>
                </a:lnTo>
                <a:lnTo>
                  <a:pt x="8900770" y="436003"/>
                </a:lnTo>
                <a:lnTo>
                  <a:pt x="8952852" y="420433"/>
                </a:lnTo>
                <a:lnTo>
                  <a:pt x="9000096" y="401218"/>
                </a:lnTo>
                <a:lnTo>
                  <a:pt x="9041841" y="378675"/>
                </a:lnTo>
                <a:lnTo>
                  <a:pt x="9077439" y="353187"/>
                </a:lnTo>
                <a:lnTo>
                  <a:pt x="9106256" y="325081"/>
                </a:lnTo>
                <a:lnTo>
                  <a:pt x="9140939" y="262445"/>
                </a:lnTo>
                <a:lnTo>
                  <a:pt x="9145524" y="228600"/>
                </a:lnTo>
                <a:close/>
              </a:path>
            </a:pathLst>
          </a:custGeom>
          <a:solidFill>
            <a:srgbClr val="99CC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93286" y="348989"/>
            <a:ext cx="3224768" cy="729996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9458" rIns="0" bIns="0" rtlCol="0" vert="horz">
            <a:spAutoFit/>
          </a:bodyPr>
          <a:lstStyle/>
          <a:p>
            <a:pPr marL="2764790">
              <a:lnSpc>
                <a:spcPct val="100000"/>
              </a:lnSpc>
              <a:spcBef>
                <a:spcPts val="100"/>
              </a:spcBef>
            </a:pPr>
            <a:r>
              <a:rPr dirty="0"/>
              <a:t>Interrupción</a:t>
            </a:r>
            <a:r>
              <a:rPr dirty="0" spc="-65"/>
              <a:t> </a:t>
            </a:r>
            <a:r>
              <a:rPr dirty="0" spc="-10"/>
              <a:t>Sostenida</a:t>
            </a:r>
          </a:p>
        </p:txBody>
      </p:sp>
      <p:sp>
        <p:nvSpPr>
          <p:cNvPr id="6" name="object 6" descr=""/>
          <p:cNvSpPr txBox="1"/>
          <p:nvPr/>
        </p:nvSpPr>
        <p:spPr>
          <a:xfrm>
            <a:off x="1995796" y="1976119"/>
            <a:ext cx="7385684" cy="1676400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2700" marR="5080">
              <a:lnSpc>
                <a:spcPct val="100600"/>
              </a:lnSpc>
              <a:spcBef>
                <a:spcPts val="85"/>
              </a:spcBef>
            </a:pPr>
            <a:r>
              <a:rPr dirty="0" sz="1800" b="1">
                <a:solidFill>
                  <a:srgbClr val="000099"/>
                </a:solidFill>
                <a:latin typeface="Arial"/>
                <a:cs typeface="Arial"/>
              </a:rPr>
              <a:t>Definición:</a:t>
            </a:r>
            <a:r>
              <a:rPr dirty="0" sz="1800" spc="185" b="1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Las</a:t>
            </a:r>
            <a:r>
              <a:rPr dirty="0" sz="1800" spc="19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interrupción</a:t>
            </a:r>
            <a:r>
              <a:rPr dirty="0" sz="1800" spc="19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o</a:t>
            </a:r>
            <a:r>
              <a:rPr dirty="0" sz="1800" spc="19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salida</a:t>
            </a:r>
            <a:r>
              <a:rPr dirty="0" sz="1800" spc="19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es</a:t>
            </a:r>
            <a:r>
              <a:rPr dirty="0" sz="1800" spc="18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la</a:t>
            </a:r>
            <a:r>
              <a:rPr dirty="0" sz="1800" spc="19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caida</a:t>
            </a:r>
            <a:r>
              <a:rPr dirty="0" sz="1800" spc="19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de</a:t>
            </a:r>
            <a:r>
              <a:rPr dirty="0" sz="1800" spc="18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la</a:t>
            </a:r>
            <a:r>
              <a:rPr dirty="0" sz="1800" spc="18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tensión</a:t>
            </a:r>
            <a:r>
              <a:rPr dirty="0" sz="1800" spc="204" b="1">
                <a:latin typeface="Arial"/>
                <a:cs typeface="Arial"/>
              </a:rPr>
              <a:t> </a:t>
            </a:r>
            <a:r>
              <a:rPr dirty="0" sz="1800" spc="-25" b="1">
                <a:latin typeface="Arial"/>
                <a:cs typeface="Arial"/>
              </a:rPr>
              <a:t>por </a:t>
            </a:r>
            <a:r>
              <a:rPr dirty="0" sz="1800" b="1">
                <a:latin typeface="Arial"/>
                <a:cs typeface="Arial"/>
              </a:rPr>
              <a:t>debajo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de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0.1</a:t>
            </a:r>
            <a:r>
              <a:rPr dirty="0" sz="1800" spc="-2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pu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hasta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la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pérdida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total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de</a:t>
            </a:r>
            <a:r>
              <a:rPr dirty="0" sz="1800" spc="-2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la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tensión</a:t>
            </a:r>
            <a:r>
              <a:rPr dirty="0" sz="1800" spc="-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(0</a:t>
            </a:r>
            <a:r>
              <a:rPr dirty="0" sz="1800" spc="-25" b="1">
                <a:latin typeface="Arial"/>
                <a:cs typeface="Arial"/>
              </a:rPr>
              <a:t> </a:t>
            </a:r>
            <a:r>
              <a:rPr dirty="0" sz="1800" spc="-20" b="1">
                <a:latin typeface="Arial"/>
                <a:cs typeface="Arial"/>
              </a:rPr>
              <a:t>pu).</a:t>
            </a:r>
            <a:endParaRPr sz="1800">
              <a:latin typeface="Arial"/>
              <a:cs typeface="Arial"/>
            </a:endParaRPr>
          </a:p>
          <a:p>
            <a:pPr marL="12700" marR="6350">
              <a:lnSpc>
                <a:spcPct val="100600"/>
              </a:lnSpc>
              <a:spcBef>
                <a:spcPts val="1070"/>
              </a:spcBef>
              <a:tabLst>
                <a:tab pos="928369" algn="l"/>
                <a:tab pos="1362710" algn="l"/>
                <a:tab pos="2610485" algn="l"/>
                <a:tab pos="4416425" algn="l"/>
                <a:tab pos="5183505" algn="l"/>
                <a:tab pos="6365875" algn="l"/>
                <a:tab pos="6786245" algn="l"/>
              </a:tabLst>
            </a:pPr>
            <a:r>
              <a:rPr dirty="0" sz="1800" spc="-10" b="1">
                <a:solidFill>
                  <a:srgbClr val="000099"/>
                </a:solidFill>
                <a:latin typeface="Arial"/>
                <a:cs typeface="Arial"/>
              </a:rPr>
              <a:t>Causa:</a:t>
            </a:r>
            <a:r>
              <a:rPr dirty="0" sz="1800" b="1">
                <a:solidFill>
                  <a:srgbClr val="000099"/>
                </a:solidFill>
                <a:latin typeface="Arial"/>
                <a:cs typeface="Arial"/>
              </a:rPr>
              <a:t>	</a:t>
            </a:r>
            <a:r>
              <a:rPr dirty="0" sz="1800" spc="-25" b="1">
                <a:latin typeface="Arial"/>
                <a:cs typeface="Arial"/>
              </a:rPr>
              <a:t>Se</a:t>
            </a:r>
            <a:r>
              <a:rPr dirty="0" sz="1800" b="1">
                <a:latin typeface="Arial"/>
                <a:cs typeface="Arial"/>
              </a:rPr>
              <a:t>	</a:t>
            </a:r>
            <a:r>
              <a:rPr dirty="0" sz="1800" spc="-10" b="1">
                <a:latin typeface="Arial"/>
                <a:cs typeface="Arial"/>
              </a:rPr>
              <a:t>presentan</a:t>
            </a:r>
            <a:r>
              <a:rPr dirty="0" sz="1800" b="1">
                <a:latin typeface="Arial"/>
                <a:cs typeface="Arial"/>
              </a:rPr>
              <a:t>	</a:t>
            </a:r>
            <a:r>
              <a:rPr dirty="0" sz="1800" spc="-10" b="1">
                <a:latin typeface="Arial"/>
                <a:cs typeface="Arial"/>
              </a:rPr>
              <a:t>ordinariamente</a:t>
            </a:r>
            <a:r>
              <a:rPr dirty="0" sz="1800" b="1">
                <a:latin typeface="Arial"/>
                <a:cs typeface="Arial"/>
              </a:rPr>
              <a:t>	</a:t>
            </a:r>
            <a:r>
              <a:rPr dirty="0" sz="1800" spc="-20" b="1">
                <a:latin typeface="Arial"/>
                <a:cs typeface="Arial"/>
              </a:rPr>
              <a:t>como</a:t>
            </a:r>
            <a:r>
              <a:rPr dirty="0" sz="1800" b="1">
                <a:latin typeface="Arial"/>
                <a:cs typeface="Arial"/>
              </a:rPr>
              <a:t>	</a:t>
            </a:r>
            <a:r>
              <a:rPr dirty="0" sz="1800" spc="-10" b="1">
                <a:latin typeface="Arial"/>
                <a:cs typeface="Arial"/>
              </a:rPr>
              <a:t>resultado</a:t>
            </a:r>
            <a:r>
              <a:rPr dirty="0" sz="1800" b="1">
                <a:latin typeface="Arial"/>
                <a:cs typeface="Arial"/>
              </a:rPr>
              <a:t>	</a:t>
            </a:r>
            <a:r>
              <a:rPr dirty="0" sz="1800" spc="-25" b="1">
                <a:latin typeface="Arial"/>
                <a:cs typeface="Arial"/>
              </a:rPr>
              <a:t>de</a:t>
            </a:r>
            <a:r>
              <a:rPr dirty="0" sz="1800" b="1">
                <a:latin typeface="Arial"/>
                <a:cs typeface="Arial"/>
              </a:rPr>
              <a:t>	</a:t>
            </a:r>
            <a:r>
              <a:rPr dirty="0" sz="1800" spc="-10" b="1">
                <a:latin typeface="Arial"/>
                <a:cs typeface="Arial"/>
              </a:rPr>
              <a:t>fallas </a:t>
            </a:r>
            <a:r>
              <a:rPr dirty="0" sz="1800" b="1">
                <a:latin typeface="Arial"/>
                <a:cs typeface="Arial"/>
              </a:rPr>
              <a:t>eléctricas</a:t>
            </a:r>
            <a:r>
              <a:rPr dirty="0" sz="1800" spc="-55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permanentes.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90"/>
              </a:spcBef>
            </a:pPr>
            <a:r>
              <a:rPr dirty="0" sz="1800" b="1">
                <a:solidFill>
                  <a:srgbClr val="000099"/>
                </a:solidFill>
                <a:latin typeface="Arial"/>
                <a:cs typeface="Arial"/>
              </a:rPr>
              <a:t>Duración:</a:t>
            </a:r>
            <a:r>
              <a:rPr dirty="0" sz="1800" spc="-20" b="1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Mayor</a:t>
            </a:r>
            <a:r>
              <a:rPr dirty="0" sz="1800" spc="-2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a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un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minuto.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22933" y="3777996"/>
            <a:ext cx="3551936" cy="2726435"/>
          </a:xfrm>
          <a:prstGeom prst="rect">
            <a:avLst/>
          </a:prstGeom>
        </p:spPr>
      </p:pic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50"/>
              <a:t>1</a:t>
            </a:r>
            <a:r>
              <a:rPr dirty="0" baseline="23809" sz="1050" spc="75"/>
              <a:t>ER.</a:t>
            </a:r>
            <a:r>
              <a:rPr dirty="0" baseline="23809" sz="1050" spc="165"/>
              <a:t> </a:t>
            </a:r>
            <a:r>
              <a:rPr dirty="0" sz="1100" spc="65"/>
              <a:t>EVENTO</a:t>
            </a:r>
            <a:r>
              <a:rPr dirty="0" sz="1100" spc="-10"/>
              <a:t> </a:t>
            </a:r>
            <a:r>
              <a:rPr dirty="0" sz="1100" spc="65"/>
              <a:t>DE</a:t>
            </a:r>
            <a:r>
              <a:rPr dirty="0" sz="1100" spc="-20"/>
              <a:t> </a:t>
            </a:r>
            <a:r>
              <a:rPr dirty="0" sz="1100" spc="80"/>
              <a:t>LAS</a:t>
            </a:r>
            <a:r>
              <a:rPr dirty="0" sz="1100" spc="-15"/>
              <a:t> </a:t>
            </a:r>
            <a:r>
              <a:rPr dirty="0" sz="1100" spc="95"/>
              <a:t>NORMAS</a:t>
            </a:r>
            <a:r>
              <a:rPr dirty="0" sz="1100" spc="-15"/>
              <a:t> </a:t>
            </a:r>
            <a:r>
              <a:rPr dirty="0" sz="1100" spc="70"/>
              <a:t>DE</a:t>
            </a:r>
            <a:r>
              <a:rPr dirty="0" sz="1100" spc="-5"/>
              <a:t> </a:t>
            </a:r>
            <a:r>
              <a:rPr dirty="0" sz="1100" spc="80"/>
              <a:t>CALIDAD</a:t>
            </a:r>
            <a:r>
              <a:rPr dirty="0" sz="1100" spc="-20"/>
              <a:t> </a:t>
            </a:r>
            <a:r>
              <a:rPr dirty="0" sz="1100" spc="70"/>
              <a:t>DEL</a:t>
            </a:r>
            <a:r>
              <a:rPr dirty="0" sz="1100" spc="-10"/>
              <a:t> </a:t>
            </a:r>
            <a:r>
              <a:rPr dirty="0" sz="1100" spc="80"/>
              <a:t>SERVICIO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 spc="-10"/>
              <a:t> </a:t>
            </a:r>
            <a:r>
              <a:rPr dirty="0" sz="1100" spc="90"/>
              <a:t>DISTRIBUCION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/>
              <a:t> </a:t>
            </a:r>
            <a:r>
              <a:rPr dirty="0" sz="1100" spc="75"/>
              <a:t>ELECTRICIDAD-</a:t>
            </a:r>
            <a:r>
              <a:rPr dirty="0" sz="1100" spc="-10"/>
              <a:t> </a:t>
            </a:r>
            <a:r>
              <a:rPr dirty="0" sz="1100" spc="75"/>
              <a:t>PRODUCTO</a:t>
            </a:r>
            <a:r>
              <a:rPr dirty="0" sz="1100" spc="-25"/>
              <a:t> </a:t>
            </a:r>
            <a:r>
              <a:rPr dirty="0" sz="1100" spc="60"/>
              <a:t>TECNICO</a:t>
            </a:r>
            <a:endParaRPr sz="11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86252" y="369817"/>
            <a:ext cx="9131935" cy="675005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845310" marR="5328285">
              <a:lnSpc>
                <a:spcPct val="117400"/>
              </a:lnSpc>
              <a:spcBef>
                <a:spcPts val="140"/>
              </a:spcBef>
            </a:pPr>
            <a:r>
              <a:rPr dirty="0" sz="900" b="1">
                <a:latin typeface="Arial"/>
                <a:cs typeface="Arial"/>
              </a:rPr>
              <a:t>República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Bolivariana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25" b="1">
                <a:latin typeface="Arial"/>
                <a:cs typeface="Arial"/>
              </a:rPr>
              <a:t> </a:t>
            </a:r>
            <a:r>
              <a:rPr dirty="0" sz="900" spc="-10" b="1">
                <a:latin typeface="Arial"/>
                <a:cs typeface="Arial"/>
              </a:rPr>
              <a:t>Venezuela </a:t>
            </a:r>
            <a:r>
              <a:rPr dirty="0" sz="900" b="1">
                <a:latin typeface="Arial"/>
                <a:cs typeface="Arial"/>
              </a:rPr>
              <a:t>Ministerio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Energía</a:t>
            </a:r>
            <a:r>
              <a:rPr dirty="0" sz="900" spc="-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y</a:t>
            </a:r>
            <a:r>
              <a:rPr dirty="0" sz="900" spc="-45" b="1">
                <a:latin typeface="Arial"/>
                <a:cs typeface="Arial"/>
              </a:rPr>
              <a:t> </a:t>
            </a:r>
            <a:r>
              <a:rPr dirty="0" sz="900" spc="-20" b="1">
                <a:latin typeface="Arial"/>
                <a:cs typeface="Arial"/>
              </a:rPr>
              <a:t>Minas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2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General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Energía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Electricidad</a:t>
            </a:r>
            <a:endParaRPr sz="9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772528" y="6746747"/>
            <a:ext cx="9145905" cy="460375"/>
          </a:xfrm>
          <a:custGeom>
            <a:avLst/>
            <a:gdLst/>
            <a:ahLst/>
            <a:cxnLst/>
            <a:rect l="l" t="t" r="r" b="b"/>
            <a:pathLst>
              <a:path w="9145905" h="460375">
                <a:moveTo>
                  <a:pt x="9145524" y="228600"/>
                </a:moveTo>
                <a:lnTo>
                  <a:pt x="9127642" y="162496"/>
                </a:lnTo>
                <a:lnTo>
                  <a:pt x="9077439" y="104025"/>
                </a:lnTo>
                <a:lnTo>
                  <a:pt x="9041841" y="78536"/>
                </a:lnTo>
                <a:lnTo>
                  <a:pt x="9000096" y="55994"/>
                </a:lnTo>
                <a:lnTo>
                  <a:pt x="8952852" y="36779"/>
                </a:lnTo>
                <a:lnTo>
                  <a:pt x="8900770" y="21209"/>
                </a:lnTo>
                <a:lnTo>
                  <a:pt x="8844470" y="9664"/>
                </a:lnTo>
                <a:lnTo>
                  <a:pt x="8784615" y="2476"/>
                </a:lnTo>
                <a:lnTo>
                  <a:pt x="8721852" y="0"/>
                </a:lnTo>
                <a:lnTo>
                  <a:pt x="8659457" y="2476"/>
                </a:lnTo>
                <a:lnTo>
                  <a:pt x="8654720" y="3048"/>
                </a:lnTo>
                <a:lnTo>
                  <a:pt x="0" y="3048"/>
                </a:lnTo>
                <a:lnTo>
                  <a:pt x="0" y="460248"/>
                </a:lnTo>
                <a:lnTo>
                  <a:pt x="8695944" y="460248"/>
                </a:lnTo>
                <a:lnTo>
                  <a:pt x="8695944" y="456184"/>
                </a:lnTo>
                <a:lnTo>
                  <a:pt x="8721852" y="457200"/>
                </a:lnTo>
                <a:lnTo>
                  <a:pt x="8784615" y="454736"/>
                </a:lnTo>
                <a:lnTo>
                  <a:pt x="8844470" y="447548"/>
                </a:lnTo>
                <a:lnTo>
                  <a:pt x="8900770" y="436003"/>
                </a:lnTo>
                <a:lnTo>
                  <a:pt x="8952852" y="420433"/>
                </a:lnTo>
                <a:lnTo>
                  <a:pt x="9000096" y="401218"/>
                </a:lnTo>
                <a:lnTo>
                  <a:pt x="9041841" y="378675"/>
                </a:lnTo>
                <a:lnTo>
                  <a:pt x="9077439" y="353187"/>
                </a:lnTo>
                <a:lnTo>
                  <a:pt x="9106256" y="325081"/>
                </a:lnTo>
                <a:lnTo>
                  <a:pt x="9140939" y="262445"/>
                </a:lnTo>
                <a:lnTo>
                  <a:pt x="9145524" y="228600"/>
                </a:lnTo>
                <a:close/>
              </a:path>
            </a:pathLst>
          </a:custGeom>
          <a:solidFill>
            <a:srgbClr val="99CC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93286" y="348989"/>
            <a:ext cx="3224768" cy="729996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13258" rIns="0" bIns="0" rtlCol="0" vert="horz">
            <a:spAutoFit/>
          </a:bodyPr>
          <a:lstStyle/>
          <a:p>
            <a:pPr marL="1897380">
              <a:lnSpc>
                <a:spcPct val="100000"/>
              </a:lnSpc>
              <a:spcBef>
                <a:spcPts val="100"/>
              </a:spcBef>
            </a:pPr>
            <a:r>
              <a:rPr dirty="0"/>
              <a:t>Fluctuaciones</a:t>
            </a:r>
            <a:r>
              <a:rPr dirty="0" spc="-40"/>
              <a:t> </a:t>
            </a:r>
            <a:r>
              <a:rPr dirty="0"/>
              <a:t>Rápidas</a:t>
            </a:r>
            <a:r>
              <a:rPr dirty="0" spc="-45"/>
              <a:t> </a:t>
            </a:r>
            <a:r>
              <a:rPr dirty="0"/>
              <a:t>de</a:t>
            </a:r>
            <a:r>
              <a:rPr dirty="0" spc="-35"/>
              <a:t> </a:t>
            </a:r>
            <a:r>
              <a:rPr dirty="0"/>
              <a:t>Tensión</a:t>
            </a:r>
            <a:r>
              <a:rPr dirty="0" spc="-50"/>
              <a:t> </a:t>
            </a:r>
            <a:r>
              <a:rPr dirty="0" spc="-10"/>
              <a:t>(Flicker)</a:t>
            </a:r>
          </a:p>
        </p:txBody>
      </p:sp>
      <p:sp>
        <p:nvSpPr>
          <p:cNvPr id="6" name="object 6" descr=""/>
          <p:cNvSpPr txBox="1"/>
          <p:nvPr/>
        </p:nvSpPr>
        <p:spPr>
          <a:xfrm>
            <a:off x="1832736" y="1925827"/>
            <a:ext cx="7734934" cy="12617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000099"/>
                </a:solidFill>
                <a:latin typeface="Arial"/>
                <a:cs typeface="Arial"/>
              </a:rPr>
              <a:t>Definición:</a:t>
            </a:r>
            <a:r>
              <a:rPr dirty="0" sz="1800" spc="345" b="1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Son</a:t>
            </a:r>
            <a:r>
              <a:rPr dirty="0" sz="1800" spc="36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fluctuaciones</a:t>
            </a:r>
            <a:r>
              <a:rPr dirty="0" sz="1800" spc="35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rápidas</a:t>
            </a:r>
            <a:r>
              <a:rPr dirty="0" sz="1800" spc="36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de</a:t>
            </a:r>
            <a:r>
              <a:rPr dirty="0" sz="1800" spc="35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tensión</a:t>
            </a:r>
            <a:r>
              <a:rPr dirty="0" sz="1800" spc="36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sistemáticas</a:t>
            </a:r>
            <a:r>
              <a:rPr dirty="0" sz="1800" spc="35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de</a:t>
            </a:r>
            <a:r>
              <a:rPr dirty="0" sz="1800" spc="350" b="1">
                <a:latin typeface="Arial"/>
                <a:cs typeface="Arial"/>
              </a:rPr>
              <a:t> </a:t>
            </a:r>
            <a:r>
              <a:rPr dirty="0" sz="1800" spc="-25" b="1">
                <a:latin typeface="Arial"/>
                <a:cs typeface="Arial"/>
              </a:rPr>
              <a:t>la </a:t>
            </a:r>
            <a:r>
              <a:rPr dirty="0" sz="1800" b="1">
                <a:latin typeface="Arial"/>
                <a:cs typeface="Arial"/>
              </a:rPr>
              <a:t>amplitud</a:t>
            </a:r>
            <a:r>
              <a:rPr dirty="0" sz="1800" spc="-2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dentro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de</a:t>
            </a:r>
            <a:r>
              <a:rPr dirty="0" sz="1800" spc="-2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un</a:t>
            </a:r>
            <a:r>
              <a:rPr dirty="0" sz="1800" spc="-2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intervalo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del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90</a:t>
            </a:r>
            <a:r>
              <a:rPr dirty="0" sz="1800" spc="-2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al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110%</a:t>
            </a:r>
            <a:r>
              <a:rPr dirty="0" sz="1800" spc="-3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del</a:t>
            </a:r>
            <a:r>
              <a:rPr dirty="0" sz="1800" spc="1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valor</a:t>
            </a:r>
            <a:r>
              <a:rPr dirty="0" sz="1800" spc="-25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nominal.</a:t>
            </a:r>
            <a:endParaRPr sz="1800">
              <a:latin typeface="Arial"/>
              <a:cs typeface="Arial"/>
            </a:endParaRPr>
          </a:p>
          <a:p>
            <a:pPr marL="12700" marR="6350">
              <a:lnSpc>
                <a:spcPct val="100000"/>
              </a:lnSpc>
              <a:spcBef>
                <a:spcPts val="1090"/>
              </a:spcBef>
              <a:tabLst>
                <a:tab pos="911225" algn="l"/>
                <a:tab pos="1533525" algn="l"/>
                <a:tab pos="2764790" algn="l"/>
                <a:tab pos="3156585" algn="l"/>
                <a:tab pos="4221480" algn="l"/>
                <a:tab pos="6061075" algn="l"/>
                <a:tab pos="6568440" algn="l"/>
                <a:tab pos="6898005" algn="l"/>
                <a:tab pos="7452359" algn="l"/>
              </a:tabLst>
            </a:pPr>
            <a:r>
              <a:rPr dirty="0" sz="1800" spc="-10" b="1">
                <a:solidFill>
                  <a:srgbClr val="000099"/>
                </a:solidFill>
                <a:latin typeface="Arial"/>
                <a:cs typeface="Arial"/>
              </a:rPr>
              <a:t>Causa:</a:t>
            </a:r>
            <a:r>
              <a:rPr dirty="0" sz="1800" b="1">
                <a:solidFill>
                  <a:srgbClr val="000099"/>
                </a:solidFill>
                <a:latin typeface="Arial"/>
                <a:cs typeface="Arial"/>
              </a:rPr>
              <a:t>	</a:t>
            </a:r>
            <a:r>
              <a:rPr dirty="0" sz="1800" spc="-20" b="1">
                <a:latin typeface="Arial"/>
                <a:cs typeface="Arial"/>
              </a:rPr>
              <a:t>Este</a:t>
            </a:r>
            <a:r>
              <a:rPr dirty="0" sz="1800" b="1">
                <a:latin typeface="Arial"/>
                <a:cs typeface="Arial"/>
              </a:rPr>
              <a:t>	</a:t>
            </a:r>
            <a:r>
              <a:rPr dirty="0" sz="1800" spc="-10" b="1">
                <a:latin typeface="Arial"/>
                <a:cs typeface="Arial"/>
              </a:rPr>
              <a:t>fenómeno</a:t>
            </a:r>
            <a:r>
              <a:rPr dirty="0" sz="1800" b="1">
                <a:latin typeface="Arial"/>
                <a:cs typeface="Arial"/>
              </a:rPr>
              <a:t>	</a:t>
            </a:r>
            <a:r>
              <a:rPr dirty="0" sz="1800" spc="-25" b="1">
                <a:latin typeface="Arial"/>
                <a:cs typeface="Arial"/>
              </a:rPr>
              <a:t>es</a:t>
            </a:r>
            <a:r>
              <a:rPr dirty="0" sz="1800" b="1">
                <a:latin typeface="Arial"/>
                <a:cs typeface="Arial"/>
              </a:rPr>
              <a:t>	</a:t>
            </a:r>
            <a:r>
              <a:rPr dirty="0" sz="1800" spc="-10" b="1">
                <a:latin typeface="Arial"/>
                <a:cs typeface="Arial"/>
              </a:rPr>
              <a:t>causado</a:t>
            </a:r>
            <a:r>
              <a:rPr dirty="0" sz="1800" b="1">
                <a:latin typeface="Arial"/>
                <a:cs typeface="Arial"/>
              </a:rPr>
              <a:t>	</a:t>
            </a:r>
            <a:r>
              <a:rPr dirty="0" sz="1800" spc="-10" b="1">
                <a:latin typeface="Arial"/>
                <a:cs typeface="Arial"/>
              </a:rPr>
              <a:t>exclusivamente</a:t>
            </a:r>
            <a:r>
              <a:rPr dirty="0" sz="1800" b="1">
                <a:latin typeface="Arial"/>
                <a:cs typeface="Arial"/>
              </a:rPr>
              <a:t>	</a:t>
            </a:r>
            <a:r>
              <a:rPr dirty="0" sz="1800" spc="-25" b="1">
                <a:latin typeface="Arial"/>
                <a:cs typeface="Arial"/>
              </a:rPr>
              <a:t>por</a:t>
            </a:r>
            <a:r>
              <a:rPr dirty="0" sz="1800" b="1">
                <a:latin typeface="Arial"/>
                <a:cs typeface="Arial"/>
              </a:rPr>
              <a:t>	</a:t>
            </a:r>
            <a:r>
              <a:rPr dirty="0" sz="1800" spc="-25" b="1">
                <a:latin typeface="Arial"/>
                <a:cs typeface="Arial"/>
              </a:rPr>
              <a:t>el</a:t>
            </a:r>
            <a:r>
              <a:rPr dirty="0" sz="1800" b="1">
                <a:latin typeface="Arial"/>
                <a:cs typeface="Arial"/>
              </a:rPr>
              <a:t>	</a:t>
            </a:r>
            <a:r>
              <a:rPr dirty="0" sz="1800" spc="-20" b="1">
                <a:latin typeface="Arial"/>
                <a:cs typeface="Arial"/>
              </a:rPr>
              <a:t>tipo</a:t>
            </a:r>
            <a:r>
              <a:rPr dirty="0" sz="1800" b="1">
                <a:latin typeface="Arial"/>
                <a:cs typeface="Arial"/>
              </a:rPr>
              <a:t>	</a:t>
            </a:r>
            <a:r>
              <a:rPr dirty="0" sz="1800" spc="-25" b="1">
                <a:latin typeface="Arial"/>
                <a:cs typeface="Arial"/>
              </a:rPr>
              <a:t>de </a:t>
            </a:r>
            <a:r>
              <a:rPr dirty="0" sz="1800" b="1">
                <a:latin typeface="Arial"/>
                <a:cs typeface="Arial"/>
              </a:rPr>
              <a:t>carga</a:t>
            </a:r>
            <a:r>
              <a:rPr dirty="0" sz="1800" spc="-3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que</a:t>
            </a:r>
            <a:r>
              <a:rPr dirty="0" sz="1800" spc="-2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realizan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esfuerzos</a:t>
            </a:r>
            <a:r>
              <a:rPr dirty="0" sz="1800" spc="-2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y</a:t>
            </a:r>
            <a:r>
              <a:rPr dirty="0" sz="1800" spc="-3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paradas</a:t>
            </a:r>
            <a:r>
              <a:rPr dirty="0" sz="1800" spc="-25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bruscas.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2199192" y="3366516"/>
            <a:ext cx="6576059" cy="3287395"/>
            <a:chOff x="2199192" y="3366516"/>
            <a:chExt cx="6576059" cy="3287395"/>
          </a:xfrm>
        </p:grpSpPr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99192" y="3366516"/>
              <a:ext cx="6118677" cy="3287267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31470" y="3854196"/>
              <a:ext cx="5943600" cy="2705100"/>
            </a:xfrm>
            <a:prstGeom prst="rect">
              <a:avLst/>
            </a:prstGeom>
          </p:spPr>
        </p:pic>
      </p:grp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50"/>
              <a:t>1</a:t>
            </a:r>
            <a:r>
              <a:rPr dirty="0" baseline="23809" sz="1050" spc="75"/>
              <a:t>ER.</a:t>
            </a:r>
            <a:r>
              <a:rPr dirty="0" baseline="23809" sz="1050" spc="165"/>
              <a:t> </a:t>
            </a:r>
            <a:r>
              <a:rPr dirty="0" sz="1100" spc="65"/>
              <a:t>EVENTO</a:t>
            </a:r>
            <a:r>
              <a:rPr dirty="0" sz="1100" spc="-10"/>
              <a:t> </a:t>
            </a:r>
            <a:r>
              <a:rPr dirty="0" sz="1100" spc="65"/>
              <a:t>DE</a:t>
            </a:r>
            <a:r>
              <a:rPr dirty="0" sz="1100" spc="-20"/>
              <a:t> </a:t>
            </a:r>
            <a:r>
              <a:rPr dirty="0" sz="1100" spc="80"/>
              <a:t>LAS</a:t>
            </a:r>
            <a:r>
              <a:rPr dirty="0" sz="1100" spc="-15"/>
              <a:t> </a:t>
            </a:r>
            <a:r>
              <a:rPr dirty="0" sz="1100" spc="95"/>
              <a:t>NORMAS</a:t>
            </a:r>
            <a:r>
              <a:rPr dirty="0" sz="1100" spc="-15"/>
              <a:t> </a:t>
            </a:r>
            <a:r>
              <a:rPr dirty="0" sz="1100" spc="70"/>
              <a:t>DE</a:t>
            </a:r>
            <a:r>
              <a:rPr dirty="0" sz="1100" spc="-5"/>
              <a:t> </a:t>
            </a:r>
            <a:r>
              <a:rPr dirty="0" sz="1100" spc="80"/>
              <a:t>CALIDAD</a:t>
            </a:r>
            <a:r>
              <a:rPr dirty="0" sz="1100" spc="-20"/>
              <a:t> </a:t>
            </a:r>
            <a:r>
              <a:rPr dirty="0" sz="1100" spc="70"/>
              <a:t>DEL</a:t>
            </a:r>
            <a:r>
              <a:rPr dirty="0" sz="1100" spc="-10"/>
              <a:t> </a:t>
            </a:r>
            <a:r>
              <a:rPr dirty="0" sz="1100" spc="80"/>
              <a:t>SERVICIO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 spc="-10"/>
              <a:t> </a:t>
            </a:r>
            <a:r>
              <a:rPr dirty="0" sz="1100" spc="90"/>
              <a:t>DISTRIBUCION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/>
              <a:t> </a:t>
            </a:r>
            <a:r>
              <a:rPr dirty="0" sz="1100" spc="75"/>
              <a:t>ELECTRICIDAD-</a:t>
            </a:r>
            <a:r>
              <a:rPr dirty="0" sz="1100" spc="-10"/>
              <a:t> </a:t>
            </a:r>
            <a:r>
              <a:rPr dirty="0" sz="1100" spc="75"/>
              <a:t>PRODUCTO</a:t>
            </a:r>
            <a:r>
              <a:rPr dirty="0" sz="1100" spc="-25"/>
              <a:t> </a:t>
            </a:r>
            <a:r>
              <a:rPr dirty="0" sz="1100" spc="60"/>
              <a:t>TECNICO</a:t>
            </a:r>
            <a:endParaRPr sz="11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86252" y="369817"/>
            <a:ext cx="9131935" cy="675005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845310" marR="5328285">
              <a:lnSpc>
                <a:spcPct val="117400"/>
              </a:lnSpc>
              <a:spcBef>
                <a:spcPts val="140"/>
              </a:spcBef>
            </a:pPr>
            <a:r>
              <a:rPr dirty="0" sz="900" b="1">
                <a:latin typeface="Arial"/>
                <a:cs typeface="Arial"/>
              </a:rPr>
              <a:t>República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Bolivariana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25" b="1">
                <a:latin typeface="Arial"/>
                <a:cs typeface="Arial"/>
              </a:rPr>
              <a:t> </a:t>
            </a:r>
            <a:r>
              <a:rPr dirty="0" sz="900" spc="-10" b="1">
                <a:latin typeface="Arial"/>
                <a:cs typeface="Arial"/>
              </a:rPr>
              <a:t>Venezuela </a:t>
            </a:r>
            <a:r>
              <a:rPr dirty="0" sz="900" b="1">
                <a:latin typeface="Arial"/>
                <a:cs typeface="Arial"/>
              </a:rPr>
              <a:t>Ministerio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Energía</a:t>
            </a:r>
            <a:r>
              <a:rPr dirty="0" sz="900" spc="-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y</a:t>
            </a:r>
            <a:r>
              <a:rPr dirty="0" sz="900" spc="-45" b="1">
                <a:latin typeface="Arial"/>
                <a:cs typeface="Arial"/>
              </a:rPr>
              <a:t> </a:t>
            </a:r>
            <a:r>
              <a:rPr dirty="0" sz="900" spc="-20" b="1">
                <a:latin typeface="Arial"/>
                <a:cs typeface="Arial"/>
              </a:rPr>
              <a:t>Minas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2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General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Energía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Electricidad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772536" y="3701795"/>
            <a:ext cx="9145905" cy="3505200"/>
            <a:chOff x="772536" y="3701795"/>
            <a:chExt cx="9145905" cy="3505200"/>
          </a:xfrm>
        </p:grpSpPr>
        <p:sp>
          <p:nvSpPr>
            <p:cNvPr id="4" name="object 4" descr=""/>
            <p:cNvSpPr/>
            <p:nvPr/>
          </p:nvSpPr>
          <p:spPr>
            <a:xfrm>
              <a:off x="772528" y="6746747"/>
              <a:ext cx="9145905" cy="460375"/>
            </a:xfrm>
            <a:custGeom>
              <a:avLst/>
              <a:gdLst/>
              <a:ahLst/>
              <a:cxnLst/>
              <a:rect l="l" t="t" r="r" b="b"/>
              <a:pathLst>
                <a:path w="9145905" h="460375">
                  <a:moveTo>
                    <a:pt x="9145524" y="228600"/>
                  </a:moveTo>
                  <a:lnTo>
                    <a:pt x="9127642" y="162496"/>
                  </a:lnTo>
                  <a:lnTo>
                    <a:pt x="9077439" y="104025"/>
                  </a:lnTo>
                  <a:lnTo>
                    <a:pt x="9041841" y="78536"/>
                  </a:lnTo>
                  <a:lnTo>
                    <a:pt x="9000096" y="55994"/>
                  </a:lnTo>
                  <a:lnTo>
                    <a:pt x="8952852" y="36779"/>
                  </a:lnTo>
                  <a:lnTo>
                    <a:pt x="8900770" y="21209"/>
                  </a:lnTo>
                  <a:lnTo>
                    <a:pt x="8844470" y="9664"/>
                  </a:lnTo>
                  <a:lnTo>
                    <a:pt x="8784615" y="2476"/>
                  </a:lnTo>
                  <a:lnTo>
                    <a:pt x="8721852" y="0"/>
                  </a:lnTo>
                  <a:lnTo>
                    <a:pt x="8659457" y="2476"/>
                  </a:lnTo>
                  <a:lnTo>
                    <a:pt x="8654720" y="3048"/>
                  </a:lnTo>
                  <a:lnTo>
                    <a:pt x="0" y="3048"/>
                  </a:lnTo>
                  <a:lnTo>
                    <a:pt x="0" y="460248"/>
                  </a:lnTo>
                  <a:lnTo>
                    <a:pt x="8695944" y="460248"/>
                  </a:lnTo>
                  <a:lnTo>
                    <a:pt x="8695944" y="456184"/>
                  </a:lnTo>
                  <a:lnTo>
                    <a:pt x="8721852" y="457200"/>
                  </a:lnTo>
                  <a:lnTo>
                    <a:pt x="8784615" y="454736"/>
                  </a:lnTo>
                  <a:lnTo>
                    <a:pt x="8844470" y="447548"/>
                  </a:lnTo>
                  <a:lnTo>
                    <a:pt x="8900770" y="436003"/>
                  </a:lnTo>
                  <a:lnTo>
                    <a:pt x="8952852" y="420433"/>
                  </a:lnTo>
                  <a:lnTo>
                    <a:pt x="9000096" y="401218"/>
                  </a:lnTo>
                  <a:lnTo>
                    <a:pt x="9041841" y="378675"/>
                  </a:lnTo>
                  <a:lnTo>
                    <a:pt x="9077439" y="353187"/>
                  </a:lnTo>
                  <a:lnTo>
                    <a:pt x="9106256" y="325081"/>
                  </a:lnTo>
                  <a:lnTo>
                    <a:pt x="9140939" y="262445"/>
                  </a:lnTo>
                  <a:lnTo>
                    <a:pt x="9145524" y="228600"/>
                  </a:lnTo>
                  <a:close/>
                </a:path>
              </a:pathLst>
            </a:custGeom>
            <a:solidFill>
              <a:srgbClr val="99CC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72913" y="3701795"/>
              <a:ext cx="4016840" cy="3003804"/>
            </a:xfrm>
            <a:prstGeom prst="rect">
              <a:avLst/>
            </a:prstGeom>
          </p:spPr>
        </p:pic>
      </p:grpSp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93286" y="348989"/>
            <a:ext cx="3224768" cy="729996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658743" y="1364995"/>
            <a:ext cx="6287135" cy="3308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Fluctuaciones</a:t>
            </a:r>
            <a:r>
              <a:rPr dirty="0" spc="-40"/>
              <a:t> </a:t>
            </a:r>
            <a:r>
              <a:rPr dirty="0"/>
              <a:t>Rápidas</a:t>
            </a:r>
            <a:r>
              <a:rPr dirty="0" spc="-45"/>
              <a:t> </a:t>
            </a:r>
            <a:r>
              <a:rPr dirty="0"/>
              <a:t>de</a:t>
            </a:r>
            <a:r>
              <a:rPr dirty="0" spc="-40"/>
              <a:t> </a:t>
            </a:r>
            <a:r>
              <a:rPr dirty="0"/>
              <a:t>Tensión</a:t>
            </a:r>
            <a:r>
              <a:rPr dirty="0" spc="-50"/>
              <a:t> </a:t>
            </a:r>
            <a:r>
              <a:rPr dirty="0"/>
              <a:t>(Flicker)</a:t>
            </a:r>
            <a:r>
              <a:rPr dirty="0" spc="-50"/>
              <a:t> </a:t>
            </a:r>
            <a:r>
              <a:rPr dirty="0" spc="-10"/>
              <a:t>(Cont...)</a:t>
            </a:r>
          </a:p>
        </p:txBody>
      </p:sp>
      <p:grpSp>
        <p:nvGrpSpPr>
          <p:cNvPr id="8" name="object 8" descr=""/>
          <p:cNvGrpSpPr/>
          <p:nvPr/>
        </p:nvGrpSpPr>
        <p:grpSpPr>
          <a:xfrm>
            <a:off x="1825630" y="1941576"/>
            <a:ext cx="119380" cy="123825"/>
            <a:chOff x="1825630" y="1941576"/>
            <a:chExt cx="119380" cy="123825"/>
          </a:xfrm>
        </p:grpSpPr>
        <p:sp>
          <p:nvSpPr>
            <p:cNvPr id="9" name="object 9" descr=""/>
            <p:cNvSpPr/>
            <p:nvPr/>
          </p:nvSpPr>
          <p:spPr>
            <a:xfrm>
              <a:off x="1825630" y="1946910"/>
              <a:ext cx="119380" cy="106680"/>
            </a:xfrm>
            <a:custGeom>
              <a:avLst/>
              <a:gdLst/>
              <a:ahLst/>
              <a:cxnLst/>
              <a:rect l="l" t="t" r="r" b="b"/>
              <a:pathLst>
                <a:path w="119380" h="106680">
                  <a:moveTo>
                    <a:pt x="0" y="0"/>
                  </a:moveTo>
                  <a:lnTo>
                    <a:pt x="21335" y="0"/>
                  </a:lnTo>
                </a:path>
                <a:path w="119380" h="106680">
                  <a:moveTo>
                    <a:pt x="0" y="10667"/>
                  </a:moveTo>
                  <a:lnTo>
                    <a:pt x="42671" y="10667"/>
                  </a:lnTo>
                </a:path>
                <a:path w="119380" h="106680">
                  <a:moveTo>
                    <a:pt x="0" y="21335"/>
                  </a:moveTo>
                  <a:lnTo>
                    <a:pt x="64007" y="21335"/>
                  </a:lnTo>
                </a:path>
                <a:path w="119380" h="106680">
                  <a:moveTo>
                    <a:pt x="0" y="32003"/>
                  </a:moveTo>
                  <a:lnTo>
                    <a:pt x="85343" y="32003"/>
                  </a:lnTo>
                </a:path>
                <a:path w="119380" h="106680">
                  <a:moveTo>
                    <a:pt x="0" y="42671"/>
                  </a:moveTo>
                  <a:lnTo>
                    <a:pt x="106679" y="42671"/>
                  </a:lnTo>
                </a:path>
                <a:path w="119380" h="106680">
                  <a:moveTo>
                    <a:pt x="0" y="53339"/>
                  </a:moveTo>
                  <a:lnTo>
                    <a:pt x="118856" y="53339"/>
                  </a:lnTo>
                </a:path>
                <a:path w="119380" h="106680">
                  <a:moveTo>
                    <a:pt x="0" y="64007"/>
                  </a:moveTo>
                  <a:lnTo>
                    <a:pt x="106679" y="64007"/>
                  </a:lnTo>
                </a:path>
                <a:path w="119380" h="106680">
                  <a:moveTo>
                    <a:pt x="0" y="74675"/>
                  </a:moveTo>
                  <a:lnTo>
                    <a:pt x="85343" y="74675"/>
                  </a:lnTo>
                </a:path>
                <a:path w="119380" h="106680">
                  <a:moveTo>
                    <a:pt x="0" y="85343"/>
                  </a:moveTo>
                  <a:lnTo>
                    <a:pt x="64007" y="85343"/>
                  </a:lnTo>
                </a:path>
                <a:path w="119380" h="106680">
                  <a:moveTo>
                    <a:pt x="0" y="96011"/>
                  </a:moveTo>
                  <a:lnTo>
                    <a:pt x="42671" y="96011"/>
                  </a:lnTo>
                </a:path>
                <a:path w="119380" h="106680">
                  <a:moveTo>
                    <a:pt x="0" y="106679"/>
                  </a:moveTo>
                  <a:lnTo>
                    <a:pt x="21335" y="106679"/>
                  </a:lnTo>
                </a:path>
              </a:pathLst>
            </a:custGeom>
            <a:ln w="10667">
              <a:solidFill>
                <a:srgbClr val="00326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1825630" y="2061972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 h="0">
                  <a:moveTo>
                    <a:pt x="0" y="0"/>
                  </a:moveTo>
                  <a:lnTo>
                    <a:pt x="21335" y="0"/>
                  </a:lnTo>
                </a:path>
              </a:pathLst>
            </a:custGeom>
            <a:ln w="6095">
              <a:solidFill>
                <a:srgbClr val="00326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" name="object 11" descr=""/>
          <p:cNvGrpSpPr/>
          <p:nvPr/>
        </p:nvGrpSpPr>
        <p:grpSpPr>
          <a:xfrm>
            <a:off x="1825630" y="2901695"/>
            <a:ext cx="119380" cy="127000"/>
            <a:chOff x="1825630" y="2901695"/>
            <a:chExt cx="119380" cy="127000"/>
          </a:xfrm>
        </p:grpSpPr>
        <p:sp>
          <p:nvSpPr>
            <p:cNvPr id="12" name="object 12" descr=""/>
            <p:cNvSpPr/>
            <p:nvPr/>
          </p:nvSpPr>
          <p:spPr>
            <a:xfrm>
              <a:off x="1825630" y="2907029"/>
              <a:ext cx="119380" cy="106680"/>
            </a:xfrm>
            <a:custGeom>
              <a:avLst/>
              <a:gdLst/>
              <a:ahLst/>
              <a:cxnLst/>
              <a:rect l="l" t="t" r="r" b="b"/>
              <a:pathLst>
                <a:path w="119380" h="106680">
                  <a:moveTo>
                    <a:pt x="0" y="0"/>
                  </a:moveTo>
                  <a:lnTo>
                    <a:pt x="21335" y="0"/>
                  </a:lnTo>
                </a:path>
                <a:path w="119380" h="106680">
                  <a:moveTo>
                    <a:pt x="0" y="10667"/>
                  </a:moveTo>
                  <a:lnTo>
                    <a:pt x="42671" y="10667"/>
                  </a:lnTo>
                </a:path>
                <a:path w="119380" h="106680">
                  <a:moveTo>
                    <a:pt x="0" y="21336"/>
                  </a:moveTo>
                  <a:lnTo>
                    <a:pt x="42671" y="21336"/>
                  </a:lnTo>
                </a:path>
                <a:path w="119380" h="106680">
                  <a:moveTo>
                    <a:pt x="0" y="32004"/>
                  </a:moveTo>
                  <a:lnTo>
                    <a:pt x="64007" y="32004"/>
                  </a:lnTo>
                </a:path>
                <a:path w="119380" h="106680">
                  <a:moveTo>
                    <a:pt x="0" y="42671"/>
                  </a:moveTo>
                  <a:lnTo>
                    <a:pt x="85343" y="42671"/>
                  </a:lnTo>
                </a:path>
                <a:path w="119380" h="106680">
                  <a:moveTo>
                    <a:pt x="0" y="53339"/>
                  </a:moveTo>
                  <a:lnTo>
                    <a:pt x="106679" y="53339"/>
                  </a:lnTo>
                </a:path>
                <a:path w="119380" h="106680">
                  <a:moveTo>
                    <a:pt x="0" y="64008"/>
                  </a:moveTo>
                  <a:lnTo>
                    <a:pt x="118856" y="64008"/>
                  </a:lnTo>
                </a:path>
                <a:path w="119380" h="106680">
                  <a:moveTo>
                    <a:pt x="0" y="74675"/>
                  </a:moveTo>
                  <a:lnTo>
                    <a:pt x="106679" y="74675"/>
                  </a:lnTo>
                </a:path>
                <a:path w="119380" h="106680">
                  <a:moveTo>
                    <a:pt x="0" y="85343"/>
                  </a:moveTo>
                  <a:lnTo>
                    <a:pt x="85343" y="85343"/>
                  </a:lnTo>
                </a:path>
                <a:path w="119380" h="106680">
                  <a:moveTo>
                    <a:pt x="0" y="96012"/>
                  </a:moveTo>
                  <a:lnTo>
                    <a:pt x="64007" y="96012"/>
                  </a:lnTo>
                </a:path>
                <a:path w="119380" h="106680">
                  <a:moveTo>
                    <a:pt x="0" y="106680"/>
                  </a:moveTo>
                  <a:lnTo>
                    <a:pt x="42671" y="106680"/>
                  </a:lnTo>
                </a:path>
              </a:pathLst>
            </a:custGeom>
            <a:ln w="10667">
              <a:solidFill>
                <a:srgbClr val="00326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1825630" y="3023615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 h="0">
                  <a:moveTo>
                    <a:pt x="0" y="0"/>
                  </a:moveTo>
                  <a:lnTo>
                    <a:pt x="21335" y="0"/>
                  </a:lnTo>
                </a:path>
              </a:pathLst>
            </a:custGeom>
            <a:ln w="9143">
              <a:solidFill>
                <a:srgbClr val="00326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/>
          <p:nvPr/>
        </p:nvSpPr>
        <p:spPr>
          <a:xfrm>
            <a:off x="1767205" y="1823719"/>
            <a:ext cx="7743825" cy="181165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just" marL="12700" marR="5080" indent="228600">
              <a:lnSpc>
                <a:spcPct val="100299"/>
              </a:lnSpc>
              <a:spcBef>
                <a:spcPts val="90"/>
              </a:spcBef>
            </a:pPr>
            <a:r>
              <a:rPr dirty="0" sz="1800" b="1">
                <a:latin typeface="Arial"/>
                <a:cs typeface="Arial"/>
              </a:rPr>
              <a:t>Los</a:t>
            </a:r>
            <a:r>
              <a:rPr dirty="0" sz="1800" spc="295" b="1">
                <a:latin typeface="Arial"/>
                <a:cs typeface="Arial"/>
              </a:rPr>
              <a:t>  </a:t>
            </a:r>
            <a:r>
              <a:rPr dirty="0" sz="1800" b="1">
                <a:latin typeface="Arial"/>
                <a:cs typeface="Arial"/>
              </a:rPr>
              <a:t>niveles</a:t>
            </a:r>
            <a:r>
              <a:rPr dirty="0" sz="1800" spc="315" b="1">
                <a:latin typeface="Arial"/>
                <a:cs typeface="Arial"/>
              </a:rPr>
              <a:t>  </a:t>
            </a:r>
            <a:r>
              <a:rPr dirty="0" sz="1800" b="1">
                <a:latin typeface="Arial"/>
                <a:cs typeface="Arial"/>
              </a:rPr>
              <a:t>de</a:t>
            </a:r>
            <a:r>
              <a:rPr dirty="0" sz="1800" spc="305" b="1">
                <a:latin typeface="Arial"/>
                <a:cs typeface="Arial"/>
              </a:rPr>
              <a:t>  </a:t>
            </a:r>
            <a:r>
              <a:rPr dirty="0" sz="1800" b="1">
                <a:latin typeface="Arial"/>
                <a:cs typeface="Arial"/>
              </a:rPr>
              <a:t>referencia</a:t>
            </a:r>
            <a:r>
              <a:rPr dirty="0" sz="1800" spc="305" b="1">
                <a:latin typeface="Arial"/>
                <a:cs typeface="Arial"/>
              </a:rPr>
              <a:t>  </a:t>
            </a:r>
            <a:r>
              <a:rPr dirty="0" sz="1800" b="1">
                <a:latin typeface="Arial"/>
                <a:cs typeface="Arial"/>
              </a:rPr>
              <a:t>para</a:t>
            </a:r>
            <a:r>
              <a:rPr dirty="0" sz="1800" spc="305" b="1">
                <a:latin typeface="Arial"/>
                <a:cs typeface="Arial"/>
              </a:rPr>
              <a:t>  </a:t>
            </a:r>
            <a:r>
              <a:rPr dirty="0" sz="1800" b="1">
                <a:latin typeface="Arial"/>
                <a:cs typeface="Arial"/>
              </a:rPr>
              <a:t>fluctuaciones</a:t>
            </a:r>
            <a:r>
              <a:rPr dirty="0" sz="1800" spc="305" b="1">
                <a:latin typeface="Arial"/>
                <a:cs typeface="Arial"/>
              </a:rPr>
              <a:t>  </a:t>
            </a:r>
            <a:r>
              <a:rPr dirty="0" sz="1800" b="1">
                <a:latin typeface="Arial"/>
                <a:cs typeface="Arial"/>
              </a:rPr>
              <a:t>de</a:t>
            </a:r>
            <a:r>
              <a:rPr dirty="0" sz="1800" spc="300" b="1">
                <a:latin typeface="Arial"/>
                <a:cs typeface="Arial"/>
              </a:rPr>
              <a:t>  </a:t>
            </a:r>
            <a:r>
              <a:rPr dirty="0" sz="1800" b="1">
                <a:latin typeface="Arial"/>
                <a:cs typeface="Arial"/>
              </a:rPr>
              <a:t>tensión</a:t>
            </a:r>
            <a:r>
              <a:rPr dirty="0" sz="1800" spc="295" b="1">
                <a:latin typeface="Arial"/>
                <a:cs typeface="Arial"/>
              </a:rPr>
              <a:t>  </a:t>
            </a:r>
            <a:r>
              <a:rPr dirty="0" sz="1800" spc="-25" b="1">
                <a:latin typeface="Arial"/>
                <a:cs typeface="Arial"/>
              </a:rPr>
              <a:t>se </a:t>
            </a:r>
            <a:r>
              <a:rPr dirty="0" sz="1800" b="1">
                <a:latin typeface="Arial"/>
                <a:cs typeface="Arial"/>
              </a:rPr>
              <a:t>establecen</a:t>
            </a:r>
            <a:r>
              <a:rPr dirty="0" sz="1800" spc="160" b="1">
                <a:latin typeface="Arial"/>
                <a:cs typeface="Arial"/>
              </a:rPr>
              <a:t>  </a:t>
            </a:r>
            <a:r>
              <a:rPr dirty="0" sz="1800" b="1">
                <a:latin typeface="Arial"/>
                <a:cs typeface="Arial"/>
              </a:rPr>
              <a:t>mediante</a:t>
            </a:r>
            <a:r>
              <a:rPr dirty="0" sz="1800" spc="155" b="1">
                <a:latin typeface="Arial"/>
                <a:cs typeface="Arial"/>
              </a:rPr>
              <a:t>  </a:t>
            </a:r>
            <a:r>
              <a:rPr dirty="0" sz="1800" b="1">
                <a:latin typeface="Arial"/>
                <a:cs typeface="Arial"/>
              </a:rPr>
              <a:t>el</a:t>
            </a:r>
            <a:r>
              <a:rPr dirty="0" sz="1800" spc="160" b="1">
                <a:latin typeface="Arial"/>
                <a:cs typeface="Arial"/>
              </a:rPr>
              <a:t>  </a:t>
            </a:r>
            <a:r>
              <a:rPr dirty="0" sz="1800" b="1">
                <a:latin typeface="Arial"/>
                <a:cs typeface="Arial"/>
              </a:rPr>
              <a:t>índice</a:t>
            </a:r>
            <a:r>
              <a:rPr dirty="0" sz="1800" spc="155" b="1">
                <a:latin typeface="Arial"/>
                <a:cs typeface="Arial"/>
              </a:rPr>
              <a:t>  </a:t>
            </a:r>
            <a:r>
              <a:rPr dirty="0" sz="1800" b="1">
                <a:latin typeface="Arial"/>
                <a:cs typeface="Arial"/>
              </a:rPr>
              <a:t>de</a:t>
            </a:r>
            <a:r>
              <a:rPr dirty="0" sz="1800" spc="150" b="1">
                <a:latin typeface="Arial"/>
                <a:cs typeface="Arial"/>
              </a:rPr>
              <a:t>  </a:t>
            </a:r>
            <a:r>
              <a:rPr dirty="0" sz="1800" b="1">
                <a:latin typeface="Arial"/>
                <a:cs typeface="Arial"/>
              </a:rPr>
              <a:t>severidad</a:t>
            </a:r>
            <a:r>
              <a:rPr dirty="0" sz="1800" spc="155" b="1">
                <a:latin typeface="Arial"/>
                <a:cs typeface="Arial"/>
              </a:rPr>
              <a:t>  </a:t>
            </a:r>
            <a:r>
              <a:rPr dirty="0" sz="1800" b="1">
                <a:latin typeface="Arial"/>
                <a:cs typeface="Arial"/>
              </a:rPr>
              <a:t>de</a:t>
            </a:r>
            <a:r>
              <a:rPr dirty="0" sz="1800" spc="145" b="1">
                <a:latin typeface="Arial"/>
                <a:cs typeface="Arial"/>
              </a:rPr>
              <a:t>  </a:t>
            </a:r>
            <a:r>
              <a:rPr dirty="0" sz="1800" b="1">
                <a:latin typeface="Arial"/>
                <a:cs typeface="Arial"/>
              </a:rPr>
              <a:t>Flicker</a:t>
            </a:r>
            <a:r>
              <a:rPr dirty="0" sz="1800" spc="150" b="1">
                <a:latin typeface="Arial"/>
                <a:cs typeface="Arial"/>
              </a:rPr>
              <a:t>  </a:t>
            </a:r>
            <a:r>
              <a:rPr dirty="0" sz="1800" b="1">
                <a:latin typeface="Arial"/>
                <a:cs typeface="Arial"/>
              </a:rPr>
              <a:t>de</a:t>
            </a:r>
            <a:r>
              <a:rPr dirty="0" sz="1800" spc="150" b="1">
                <a:latin typeface="Arial"/>
                <a:cs typeface="Arial"/>
              </a:rPr>
              <a:t>  </a:t>
            </a:r>
            <a:r>
              <a:rPr dirty="0" sz="1800" spc="-10" b="1">
                <a:latin typeface="Arial"/>
                <a:cs typeface="Arial"/>
              </a:rPr>
              <a:t>corta </a:t>
            </a:r>
            <a:r>
              <a:rPr dirty="0" sz="1800" b="1">
                <a:latin typeface="Arial"/>
                <a:cs typeface="Arial"/>
              </a:rPr>
              <a:t>duración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(Pst=1).</a:t>
            </a:r>
            <a:endParaRPr sz="1800">
              <a:latin typeface="Arial"/>
              <a:cs typeface="Arial"/>
            </a:endParaRPr>
          </a:p>
          <a:p>
            <a:pPr algn="just" marL="12700" marR="5080" indent="228600">
              <a:lnSpc>
                <a:spcPct val="100000"/>
              </a:lnSpc>
              <a:spcBef>
                <a:spcPts val="1095"/>
              </a:spcBef>
            </a:pPr>
            <a:r>
              <a:rPr dirty="0" sz="1800" b="1">
                <a:latin typeface="Arial"/>
                <a:cs typeface="Arial"/>
              </a:rPr>
              <a:t>Se</a:t>
            </a:r>
            <a:r>
              <a:rPr dirty="0" sz="1800" spc="29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considera</a:t>
            </a:r>
            <a:r>
              <a:rPr dirty="0" sz="1800" spc="29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Pst=1</a:t>
            </a:r>
            <a:r>
              <a:rPr dirty="0" sz="1800" spc="29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como</a:t>
            </a:r>
            <a:r>
              <a:rPr dirty="0" sz="1800" spc="29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el</a:t>
            </a:r>
            <a:r>
              <a:rPr dirty="0" sz="1800" spc="31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umbral</a:t>
            </a:r>
            <a:r>
              <a:rPr dirty="0" sz="1800" spc="31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de</a:t>
            </a:r>
            <a:r>
              <a:rPr dirty="0" sz="1800" spc="29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irritabilidad</a:t>
            </a:r>
            <a:r>
              <a:rPr dirty="0" sz="1800" spc="30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asociada</a:t>
            </a:r>
            <a:r>
              <a:rPr dirty="0" sz="1800" spc="305" b="1">
                <a:latin typeface="Arial"/>
                <a:cs typeface="Arial"/>
              </a:rPr>
              <a:t>  </a:t>
            </a:r>
            <a:r>
              <a:rPr dirty="0" sz="1800" b="1">
                <a:latin typeface="Arial"/>
                <a:cs typeface="Arial"/>
              </a:rPr>
              <a:t>a</a:t>
            </a:r>
            <a:r>
              <a:rPr dirty="0" sz="1800" spc="305" b="1">
                <a:latin typeface="Arial"/>
                <a:cs typeface="Arial"/>
              </a:rPr>
              <a:t> </a:t>
            </a:r>
            <a:r>
              <a:rPr dirty="0" sz="1800" spc="-25" b="1">
                <a:latin typeface="Arial"/>
                <a:cs typeface="Arial"/>
              </a:rPr>
              <a:t>la </a:t>
            </a:r>
            <a:r>
              <a:rPr dirty="0" sz="1800" b="1">
                <a:latin typeface="Arial"/>
                <a:cs typeface="Arial"/>
              </a:rPr>
              <a:t>fluctuación</a:t>
            </a:r>
            <a:r>
              <a:rPr dirty="0" sz="1800" spc="254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máxima</a:t>
            </a:r>
            <a:r>
              <a:rPr dirty="0" sz="1800" spc="25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de</a:t>
            </a:r>
            <a:r>
              <a:rPr dirty="0" sz="1800" spc="25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luminancia</a:t>
            </a:r>
            <a:r>
              <a:rPr dirty="0" sz="1800" spc="24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que</a:t>
            </a:r>
            <a:r>
              <a:rPr dirty="0" sz="1800" spc="24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puede</a:t>
            </a:r>
            <a:r>
              <a:rPr dirty="0" sz="1800" spc="25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ser</a:t>
            </a:r>
            <a:r>
              <a:rPr dirty="0" sz="1800" spc="254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soportada</a:t>
            </a:r>
            <a:r>
              <a:rPr dirty="0" sz="1800" spc="24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por</a:t>
            </a:r>
            <a:r>
              <a:rPr dirty="0" sz="1800" spc="254" b="1">
                <a:latin typeface="Arial"/>
                <a:cs typeface="Arial"/>
              </a:rPr>
              <a:t> </a:t>
            </a:r>
            <a:r>
              <a:rPr dirty="0" sz="1800" spc="-25" b="1">
                <a:latin typeface="Arial"/>
                <a:cs typeface="Arial"/>
              </a:rPr>
              <a:t>una </a:t>
            </a:r>
            <a:r>
              <a:rPr dirty="0" sz="1800" b="1">
                <a:latin typeface="Arial"/>
                <a:cs typeface="Arial"/>
              </a:rPr>
              <a:t>muestra</a:t>
            </a:r>
            <a:r>
              <a:rPr dirty="0" sz="1800" spc="-2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específica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de</a:t>
            </a:r>
            <a:r>
              <a:rPr dirty="0" sz="1800" spc="-2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la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población.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50"/>
              <a:t>1</a:t>
            </a:r>
            <a:r>
              <a:rPr dirty="0" baseline="23809" sz="1050" spc="75"/>
              <a:t>ER.</a:t>
            </a:r>
            <a:r>
              <a:rPr dirty="0" baseline="23809" sz="1050" spc="165"/>
              <a:t> </a:t>
            </a:r>
            <a:r>
              <a:rPr dirty="0" sz="1100" spc="65"/>
              <a:t>EVENTO</a:t>
            </a:r>
            <a:r>
              <a:rPr dirty="0" sz="1100" spc="-10"/>
              <a:t> </a:t>
            </a:r>
            <a:r>
              <a:rPr dirty="0" sz="1100" spc="65"/>
              <a:t>DE</a:t>
            </a:r>
            <a:r>
              <a:rPr dirty="0" sz="1100" spc="-20"/>
              <a:t> </a:t>
            </a:r>
            <a:r>
              <a:rPr dirty="0" sz="1100" spc="80"/>
              <a:t>LAS</a:t>
            </a:r>
            <a:r>
              <a:rPr dirty="0" sz="1100" spc="-15"/>
              <a:t> </a:t>
            </a:r>
            <a:r>
              <a:rPr dirty="0" sz="1100" spc="95"/>
              <a:t>NORMAS</a:t>
            </a:r>
            <a:r>
              <a:rPr dirty="0" sz="1100" spc="-15"/>
              <a:t> </a:t>
            </a:r>
            <a:r>
              <a:rPr dirty="0" sz="1100" spc="70"/>
              <a:t>DE</a:t>
            </a:r>
            <a:r>
              <a:rPr dirty="0" sz="1100" spc="-5"/>
              <a:t> </a:t>
            </a:r>
            <a:r>
              <a:rPr dirty="0" sz="1100" spc="80"/>
              <a:t>CALIDAD</a:t>
            </a:r>
            <a:r>
              <a:rPr dirty="0" sz="1100" spc="-20"/>
              <a:t> </a:t>
            </a:r>
            <a:r>
              <a:rPr dirty="0" sz="1100" spc="70"/>
              <a:t>DEL</a:t>
            </a:r>
            <a:r>
              <a:rPr dirty="0" sz="1100" spc="-10"/>
              <a:t> </a:t>
            </a:r>
            <a:r>
              <a:rPr dirty="0" sz="1100" spc="80"/>
              <a:t>SERVICIO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 spc="-10"/>
              <a:t> </a:t>
            </a:r>
            <a:r>
              <a:rPr dirty="0" sz="1100" spc="90"/>
              <a:t>DISTRIBUCION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/>
              <a:t> </a:t>
            </a:r>
            <a:r>
              <a:rPr dirty="0" sz="1100" spc="75"/>
              <a:t>ELECTRICIDAD-</a:t>
            </a:r>
            <a:r>
              <a:rPr dirty="0" sz="1100" spc="-10"/>
              <a:t> </a:t>
            </a:r>
            <a:r>
              <a:rPr dirty="0" sz="1100" spc="75"/>
              <a:t>PRODUCTO</a:t>
            </a:r>
            <a:r>
              <a:rPr dirty="0" sz="1100" spc="-25"/>
              <a:t> </a:t>
            </a:r>
            <a:r>
              <a:rPr dirty="0" sz="1100" spc="60"/>
              <a:t>TECNICO</a:t>
            </a:r>
            <a:endParaRPr sz="11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86252" y="369817"/>
            <a:ext cx="9131935" cy="675005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845310" marR="5328285">
              <a:lnSpc>
                <a:spcPct val="117400"/>
              </a:lnSpc>
              <a:spcBef>
                <a:spcPts val="140"/>
              </a:spcBef>
            </a:pPr>
            <a:r>
              <a:rPr dirty="0" sz="900" b="1">
                <a:latin typeface="Arial"/>
                <a:cs typeface="Arial"/>
              </a:rPr>
              <a:t>República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Bolivariana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25" b="1">
                <a:latin typeface="Arial"/>
                <a:cs typeface="Arial"/>
              </a:rPr>
              <a:t> </a:t>
            </a:r>
            <a:r>
              <a:rPr dirty="0" sz="900" spc="-10" b="1">
                <a:latin typeface="Arial"/>
                <a:cs typeface="Arial"/>
              </a:rPr>
              <a:t>Venezuela </a:t>
            </a:r>
            <a:r>
              <a:rPr dirty="0" sz="900" b="1">
                <a:latin typeface="Arial"/>
                <a:cs typeface="Arial"/>
              </a:rPr>
              <a:t>Ministerio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Energía</a:t>
            </a:r>
            <a:r>
              <a:rPr dirty="0" sz="900" spc="-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y</a:t>
            </a:r>
            <a:r>
              <a:rPr dirty="0" sz="900" spc="-45" b="1">
                <a:latin typeface="Arial"/>
                <a:cs typeface="Arial"/>
              </a:rPr>
              <a:t> </a:t>
            </a:r>
            <a:r>
              <a:rPr dirty="0" sz="900" spc="-20" b="1">
                <a:latin typeface="Arial"/>
                <a:cs typeface="Arial"/>
              </a:rPr>
              <a:t>Minas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2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General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Energía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Electricidad</a:t>
            </a:r>
            <a:endParaRPr sz="9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772528" y="6746747"/>
            <a:ext cx="9145905" cy="460375"/>
          </a:xfrm>
          <a:custGeom>
            <a:avLst/>
            <a:gdLst/>
            <a:ahLst/>
            <a:cxnLst/>
            <a:rect l="l" t="t" r="r" b="b"/>
            <a:pathLst>
              <a:path w="9145905" h="460375">
                <a:moveTo>
                  <a:pt x="9145524" y="228600"/>
                </a:moveTo>
                <a:lnTo>
                  <a:pt x="9127642" y="162496"/>
                </a:lnTo>
                <a:lnTo>
                  <a:pt x="9077439" y="104025"/>
                </a:lnTo>
                <a:lnTo>
                  <a:pt x="9041841" y="78536"/>
                </a:lnTo>
                <a:lnTo>
                  <a:pt x="9000096" y="55994"/>
                </a:lnTo>
                <a:lnTo>
                  <a:pt x="8952852" y="36779"/>
                </a:lnTo>
                <a:lnTo>
                  <a:pt x="8900770" y="21209"/>
                </a:lnTo>
                <a:lnTo>
                  <a:pt x="8844470" y="9664"/>
                </a:lnTo>
                <a:lnTo>
                  <a:pt x="8784615" y="2476"/>
                </a:lnTo>
                <a:lnTo>
                  <a:pt x="8721852" y="0"/>
                </a:lnTo>
                <a:lnTo>
                  <a:pt x="8659457" y="2476"/>
                </a:lnTo>
                <a:lnTo>
                  <a:pt x="8654720" y="3048"/>
                </a:lnTo>
                <a:lnTo>
                  <a:pt x="0" y="3048"/>
                </a:lnTo>
                <a:lnTo>
                  <a:pt x="0" y="460248"/>
                </a:lnTo>
                <a:lnTo>
                  <a:pt x="8695944" y="460248"/>
                </a:lnTo>
                <a:lnTo>
                  <a:pt x="8695944" y="456184"/>
                </a:lnTo>
                <a:lnTo>
                  <a:pt x="8721852" y="457200"/>
                </a:lnTo>
                <a:lnTo>
                  <a:pt x="8784615" y="454736"/>
                </a:lnTo>
                <a:lnTo>
                  <a:pt x="8844470" y="447548"/>
                </a:lnTo>
                <a:lnTo>
                  <a:pt x="8900770" y="436003"/>
                </a:lnTo>
                <a:lnTo>
                  <a:pt x="8952852" y="420433"/>
                </a:lnTo>
                <a:lnTo>
                  <a:pt x="9000096" y="401218"/>
                </a:lnTo>
                <a:lnTo>
                  <a:pt x="9041841" y="378675"/>
                </a:lnTo>
                <a:lnTo>
                  <a:pt x="9077439" y="353187"/>
                </a:lnTo>
                <a:lnTo>
                  <a:pt x="9106256" y="325081"/>
                </a:lnTo>
                <a:lnTo>
                  <a:pt x="9140939" y="262445"/>
                </a:lnTo>
                <a:lnTo>
                  <a:pt x="9145524" y="228600"/>
                </a:lnTo>
                <a:close/>
              </a:path>
            </a:pathLst>
          </a:custGeom>
          <a:solidFill>
            <a:srgbClr val="99CC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93286" y="348989"/>
            <a:ext cx="3224768" cy="729996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50417" rIns="0" bIns="0" rtlCol="0" vert="horz">
            <a:spAutoFit/>
          </a:bodyPr>
          <a:lstStyle/>
          <a:p>
            <a:pPr marL="2738755">
              <a:lnSpc>
                <a:spcPct val="100000"/>
              </a:lnSpc>
              <a:spcBef>
                <a:spcPts val="100"/>
              </a:spcBef>
            </a:pPr>
            <a:r>
              <a:rPr dirty="0"/>
              <a:t>Desbalance</a:t>
            </a:r>
            <a:r>
              <a:rPr dirty="0" spc="-40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 spc="-10"/>
              <a:t>Tensión.</a:t>
            </a:r>
          </a:p>
        </p:txBody>
      </p:sp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12652" y="3685032"/>
            <a:ext cx="3571205" cy="2531364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1628515" y="2027935"/>
            <a:ext cx="7666355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000099"/>
                </a:solidFill>
                <a:latin typeface="Arial"/>
                <a:cs typeface="Arial"/>
              </a:rPr>
              <a:t>Definición:</a:t>
            </a:r>
            <a:r>
              <a:rPr dirty="0" sz="1800" spc="45" b="1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Es</a:t>
            </a:r>
            <a:r>
              <a:rPr dirty="0" sz="1800" spc="3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la</a:t>
            </a:r>
            <a:r>
              <a:rPr dirty="0" sz="1800" spc="5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máxima</a:t>
            </a:r>
            <a:r>
              <a:rPr dirty="0" sz="1800" spc="5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diferencia,</a:t>
            </a:r>
            <a:r>
              <a:rPr dirty="0" sz="1800" spc="5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que</a:t>
            </a:r>
            <a:r>
              <a:rPr dirty="0" sz="1800" spc="5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existe</a:t>
            </a:r>
            <a:r>
              <a:rPr dirty="0" sz="1800" spc="5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entre</a:t>
            </a:r>
            <a:r>
              <a:rPr dirty="0" sz="1800" spc="5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una</a:t>
            </a:r>
            <a:r>
              <a:rPr dirty="0" sz="1800" spc="6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de</a:t>
            </a:r>
            <a:r>
              <a:rPr dirty="0" sz="1800" spc="6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las</a:t>
            </a:r>
            <a:r>
              <a:rPr dirty="0" sz="1800" spc="65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fases </a:t>
            </a:r>
            <a:r>
              <a:rPr dirty="0" sz="1800" b="1">
                <a:latin typeface="Arial"/>
                <a:cs typeface="Arial"/>
              </a:rPr>
              <a:t>de</a:t>
            </a:r>
            <a:r>
              <a:rPr dirty="0" sz="1800" spc="409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tensión</a:t>
            </a:r>
            <a:r>
              <a:rPr dirty="0" sz="1800" spc="42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y</a:t>
            </a:r>
            <a:r>
              <a:rPr dirty="0" sz="1800" spc="41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el</a:t>
            </a:r>
            <a:r>
              <a:rPr dirty="0" sz="1800" spc="41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promedio,</a:t>
            </a:r>
            <a:r>
              <a:rPr dirty="0" sz="1800" spc="409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dividido</a:t>
            </a:r>
            <a:r>
              <a:rPr dirty="0" sz="1800" spc="42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por</a:t>
            </a:r>
            <a:r>
              <a:rPr dirty="0" sz="1800" spc="409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el</a:t>
            </a:r>
            <a:r>
              <a:rPr dirty="0" sz="1800" spc="42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promedio,</a:t>
            </a:r>
            <a:r>
              <a:rPr dirty="0" sz="1800" spc="409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expresado</a:t>
            </a:r>
            <a:r>
              <a:rPr dirty="0" sz="1800" spc="405" b="1">
                <a:latin typeface="Arial"/>
                <a:cs typeface="Arial"/>
              </a:rPr>
              <a:t> </a:t>
            </a:r>
            <a:r>
              <a:rPr dirty="0" sz="1800" spc="-25" b="1">
                <a:latin typeface="Arial"/>
                <a:cs typeface="Arial"/>
              </a:rPr>
              <a:t>en </a:t>
            </a:r>
            <a:r>
              <a:rPr dirty="0" sz="1800" b="1">
                <a:latin typeface="Arial"/>
                <a:cs typeface="Arial"/>
              </a:rPr>
              <a:t>porcentaje.</a:t>
            </a:r>
            <a:r>
              <a:rPr dirty="0" sz="1800" spc="175" b="1">
                <a:latin typeface="Arial"/>
                <a:cs typeface="Arial"/>
              </a:rPr>
              <a:t>  </a:t>
            </a:r>
            <a:r>
              <a:rPr dirty="0" sz="1800" b="1">
                <a:latin typeface="Arial"/>
                <a:cs typeface="Arial"/>
              </a:rPr>
              <a:t>La</a:t>
            </a:r>
            <a:r>
              <a:rPr dirty="0" sz="1800" spc="175" b="1">
                <a:latin typeface="Arial"/>
                <a:cs typeface="Arial"/>
              </a:rPr>
              <a:t>  </a:t>
            </a:r>
            <a:r>
              <a:rPr dirty="0" sz="1800" b="1">
                <a:latin typeface="Arial"/>
                <a:cs typeface="Arial"/>
              </a:rPr>
              <a:t>tensión</a:t>
            </a:r>
            <a:r>
              <a:rPr dirty="0" sz="1800" spc="175" b="1">
                <a:latin typeface="Arial"/>
                <a:cs typeface="Arial"/>
              </a:rPr>
              <a:t>  </a:t>
            </a:r>
            <a:r>
              <a:rPr dirty="0" sz="1800" b="1">
                <a:latin typeface="Arial"/>
                <a:cs typeface="Arial"/>
              </a:rPr>
              <a:t>de</a:t>
            </a:r>
            <a:r>
              <a:rPr dirty="0" sz="1800" spc="175" b="1">
                <a:latin typeface="Arial"/>
                <a:cs typeface="Arial"/>
              </a:rPr>
              <a:t>  </a:t>
            </a:r>
            <a:r>
              <a:rPr dirty="0" sz="1800" b="1">
                <a:latin typeface="Arial"/>
                <a:cs typeface="Arial"/>
              </a:rPr>
              <a:t>desbalance</a:t>
            </a:r>
            <a:r>
              <a:rPr dirty="0" sz="1800" spc="175" b="1">
                <a:latin typeface="Arial"/>
                <a:cs typeface="Arial"/>
              </a:rPr>
              <a:t>  </a:t>
            </a:r>
            <a:r>
              <a:rPr dirty="0" sz="1800" b="1">
                <a:latin typeface="Arial"/>
                <a:cs typeface="Arial"/>
              </a:rPr>
              <a:t>se</a:t>
            </a:r>
            <a:r>
              <a:rPr dirty="0" sz="1800" spc="165" b="1">
                <a:latin typeface="Arial"/>
                <a:cs typeface="Arial"/>
              </a:rPr>
              <a:t>  </a:t>
            </a:r>
            <a:r>
              <a:rPr dirty="0" sz="1800" b="1">
                <a:latin typeface="Arial"/>
                <a:cs typeface="Arial"/>
              </a:rPr>
              <a:t>puede</a:t>
            </a:r>
            <a:r>
              <a:rPr dirty="0" sz="1800" spc="165" b="1">
                <a:latin typeface="Arial"/>
                <a:cs typeface="Arial"/>
              </a:rPr>
              <a:t>  </a:t>
            </a:r>
            <a:r>
              <a:rPr dirty="0" sz="1800" b="1">
                <a:latin typeface="Arial"/>
                <a:cs typeface="Arial"/>
              </a:rPr>
              <a:t>definir</a:t>
            </a:r>
            <a:r>
              <a:rPr dirty="0" sz="1800" spc="170" b="1">
                <a:latin typeface="Arial"/>
                <a:cs typeface="Arial"/>
              </a:rPr>
              <a:t>  </a:t>
            </a:r>
            <a:r>
              <a:rPr dirty="0" sz="1800" spc="-10" b="1">
                <a:latin typeface="Arial"/>
                <a:cs typeface="Arial"/>
              </a:rPr>
              <a:t>usando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50"/>
              <a:t>1</a:t>
            </a:r>
            <a:r>
              <a:rPr dirty="0" baseline="23809" sz="1050" spc="75"/>
              <a:t>ER.</a:t>
            </a:r>
            <a:r>
              <a:rPr dirty="0" baseline="23809" sz="1050" spc="165"/>
              <a:t> </a:t>
            </a:r>
            <a:r>
              <a:rPr dirty="0" sz="1100" spc="65"/>
              <a:t>EVENTO</a:t>
            </a:r>
            <a:r>
              <a:rPr dirty="0" sz="1100" spc="-10"/>
              <a:t> </a:t>
            </a:r>
            <a:r>
              <a:rPr dirty="0" sz="1100" spc="65"/>
              <a:t>DE</a:t>
            </a:r>
            <a:r>
              <a:rPr dirty="0" sz="1100" spc="-20"/>
              <a:t> </a:t>
            </a:r>
            <a:r>
              <a:rPr dirty="0" sz="1100" spc="80"/>
              <a:t>LAS</a:t>
            </a:r>
            <a:r>
              <a:rPr dirty="0" sz="1100" spc="-15"/>
              <a:t> </a:t>
            </a:r>
            <a:r>
              <a:rPr dirty="0" sz="1100" spc="95"/>
              <a:t>NORMAS</a:t>
            </a:r>
            <a:r>
              <a:rPr dirty="0" sz="1100" spc="-15"/>
              <a:t> </a:t>
            </a:r>
            <a:r>
              <a:rPr dirty="0" sz="1100" spc="70"/>
              <a:t>DE</a:t>
            </a:r>
            <a:r>
              <a:rPr dirty="0" sz="1100" spc="-5"/>
              <a:t> </a:t>
            </a:r>
            <a:r>
              <a:rPr dirty="0" sz="1100" spc="80"/>
              <a:t>CALIDAD</a:t>
            </a:r>
            <a:r>
              <a:rPr dirty="0" sz="1100" spc="-20"/>
              <a:t> </a:t>
            </a:r>
            <a:r>
              <a:rPr dirty="0" sz="1100" spc="70"/>
              <a:t>DEL</a:t>
            </a:r>
            <a:r>
              <a:rPr dirty="0" sz="1100" spc="-10"/>
              <a:t> </a:t>
            </a:r>
            <a:r>
              <a:rPr dirty="0" sz="1100" spc="80"/>
              <a:t>SERVICIO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 spc="-10"/>
              <a:t> </a:t>
            </a:r>
            <a:r>
              <a:rPr dirty="0" sz="1100" spc="90"/>
              <a:t>DISTRIBUCION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/>
              <a:t> </a:t>
            </a:r>
            <a:r>
              <a:rPr dirty="0" sz="1100" spc="75"/>
              <a:t>ELECTRICIDAD-</a:t>
            </a:r>
            <a:r>
              <a:rPr dirty="0" sz="1100" spc="-10"/>
              <a:t> </a:t>
            </a:r>
            <a:r>
              <a:rPr dirty="0" sz="1100" spc="75"/>
              <a:t>PRODUCTO</a:t>
            </a:r>
            <a:r>
              <a:rPr dirty="0" sz="1100" spc="-25"/>
              <a:t> </a:t>
            </a:r>
            <a:r>
              <a:rPr dirty="0" sz="1100" spc="60"/>
              <a:t>TECNICO</a:t>
            </a:r>
            <a:endParaRPr sz="1100"/>
          </a:p>
        </p:txBody>
      </p:sp>
      <p:sp>
        <p:nvSpPr>
          <p:cNvPr id="8" name="object 8" descr=""/>
          <p:cNvSpPr txBox="1"/>
          <p:nvPr/>
        </p:nvSpPr>
        <p:spPr>
          <a:xfrm>
            <a:off x="1628515" y="2850894"/>
            <a:ext cx="766762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Arial"/>
                <a:cs typeface="Arial"/>
              </a:rPr>
              <a:t>componentes</a:t>
            </a:r>
            <a:r>
              <a:rPr dirty="0" sz="1800" spc="31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simétricas.</a:t>
            </a:r>
            <a:r>
              <a:rPr dirty="0" sz="1800" spc="33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Como</a:t>
            </a:r>
            <a:r>
              <a:rPr dirty="0" sz="1800" spc="33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la</a:t>
            </a:r>
            <a:r>
              <a:rPr dirty="0" sz="1800" spc="32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relación</a:t>
            </a:r>
            <a:r>
              <a:rPr dirty="0" sz="1800" spc="33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entre</a:t>
            </a:r>
            <a:r>
              <a:rPr dirty="0" sz="1800" spc="33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la</a:t>
            </a:r>
            <a:r>
              <a:rPr dirty="0" sz="1800" spc="32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componente</a:t>
            </a:r>
            <a:r>
              <a:rPr dirty="0" sz="1800" spc="330" b="1">
                <a:latin typeface="Arial"/>
                <a:cs typeface="Arial"/>
              </a:rPr>
              <a:t> </a:t>
            </a:r>
            <a:r>
              <a:rPr dirty="0" sz="1800" spc="-25" b="1">
                <a:latin typeface="Arial"/>
                <a:cs typeface="Arial"/>
              </a:rPr>
              <a:t>de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628515" y="2989578"/>
            <a:ext cx="4224020" cy="12617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dirty="0" sz="1800" b="1">
                <a:latin typeface="Arial"/>
                <a:cs typeface="Arial"/>
              </a:rPr>
              <a:t>secuencia</a:t>
            </a:r>
            <a:r>
              <a:rPr dirty="0" sz="1800" spc="-3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negativa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y</a:t>
            </a:r>
            <a:r>
              <a:rPr dirty="0" sz="1800" spc="-3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positiva</a:t>
            </a:r>
            <a:r>
              <a:rPr dirty="0" sz="1800" spc="-3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(V-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/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spc="-20" b="1">
                <a:latin typeface="Arial"/>
                <a:cs typeface="Arial"/>
              </a:rPr>
              <a:t>V+). </a:t>
            </a:r>
            <a:r>
              <a:rPr dirty="0" sz="1800" b="1">
                <a:solidFill>
                  <a:srgbClr val="000099"/>
                </a:solidFill>
                <a:latin typeface="Arial"/>
                <a:cs typeface="Arial"/>
              </a:rPr>
              <a:t>Regimen:</a:t>
            </a:r>
            <a:r>
              <a:rPr dirty="0" sz="1800" spc="-45" b="1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Permanente.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90"/>
              </a:spcBef>
            </a:pPr>
            <a:r>
              <a:rPr dirty="0" sz="1800" b="1">
                <a:solidFill>
                  <a:srgbClr val="000099"/>
                </a:solidFill>
                <a:latin typeface="Arial"/>
                <a:cs typeface="Arial"/>
              </a:rPr>
              <a:t>Nivel</a:t>
            </a:r>
            <a:r>
              <a:rPr dirty="0" sz="1800" spc="-10" b="1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0099"/>
                </a:solidFill>
                <a:latin typeface="Arial"/>
                <a:cs typeface="Arial"/>
              </a:rPr>
              <a:t>Típico:</a:t>
            </a:r>
            <a:r>
              <a:rPr dirty="0" sz="1800" spc="-25" b="1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Entre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0.5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y</a:t>
            </a:r>
            <a:r>
              <a:rPr dirty="0" sz="1800" spc="-30" b="1">
                <a:latin typeface="Arial"/>
                <a:cs typeface="Arial"/>
              </a:rPr>
              <a:t> </a:t>
            </a:r>
            <a:r>
              <a:rPr dirty="0" sz="1800" spc="-25" b="1">
                <a:latin typeface="Arial"/>
                <a:cs typeface="Arial"/>
              </a:rPr>
              <a:t>2%.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614800" y="4595874"/>
            <a:ext cx="3194685" cy="11245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00200"/>
              </a:lnSpc>
              <a:spcBef>
                <a:spcPts val="95"/>
              </a:spcBef>
            </a:pPr>
            <a:r>
              <a:rPr dirty="0" sz="1800" b="1">
                <a:solidFill>
                  <a:srgbClr val="000099"/>
                </a:solidFill>
                <a:latin typeface="Arial"/>
                <a:cs typeface="Arial"/>
              </a:rPr>
              <a:t>Causas:</a:t>
            </a:r>
            <a:r>
              <a:rPr dirty="0" sz="1800" spc="50" b="1">
                <a:solidFill>
                  <a:srgbClr val="000099"/>
                </a:solidFill>
                <a:latin typeface="Arial"/>
                <a:cs typeface="Arial"/>
              </a:rPr>
              <a:t>  </a:t>
            </a:r>
            <a:r>
              <a:rPr dirty="0" sz="1800" b="1">
                <a:latin typeface="Arial"/>
                <a:cs typeface="Arial"/>
              </a:rPr>
              <a:t>Disparo</a:t>
            </a:r>
            <a:r>
              <a:rPr dirty="0" sz="1800" spc="45" b="1">
                <a:latin typeface="Arial"/>
                <a:cs typeface="Arial"/>
              </a:rPr>
              <a:t>  </a:t>
            </a:r>
            <a:r>
              <a:rPr dirty="0" sz="1800" b="1">
                <a:latin typeface="Arial"/>
                <a:cs typeface="Arial"/>
              </a:rPr>
              <a:t>de</a:t>
            </a:r>
            <a:r>
              <a:rPr dirty="0" sz="1800" spc="45" b="1">
                <a:latin typeface="Arial"/>
                <a:cs typeface="Arial"/>
              </a:rPr>
              <a:t>  </a:t>
            </a:r>
            <a:r>
              <a:rPr dirty="0" sz="1800" spc="-10" b="1">
                <a:latin typeface="Arial"/>
                <a:cs typeface="Arial"/>
              </a:rPr>
              <a:t>fusible </a:t>
            </a:r>
            <a:r>
              <a:rPr dirty="0" sz="1800" b="1">
                <a:latin typeface="Arial"/>
                <a:cs typeface="Arial"/>
              </a:rPr>
              <a:t>de</a:t>
            </a:r>
            <a:r>
              <a:rPr dirty="0" sz="1800" spc="6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una</a:t>
            </a:r>
            <a:r>
              <a:rPr dirty="0" sz="1800" spc="6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o</a:t>
            </a:r>
            <a:r>
              <a:rPr dirty="0" sz="1800" spc="7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dos</a:t>
            </a:r>
            <a:r>
              <a:rPr dirty="0" sz="1800" spc="6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de</a:t>
            </a:r>
            <a:r>
              <a:rPr dirty="0" sz="1800" spc="6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las</a:t>
            </a:r>
            <a:r>
              <a:rPr dirty="0" sz="1800" spc="7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fases</a:t>
            </a:r>
            <a:r>
              <a:rPr dirty="0" sz="1800" spc="75" b="1">
                <a:latin typeface="Arial"/>
                <a:cs typeface="Arial"/>
              </a:rPr>
              <a:t> </a:t>
            </a:r>
            <a:r>
              <a:rPr dirty="0" sz="1800" spc="-25" b="1">
                <a:latin typeface="Arial"/>
                <a:cs typeface="Arial"/>
              </a:rPr>
              <a:t>de </a:t>
            </a:r>
            <a:r>
              <a:rPr dirty="0" sz="1800" b="1">
                <a:latin typeface="Arial"/>
                <a:cs typeface="Arial"/>
              </a:rPr>
              <a:t>bancos</a:t>
            </a:r>
            <a:r>
              <a:rPr dirty="0" sz="1800" spc="180" b="1">
                <a:latin typeface="Arial"/>
                <a:cs typeface="Arial"/>
              </a:rPr>
              <a:t>  </a:t>
            </a:r>
            <a:r>
              <a:rPr dirty="0" sz="1800" b="1">
                <a:latin typeface="Arial"/>
                <a:cs typeface="Arial"/>
              </a:rPr>
              <a:t>de</a:t>
            </a:r>
            <a:r>
              <a:rPr dirty="0" sz="1800" spc="180" b="1">
                <a:latin typeface="Arial"/>
                <a:cs typeface="Arial"/>
              </a:rPr>
              <a:t>  </a:t>
            </a:r>
            <a:r>
              <a:rPr dirty="0" sz="1800" spc="-10" b="1">
                <a:latin typeface="Arial"/>
                <a:cs typeface="Arial"/>
              </a:rPr>
              <a:t>condensadores. </a:t>
            </a:r>
            <a:r>
              <a:rPr dirty="0" sz="1800" b="1">
                <a:latin typeface="Arial"/>
                <a:cs typeface="Arial"/>
              </a:rPr>
              <a:t>Desbalance</a:t>
            </a:r>
            <a:r>
              <a:rPr dirty="0" sz="1800" spc="-2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de</a:t>
            </a:r>
            <a:r>
              <a:rPr dirty="0" sz="1800" spc="-25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carga.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86252" y="369817"/>
            <a:ext cx="9131935" cy="675005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845310" marR="5328285">
              <a:lnSpc>
                <a:spcPct val="117400"/>
              </a:lnSpc>
              <a:spcBef>
                <a:spcPts val="140"/>
              </a:spcBef>
            </a:pPr>
            <a:r>
              <a:rPr dirty="0" sz="900" b="1">
                <a:latin typeface="Arial"/>
                <a:cs typeface="Arial"/>
              </a:rPr>
              <a:t>República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Bolivariana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25" b="1">
                <a:latin typeface="Arial"/>
                <a:cs typeface="Arial"/>
              </a:rPr>
              <a:t> </a:t>
            </a:r>
            <a:r>
              <a:rPr dirty="0" sz="900" spc="-10" b="1">
                <a:latin typeface="Arial"/>
                <a:cs typeface="Arial"/>
              </a:rPr>
              <a:t>Venezuela </a:t>
            </a:r>
            <a:r>
              <a:rPr dirty="0" sz="900" b="1">
                <a:latin typeface="Arial"/>
                <a:cs typeface="Arial"/>
              </a:rPr>
              <a:t>Ministerio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Energía</a:t>
            </a:r>
            <a:r>
              <a:rPr dirty="0" sz="900" spc="-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y</a:t>
            </a:r>
            <a:r>
              <a:rPr dirty="0" sz="900" spc="-45" b="1">
                <a:latin typeface="Arial"/>
                <a:cs typeface="Arial"/>
              </a:rPr>
              <a:t> </a:t>
            </a:r>
            <a:r>
              <a:rPr dirty="0" sz="900" spc="-20" b="1">
                <a:latin typeface="Arial"/>
                <a:cs typeface="Arial"/>
              </a:rPr>
              <a:t>Minas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2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General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Energía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Electricidad</a:t>
            </a:r>
            <a:endParaRPr sz="9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772528" y="6746747"/>
            <a:ext cx="9145905" cy="460375"/>
          </a:xfrm>
          <a:custGeom>
            <a:avLst/>
            <a:gdLst/>
            <a:ahLst/>
            <a:cxnLst/>
            <a:rect l="l" t="t" r="r" b="b"/>
            <a:pathLst>
              <a:path w="9145905" h="460375">
                <a:moveTo>
                  <a:pt x="9145524" y="228600"/>
                </a:moveTo>
                <a:lnTo>
                  <a:pt x="9127642" y="162496"/>
                </a:lnTo>
                <a:lnTo>
                  <a:pt x="9077439" y="104025"/>
                </a:lnTo>
                <a:lnTo>
                  <a:pt x="9041841" y="78536"/>
                </a:lnTo>
                <a:lnTo>
                  <a:pt x="9000096" y="55994"/>
                </a:lnTo>
                <a:lnTo>
                  <a:pt x="8952852" y="36779"/>
                </a:lnTo>
                <a:lnTo>
                  <a:pt x="8900770" y="21209"/>
                </a:lnTo>
                <a:lnTo>
                  <a:pt x="8844470" y="9664"/>
                </a:lnTo>
                <a:lnTo>
                  <a:pt x="8784615" y="2476"/>
                </a:lnTo>
                <a:lnTo>
                  <a:pt x="8721852" y="0"/>
                </a:lnTo>
                <a:lnTo>
                  <a:pt x="8659457" y="2476"/>
                </a:lnTo>
                <a:lnTo>
                  <a:pt x="8654720" y="3048"/>
                </a:lnTo>
                <a:lnTo>
                  <a:pt x="0" y="3048"/>
                </a:lnTo>
                <a:lnTo>
                  <a:pt x="0" y="460248"/>
                </a:lnTo>
                <a:lnTo>
                  <a:pt x="8695944" y="460248"/>
                </a:lnTo>
                <a:lnTo>
                  <a:pt x="8695944" y="456184"/>
                </a:lnTo>
                <a:lnTo>
                  <a:pt x="8721852" y="457200"/>
                </a:lnTo>
                <a:lnTo>
                  <a:pt x="8784615" y="454736"/>
                </a:lnTo>
                <a:lnTo>
                  <a:pt x="8844470" y="447548"/>
                </a:lnTo>
                <a:lnTo>
                  <a:pt x="8900770" y="436003"/>
                </a:lnTo>
                <a:lnTo>
                  <a:pt x="8952852" y="420433"/>
                </a:lnTo>
                <a:lnTo>
                  <a:pt x="9000096" y="401218"/>
                </a:lnTo>
                <a:lnTo>
                  <a:pt x="9041841" y="378675"/>
                </a:lnTo>
                <a:lnTo>
                  <a:pt x="9077439" y="353187"/>
                </a:lnTo>
                <a:lnTo>
                  <a:pt x="9106256" y="325081"/>
                </a:lnTo>
                <a:lnTo>
                  <a:pt x="9140939" y="262445"/>
                </a:lnTo>
                <a:lnTo>
                  <a:pt x="9145524" y="228600"/>
                </a:lnTo>
                <a:close/>
              </a:path>
            </a:pathLst>
          </a:custGeom>
          <a:solidFill>
            <a:srgbClr val="99CC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93286" y="348989"/>
            <a:ext cx="3224768" cy="729996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059555" y="1250695"/>
            <a:ext cx="5232400" cy="3308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Variaciones</a:t>
            </a:r>
            <a:r>
              <a:rPr dirty="0" spc="-45"/>
              <a:t> </a:t>
            </a:r>
            <a:r>
              <a:rPr dirty="0"/>
              <a:t>de</a:t>
            </a:r>
            <a:r>
              <a:rPr dirty="0" spc="-40"/>
              <a:t> </a:t>
            </a:r>
            <a:r>
              <a:rPr dirty="0"/>
              <a:t>la</a:t>
            </a:r>
            <a:r>
              <a:rPr dirty="0" spc="-35"/>
              <a:t> </a:t>
            </a:r>
            <a:r>
              <a:rPr dirty="0"/>
              <a:t>Frecuencia</a:t>
            </a:r>
            <a:r>
              <a:rPr dirty="0" spc="-35"/>
              <a:t> </a:t>
            </a:r>
            <a:r>
              <a:rPr dirty="0" spc="-10"/>
              <a:t>Fundamental.</a:t>
            </a:r>
          </a:p>
        </p:txBody>
      </p:sp>
      <p:grpSp>
        <p:nvGrpSpPr>
          <p:cNvPr id="6" name="object 6" descr=""/>
          <p:cNvGrpSpPr/>
          <p:nvPr/>
        </p:nvGrpSpPr>
        <p:grpSpPr>
          <a:xfrm>
            <a:off x="1953646" y="1824227"/>
            <a:ext cx="121920" cy="123825"/>
            <a:chOff x="1953646" y="1824227"/>
            <a:chExt cx="121920" cy="123825"/>
          </a:xfrm>
        </p:grpSpPr>
        <p:sp>
          <p:nvSpPr>
            <p:cNvPr id="7" name="object 7" descr=""/>
            <p:cNvSpPr/>
            <p:nvPr/>
          </p:nvSpPr>
          <p:spPr>
            <a:xfrm>
              <a:off x="1953646" y="1829561"/>
              <a:ext cx="121920" cy="106680"/>
            </a:xfrm>
            <a:custGeom>
              <a:avLst/>
              <a:gdLst/>
              <a:ahLst/>
              <a:cxnLst/>
              <a:rect l="l" t="t" r="r" b="b"/>
              <a:pathLst>
                <a:path w="121919" h="106680">
                  <a:moveTo>
                    <a:pt x="0" y="0"/>
                  </a:moveTo>
                  <a:lnTo>
                    <a:pt x="21335" y="0"/>
                  </a:lnTo>
                </a:path>
                <a:path w="121919" h="106680">
                  <a:moveTo>
                    <a:pt x="0" y="10667"/>
                  </a:moveTo>
                  <a:lnTo>
                    <a:pt x="42671" y="10667"/>
                  </a:lnTo>
                </a:path>
                <a:path w="121919" h="106680">
                  <a:moveTo>
                    <a:pt x="0" y="21335"/>
                  </a:moveTo>
                  <a:lnTo>
                    <a:pt x="64007" y="21335"/>
                  </a:lnTo>
                </a:path>
                <a:path w="121919" h="106680">
                  <a:moveTo>
                    <a:pt x="0" y="32003"/>
                  </a:moveTo>
                  <a:lnTo>
                    <a:pt x="85343" y="32003"/>
                  </a:lnTo>
                </a:path>
                <a:path w="121919" h="106680">
                  <a:moveTo>
                    <a:pt x="0" y="42672"/>
                  </a:moveTo>
                  <a:lnTo>
                    <a:pt x="106679" y="42672"/>
                  </a:lnTo>
                </a:path>
                <a:path w="121919" h="106680">
                  <a:moveTo>
                    <a:pt x="0" y="53339"/>
                  </a:moveTo>
                  <a:lnTo>
                    <a:pt x="121904" y="53339"/>
                  </a:lnTo>
                </a:path>
                <a:path w="121919" h="106680">
                  <a:moveTo>
                    <a:pt x="0" y="64007"/>
                  </a:moveTo>
                  <a:lnTo>
                    <a:pt x="106679" y="64007"/>
                  </a:lnTo>
                </a:path>
                <a:path w="121919" h="106680">
                  <a:moveTo>
                    <a:pt x="0" y="74675"/>
                  </a:moveTo>
                  <a:lnTo>
                    <a:pt x="85343" y="74675"/>
                  </a:lnTo>
                </a:path>
                <a:path w="121919" h="106680">
                  <a:moveTo>
                    <a:pt x="0" y="85343"/>
                  </a:moveTo>
                  <a:lnTo>
                    <a:pt x="64007" y="85343"/>
                  </a:lnTo>
                </a:path>
                <a:path w="121919" h="106680">
                  <a:moveTo>
                    <a:pt x="0" y="96011"/>
                  </a:moveTo>
                  <a:lnTo>
                    <a:pt x="42671" y="96011"/>
                  </a:lnTo>
                </a:path>
                <a:path w="121919" h="106680">
                  <a:moveTo>
                    <a:pt x="0" y="106679"/>
                  </a:moveTo>
                  <a:lnTo>
                    <a:pt x="21335" y="106679"/>
                  </a:lnTo>
                </a:path>
              </a:pathLst>
            </a:custGeom>
            <a:ln w="10667">
              <a:solidFill>
                <a:srgbClr val="00326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953646" y="1944623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 h="0">
                  <a:moveTo>
                    <a:pt x="0" y="0"/>
                  </a:moveTo>
                  <a:lnTo>
                    <a:pt x="21335" y="0"/>
                  </a:lnTo>
                </a:path>
              </a:pathLst>
            </a:custGeom>
            <a:ln w="6095">
              <a:solidFill>
                <a:srgbClr val="00326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 descr=""/>
          <p:cNvGrpSpPr/>
          <p:nvPr/>
        </p:nvGrpSpPr>
        <p:grpSpPr>
          <a:xfrm>
            <a:off x="1953646" y="2784348"/>
            <a:ext cx="121920" cy="127000"/>
            <a:chOff x="1953646" y="2784348"/>
            <a:chExt cx="121920" cy="127000"/>
          </a:xfrm>
        </p:grpSpPr>
        <p:sp>
          <p:nvSpPr>
            <p:cNvPr id="10" name="object 10" descr=""/>
            <p:cNvSpPr/>
            <p:nvPr/>
          </p:nvSpPr>
          <p:spPr>
            <a:xfrm>
              <a:off x="1953646" y="2789682"/>
              <a:ext cx="121920" cy="106680"/>
            </a:xfrm>
            <a:custGeom>
              <a:avLst/>
              <a:gdLst/>
              <a:ahLst/>
              <a:cxnLst/>
              <a:rect l="l" t="t" r="r" b="b"/>
              <a:pathLst>
                <a:path w="121919" h="106680">
                  <a:moveTo>
                    <a:pt x="0" y="0"/>
                  </a:moveTo>
                  <a:lnTo>
                    <a:pt x="21335" y="0"/>
                  </a:lnTo>
                </a:path>
                <a:path w="121919" h="106680">
                  <a:moveTo>
                    <a:pt x="0" y="10667"/>
                  </a:moveTo>
                  <a:lnTo>
                    <a:pt x="42671" y="10667"/>
                  </a:lnTo>
                </a:path>
                <a:path w="121919" h="106680">
                  <a:moveTo>
                    <a:pt x="0" y="21336"/>
                  </a:moveTo>
                  <a:lnTo>
                    <a:pt x="42671" y="21336"/>
                  </a:lnTo>
                </a:path>
                <a:path w="121919" h="106680">
                  <a:moveTo>
                    <a:pt x="0" y="32004"/>
                  </a:moveTo>
                  <a:lnTo>
                    <a:pt x="64007" y="32004"/>
                  </a:lnTo>
                </a:path>
                <a:path w="121919" h="106680">
                  <a:moveTo>
                    <a:pt x="0" y="42672"/>
                  </a:moveTo>
                  <a:lnTo>
                    <a:pt x="85343" y="42672"/>
                  </a:lnTo>
                </a:path>
                <a:path w="121919" h="106680">
                  <a:moveTo>
                    <a:pt x="0" y="53339"/>
                  </a:moveTo>
                  <a:lnTo>
                    <a:pt x="106679" y="53339"/>
                  </a:lnTo>
                </a:path>
                <a:path w="121919" h="106680">
                  <a:moveTo>
                    <a:pt x="0" y="64008"/>
                  </a:moveTo>
                  <a:lnTo>
                    <a:pt x="121904" y="64008"/>
                  </a:lnTo>
                </a:path>
                <a:path w="121919" h="106680">
                  <a:moveTo>
                    <a:pt x="0" y="74675"/>
                  </a:moveTo>
                  <a:lnTo>
                    <a:pt x="106679" y="74675"/>
                  </a:lnTo>
                </a:path>
                <a:path w="121919" h="106680">
                  <a:moveTo>
                    <a:pt x="0" y="85343"/>
                  </a:moveTo>
                  <a:lnTo>
                    <a:pt x="85343" y="85343"/>
                  </a:lnTo>
                </a:path>
                <a:path w="121919" h="106680">
                  <a:moveTo>
                    <a:pt x="0" y="96012"/>
                  </a:moveTo>
                  <a:lnTo>
                    <a:pt x="64007" y="96012"/>
                  </a:lnTo>
                </a:path>
                <a:path w="121919" h="106680">
                  <a:moveTo>
                    <a:pt x="0" y="106680"/>
                  </a:moveTo>
                  <a:lnTo>
                    <a:pt x="42671" y="106680"/>
                  </a:lnTo>
                </a:path>
              </a:pathLst>
            </a:custGeom>
            <a:ln w="10667">
              <a:solidFill>
                <a:srgbClr val="00326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1953646" y="2906268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 h="0">
                  <a:moveTo>
                    <a:pt x="0" y="0"/>
                  </a:moveTo>
                  <a:lnTo>
                    <a:pt x="21335" y="0"/>
                  </a:lnTo>
                </a:path>
              </a:pathLst>
            </a:custGeom>
            <a:ln w="9143">
              <a:solidFill>
                <a:srgbClr val="00326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" name="object 12" descr=""/>
          <p:cNvGrpSpPr/>
          <p:nvPr/>
        </p:nvGrpSpPr>
        <p:grpSpPr>
          <a:xfrm>
            <a:off x="1953646" y="3755135"/>
            <a:ext cx="121920" cy="117475"/>
            <a:chOff x="1953646" y="3755135"/>
            <a:chExt cx="121920" cy="117475"/>
          </a:xfrm>
        </p:grpSpPr>
        <p:sp>
          <p:nvSpPr>
            <p:cNvPr id="13" name="object 13" descr=""/>
            <p:cNvSpPr/>
            <p:nvPr/>
          </p:nvSpPr>
          <p:spPr>
            <a:xfrm>
              <a:off x="1953646" y="3760469"/>
              <a:ext cx="121920" cy="96520"/>
            </a:xfrm>
            <a:custGeom>
              <a:avLst/>
              <a:gdLst/>
              <a:ahLst/>
              <a:cxnLst/>
              <a:rect l="l" t="t" r="r" b="b"/>
              <a:pathLst>
                <a:path w="121919" h="96520">
                  <a:moveTo>
                    <a:pt x="0" y="0"/>
                  </a:moveTo>
                  <a:lnTo>
                    <a:pt x="21335" y="0"/>
                  </a:lnTo>
                </a:path>
                <a:path w="121919" h="96520">
                  <a:moveTo>
                    <a:pt x="0" y="10668"/>
                  </a:moveTo>
                  <a:lnTo>
                    <a:pt x="42671" y="10668"/>
                  </a:lnTo>
                </a:path>
                <a:path w="121919" h="96520">
                  <a:moveTo>
                    <a:pt x="0" y="21336"/>
                  </a:moveTo>
                  <a:lnTo>
                    <a:pt x="64007" y="21336"/>
                  </a:lnTo>
                </a:path>
                <a:path w="121919" h="96520">
                  <a:moveTo>
                    <a:pt x="0" y="32003"/>
                  </a:moveTo>
                  <a:lnTo>
                    <a:pt x="85343" y="32003"/>
                  </a:lnTo>
                </a:path>
                <a:path w="121919" h="96520">
                  <a:moveTo>
                    <a:pt x="0" y="42672"/>
                  </a:moveTo>
                  <a:lnTo>
                    <a:pt x="106679" y="42672"/>
                  </a:lnTo>
                </a:path>
                <a:path w="121919" h="96520">
                  <a:moveTo>
                    <a:pt x="0" y="53339"/>
                  </a:moveTo>
                  <a:lnTo>
                    <a:pt x="121904" y="53339"/>
                  </a:lnTo>
                </a:path>
                <a:path w="121919" h="96520">
                  <a:moveTo>
                    <a:pt x="0" y="64008"/>
                  </a:moveTo>
                  <a:lnTo>
                    <a:pt x="106679" y="64008"/>
                  </a:lnTo>
                </a:path>
                <a:path w="121919" h="96520">
                  <a:moveTo>
                    <a:pt x="0" y="74675"/>
                  </a:moveTo>
                  <a:lnTo>
                    <a:pt x="85343" y="74675"/>
                  </a:lnTo>
                </a:path>
                <a:path w="121919" h="96520">
                  <a:moveTo>
                    <a:pt x="0" y="85344"/>
                  </a:moveTo>
                  <a:lnTo>
                    <a:pt x="64007" y="85344"/>
                  </a:lnTo>
                </a:path>
                <a:path w="121919" h="96520">
                  <a:moveTo>
                    <a:pt x="0" y="96012"/>
                  </a:moveTo>
                  <a:lnTo>
                    <a:pt x="42671" y="96012"/>
                  </a:lnTo>
                </a:path>
              </a:pathLst>
            </a:custGeom>
            <a:ln w="10667">
              <a:solidFill>
                <a:srgbClr val="00326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1953646" y="3867149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 h="0">
                  <a:moveTo>
                    <a:pt x="0" y="0"/>
                  </a:moveTo>
                  <a:lnTo>
                    <a:pt x="21335" y="0"/>
                  </a:lnTo>
                </a:path>
              </a:pathLst>
            </a:custGeom>
            <a:ln w="10667">
              <a:solidFill>
                <a:srgbClr val="00326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"/>
          <p:cNvSpPr txBox="1"/>
          <p:nvPr/>
        </p:nvSpPr>
        <p:spPr>
          <a:xfrm>
            <a:off x="1898264" y="1706371"/>
            <a:ext cx="7475855" cy="277368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just" marL="12700" marR="5080" indent="228600">
              <a:lnSpc>
                <a:spcPct val="100299"/>
              </a:lnSpc>
              <a:spcBef>
                <a:spcPts val="90"/>
              </a:spcBef>
            </a:pPr>
            <a:r>
              <a:rPr dirty="0" sz="1800">
                <a:latin typeface="Arial MT"/>
                <a:cs typeface="Arial MT"/>
              </a:rPr>
              <a:t>Se</a:t>
            </a:r>
            <a:r>
              <a:rPr dirty="0" sz="1800" spc="9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dice</a:t>
            </a:r>
            <a:r>
              <a:rPr dirty="0" sz="1800" spc="1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que</a:t>
            </a:r>
            <a:r>
              <a:rPr dirty="0" sz="1800" spc="1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existen</a:t>
            </a:r>
            <a:r>
              <a:rPr dirty="0" sz="1800" spc="1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variaciones</a:t>
            </a:r>
            <a:r>
              <a:rPr dirty="0" sz="1800" spc="114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de</a:t>
            </a:r>
            <a:r>
              <a:rPr dirty="0" sz="1800" spc="1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frecuencia</a:t>
            </a:r>
            <a:r>
              <a:rPr dirty="0" sz="1800" spc="1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en</a:t>
            </a:r>
            <a:r>
              <a:rPr dirty="0" sz="1800" spc="1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un</a:t>
            </a:r>
            <a:r>
              <a:rPr dirty="0" sz="1800" spc="1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sistema</a:t>
            </a:r>
            <a:r>
              <a:rPr dirty="0" sz="1800" spc="110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eléctrico </a:t>
            </a:r>
            <a:r>
              <a:rPr dirty="0" sz="1800">
                <a:latin typeface="Arial MT"/>
                <a:cs typeface="Arial MT"/>
              </a:rPr>
              <a:t>de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corriente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alterna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cuando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se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produce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una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alteración del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equilibrio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entre </a:t>
            </a:r>
            <a:r>
              <a:rPr dirty="0" sz="1800">
                <a:latin typeface="Arial MT"/>
                <a:cs typeface="Arial MT"/>
              </a:rPr>
              <a:t>la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carga</a:t>
            </a:r>
            <a:r>
              <a:rPr dirty="0" sz="1800" spc="-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y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generación.</a:t>
            </a:r>
            <a:endParaRPr sz="1800">
              <a:latin typeface="Arial MT"/>
              <a:cs typeface="Arial MT"/>
            </a:endParaRPr>
          </a:p>
          <a:p>
            <a:pPr algn="just" marL="12700" marR="5080" indent="228600">
              <a:lnSpc>
                <a:spcPct val="100000"/>
              </a:lnSpc>
              <a:spcBef>
                <a:spcPts val="1095"/>
              </a:spcBef>
            </a:pPr>
            <a:r>
              <a:rPr dirty="0" sz="1800">
                <a:latin typeface="Arial MT"/>
                <a:cs typeface="Arial MT"/>
              </a:rPr>
              <a:t>Las</a:t>
            </a:r>
            <a:r>
              <a:rPr dirty="0" sz="1800" spc="20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del</a:t>
            </a:r>
            <a:r>
              <a:rPr dirty="0" sz="1800" spc="20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tipo</a:t>
            </a:r>
            <a:r>
              <a:rPr dirty="0" sz="1800" spc="20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sensitivas</a:t>
            </a:r>
            <a:r>
              <a:rPr dirty="0" sz="1800" spc="204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pueden</a:t>
            </a:r>
            <a:r>
              <a:rPr dirty="0" sz="1800" spc="19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soportar</a:t>
            </a:r>
            <a:r>
              <a:rPr dirty="0" sz="1800" spc="204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un</a:t>
            </a:r>
            <a:r>
              <a:rPr dirty="0" sz="1800" spc="2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limite</a:t>
            </a:r>
            <a:r>
              <a:rPr dirty="0" sz="1800" spc="2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de</a:t>
            </a:r>
            <a:r>
              <a:rPr dirty="0" sz="1800" spc="204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un</a:t>
            </a:r>
            <a:r>
              <a:rPr dirty="0" sz="1800" spc="2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cambio</a:t>
            </a:r>
            <a:r>
              <a:rPr dirty="0" sz="1800" spc="2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en</a:t>
            </a:r>
            <a:r>
              <a:rPr dirty="0" sz="1800" spc="210">
                <a:latin typeface="Arial MT"/>
                <a:cs typeface="Arial MT"/>
              </a:rPr>
              <a:t> </a:t>
            </a:r>
            <a:r>
              <a:rPr dirty="0" sz="1800" spc="-25">
                <a:latin typeface="Arial MT"/>
                <a:cs typeface="Arial MT"/>
              </a:rPr>
              <a:t>la </a:t>
            </a:r>
            <a:r>
              <a:rPr dirty="0" sz="1800">
                <a:latin typeface="Arial MT"/>
                <a:cs typeface="Arial MT"/>
              </a:rPr>
              <a:t>frecuencia</a:t>
            </a:r>
            <a:r>
              <a:rPr dirty="0" sz="1800" spc="14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fundamental</a:t>
            </a:r>
            <a:r>
              <a:rPr dirty="0" sz="1800" spc="14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de</a:t>
            </a:r>
            <a:r>
              <a:rPr dirty="0" sz="1800" spc="135">
                <a:latin typeface="Arial MT"/>
                <a:cs typeface="Arial MT"/>
              </a:rPr>
              <a:t>  </a:t>
            </a:r>
            <a:r>
              <a:rPr dirty="0" sz="1800">
                <a:latin typeface="Times New Roman"/>
                <a:cs typeface="Times New Roman"/>
              </a:rPr>
              <a:t>±</a:t>
            </a:r>
            <a:r>
              <a:rPr dirty="0" sz="1800">
                <a:latin typeface="Arial MT"/>
                <a:cs typeface="Arial MT"/>
              </a:rPr>
              <a:t>1%,</a:t>
            </a:r>
            <a:r>
              <a:rPr dirty="0" sz="1800" spc="16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lo</a:t>
            </a:r>
            <a:r>
              <a:rPr dirty="0" sz="1800" spc="14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que</a:t>
            </a:r>
            <a:r>
              <a:rPr dirty="0" sz="1800" spc="15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indica</a:t>
            </a:r>
            <a:r>
              <a:rPr dirty="0" sz="1800" spc="15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que</a:t>
            </a:r>
            <a:r>
              <a:rPr dirty="0" sz="1800" spc="15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para</a:t>
            </a:r>
            <a:r>
              <a:rPr dirty="0" sz="1800" spc="16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una</a:t>
            </a:r>
            <a:r>
              <a:rPr dirty="0" sz="1800" spc="150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frecuencia </a:t>
            </a:r>
            <a:r>
              <a:rPr dirty="0" sz="1800">
                <a:latin typeface="Arial MT"/>
                <a:cs typeface="Arial MT"/>
              </a:rPr>
              <a:t>de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60Hz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la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variación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limite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seria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entre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59.4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y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60.6</a:t>
            </a:r>
            <a:r>
              <a:rPr dirty="0" sz="1800" spc="-25">
                <a:latin typeface="Arial MT"/>
                <a:cs typeface="Arial MT"/>
              </a:rPr>
              <a:t> Hz.</a:t>
            </a:r>
            <a:endParaRPr sz="1800">
              <a:latin typeface="Arial MT"/>
              <a:cs typeface="Arial MT"/>
            </a:endParaRPr>
          </a:p>
          <a:p>
            <a:pPr algn="just" marL="12700" marR="5080" indent="228600">
              <a:lnSpc>
                <a:spcPct val="100000"/>
              </a:lnSpc>
              <a:spcBef>
                <a:spcPts val="1090"/>
              </a:spcBef>
            </a:pPr>
            <a:r>
              <a:rPr dirty="0" sz="1800">
                <a:latin typeface="Arial MT"/>
                <a:cs typeface="Arial MT"/>
              </a:rPr>
              <a:t>Variaciones</a:t>
            </a:r>
            <a:r>
              <a:rPr dirty="0" sz="1800" spc="225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de</a:t>
            </a:r>
            <a:r>
              <a:rPr dirty="0" sz="1800" spc="225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la</a:t>
            </a:r>
            <a:r>
              <a:rPr dirty="0" sz="1800" spc="220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frecuencia</a:t>
            </a:r>
            <a:r>
              <a:rPr dirty="0" sz="1800" spc="225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afecta</a:t>
            </a:r>
            <a:r>
              <a:rPr dirty="0" sz="1800" spc="220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la</a:t>
            </a:r>
            <a:r>
              <a:rPr dirty="0" sz="1800" spc="215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operación</a:t>
            </a:r>
            <a:r>
              <a:rPr dirty="0" sz="1800" spc="215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de</a:t>
            </a:r>
            <a:r>
              <a:rPr dirty="0" sz="1800" spc="215">
                <a:latin typeface="Arial MT"/>
                <a:cs typeface="Arial MT"/>
              </a:rPr>
              <a:t>  </a:t>
            </a:r>
            <a:r>
              <a:rPr dirty="0" sz="1800" spc="-10">
                <a:latin typeface="Arial MT"/>
                <a:cs typeface="Arial MT"/>
              </a:rPr>
              <a:t>máquinas </a:t>
            </a:r>
            <a:r>
              <a:rPr dirty="0" sz="1800">
                <a:latin typeface="Arial MT"/>
                <a:cs typeface="Arial MT"/>
              </a:rPr>
              <a:t>rotativas,</a:t>
            </a:r>
            <a:r>
              <a:rPr dirty="0" sz="1800" spc="4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o</a:t>
            </a:r>
            <a:r>
              <a:rPr dirty="0" sz="1800" spc="3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procesos</a:t>
            </a:r>
            <a:r>
              <a:rPr dirty="0" sz="1800" spc="4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que</a:t>
            </a:r>
            <a:r>
              <a:rPr dirty="0" sz="1800" spc="4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se</a:t>
            </a:r>
            <a:r>
              <a:rPr dirty="0" sz="1800" spc="6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derivan</a:t>
            </a:r>
            <a:r>
              <a:rPr dirty="0" sz="1800" spc="5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en</a:t>
            </a:r>
            <a:r>
              <a:rPr dirty="0" sz="1800" spc="4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la</a:t>
            </a:r>
            <a:r>
              <a:rPr dirty="0" sz="1800" spc="5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utilización</a:t>
            </a:r>
            <a:r>
              <a:rPr dirty="0" sz="1800" spc="5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de</a:t>
            </a:r>
            <a:r>
              <a:rPr dirty="0" sz="1800" spc="4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la</a:t>
            </a:r>
            <a:r>
              <a:rPr dirty="0" sz="1800" spc="6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frecuencia</a:t>
            </a:r>
            <a:r>
              <a:rPr dirty="0" sz="1800" spc="50">
                <a:latin typeface="Arial MT"/>
                <a:cs typeface="Arial MT"/>
              </a:rPr>
              <a:t> </a:t>
            </a:r>
            <a:r>
              <a:rPr dirty="0" sz="1800" spc="-25">
                <a:latin typeface="Arial MT"/>
                <a:cs typeface="Arial MT"/>
              </a:rPr>
              <a:t>del </a:t>
            </a:r>
            <a:r>
              <a:rPr dirty="0" sz="1800" spc="-10">
                <a:latin typeface="Arial MT"/>
                <a:cs typeface="Arial MT"/>
              </a:rPr>
              <a:t>sistema.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16" name="object 16" descr=""/>
          <p:cNvGrpSpPr/>
          <p:nvPr/>
        </p:nvGrpSpPr>
        <p:grpSpPr>
          <a:xfrm>
            <a:off x="2283427" y="4387596"/>
            <a:ext cx="6631940" cy="2205355"/>
            <a:chOff x="2283427" y="4387596"/>
            <a:chExt cx="6631940" cy="2205355"/>
          </a:xfrm>
        </p:grpSpPr>
        <p:pic>
          <p:nvPicPr>
            <p:cNvPr id="17" name="object 1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3427" y="4539996"/>
              <a:ext cx="2605442" cy="1975104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08647" y="4387596"/>
              <a:ext cx="3206630" cy="2205227"/>
            </a:xfrm>
            <a:prstGeom prst="rect">
              <a:avLst/>
            </a:prstGeom>
          </p:spPr>
        </p:pic>
        <p:sp>
          <p:nvSpPr>
            <p:cNvPr id="19" name="object 19" descr=""/>
            <p:cNvSpPr/>
            <p:nvPr/>
          </p:nvSpPr>
          <p:spPr>
            <a:xfrm>
              <a:off x="4448418" y="4942332"/>
              <a:ext cx="2230120" cy="687705"/>
            </a:xfrm>
            <a:custGeom>
              <a:avLst/>
              <a:gdLst/>
              <a:ahLst/>
              <a:cxnLst/>
              <a:rect l="l" t="t" r="r" b="b"/>
              <a:pathLst>
                <a:path w="2230120" h="687704">
                  <a:moveTo>
                    <a:pt x="2124653" y="73829"/>
                  </a:moveTo>
                  <a:lnTo>
                    <a:pt x="2113985" y="37253"/>
                  </a:lnTo>
                  <a:lnTo>
                    <a:pt x="0" y="650748"/>
                  </a:lnTo>
                  <a:lnTo>
                    <a:pt x="10668" y="687324"/>
                  </a:lnTo>
                  <a:lnTo>
                    <a:pt x="2124653" y="73829"/>
                  </a:lnTo>
                  <a:close/>
                </a:path>
                <a:path w="2230120" h="687704">
                  <a:moveTo>
                    <a:pt x="2229612" y="22860"/>
                  </a:moveTo>
                  <a:lnTo>
                    <a:pt x="2103120" y="0"/>
                  </a:lnTo>
                  <a:lnTo>
                    <a:pt x="2113985" y="37253"/>
                  </a:lnTo>
                  <a:lnTo>
                    <a:pt x="2132076" y="32004"/>
                  </a:lnTo>
                  <a:lnTo>
                    <a:pt x="2142744" y="68580"/>
                  </a:lnTo>
                  <a:lnTo>
                    <a:pt x="2142744" y="102722"/>
                  </a:lnTo>
                  <a:lnTo>
                    <a:pt x="2229612" y="22860"/>
                  </a:lnTo>
                  <a:close/>
                </a:path>
                <a:path w="2230120" h="687704">
                  <a:moveTo>
                    <a:pt x="2142744" y="68580"/>
                  </a:moveTo>
                  <a:lnTo>
                    <a:pt x="2132076" y="32004"/>
                  </a:lnTo>
                  <a:lnTo>
                    <a:pt x="2113985" y="37253"/>
                  </a:lnTo>
                  <a:lnTo>
                    <a:pt x="2124653" y="73829"/>
                  </a:lnTo>
                  <a:lnTo>
                    <a:pt x="2142744" y="68580"/>
                  </a:lnTo>
                  <a:close/>
                </a:path>
                <a:path w="2230120" h="687704">
                  <a:moveTo>
                    <a:pt x="2142744" y="102722"/>
                  </a:moveTo>
                  <a:lnTo>
                    <a:pt x="2142744" y="68580"/>
                  </a:lnTo>
                  <a:lnTo>
                    <a:pt x="2124653" y="73829"/>
                  </a:lnTo>
                  <a:lnTo>
                    <a:pt x="2135124" y="109728"/>
                  </a:lnTo>
                  <a:lnTo>
                    <a:pt x="2142744" y="10272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50"/>
              <a:t>1</a:t>
            </a:r>
            <a:r>
              <a:rPr dirty="0" baseline="23809" sz="1050" spc="75"/>
              <a:t>ER.</a:t>
            </a:r>
            <a:r>
              <a:rPr dirty="0" baseline="23809" sz="1050" spc="165"/>
              <a:t> </a:t>
            </a:r>
            <a:r>
              <a:rPr dirty="0" sz="1100" spc="65"/>
              <a:t>EVENTO</a:t>
            </a:r>
            <a:r>
              <a:rPr dirty="0" sz="1100" spc="-10"/>
              <a:t> </a:t>
            </a:r>
            <a:r>
              <a:rPr dirty="0" sz="1100" spc="65"/>
              <a:t>DE</a:t>
            </a:r>
            <a:r>
              <a:rPr dirty="0" sz="1100" spc="-20"/>
              <a:t> </a:t>
            </a:r>
            <a:r>
              <a:rPr dirty="0" sz="1100" spc="80"/>
              <a:t>LAS</a:t>
            </a:r>
            <a:r>
              <a:rPr dirty="0" sz="1100" spc="-15"/>
              <a:t> </a:t>
            </a:r>
            <a:r>
              <a:rPr dirty="0" sz="1100" spc="95"/>
              <a:t>NORMAS</a:t>
            </a:r>
            <a:r>
              <a:rPr dirty="0" sz="1100" spc="-15"/>
              <a:t> </a:t>
            </a:r>
            <a:r>
              <a:rPr dirty="0" sz="1100" spc="70"/>
              <a:t>DE</a:t>
            </a:r>
            <a:r>
              <a:rPr dirty="0" sz="1100" spc="-5"/>
              <a:t> </a:t>
            </a:r>
            <a:r>
              <a:rPr dirty="0" sz="1100" spc="80"/>
              <a:t>CALIDAD</a:t>
            </a:r>
            <a:r>
              <a:rPr dirty="0" sz="1100" spc="-20"/>
              <a:t> </a:t>
            </a:r>
            <a:r>
              <a:rPr dirty="0" sz="1100" spc="70"/>
              <a:t>DEL</a:t>
            </a:r>
            <a:r>
              <a:rPr dirty="0" sz="1100" spc="-10"/>
              <a:t> </a:t>
            </a:r>
            <a:r>
              <a:rPr dirty="0" sz="1100" spc="80"/>
              <a:t>SERVICIO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 spc="-10"/>
              <a:t> </a:t>
            </a:r>
            <a:r>
              <a:rPr dirty="0" sz="1100" spc="90"/>
              <a:t>DISTRIBUCION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/>
              <a:t> </a:t>
            </a:r>
            <a:r>
              <a:rPr dirty="0" sz="1100" spc="75"/>
              <a:t>ELECTRICIDAD-</a:t>
            </a:r>
            <a:r>
              <a:rPr dirty="0" sz="1100" spc="-10"/>
              <a:t> </a:t>
            </a:r>
            <a:r>
              <a:rPr dirty="0" sz="1100" spc="75"/>
              <a:t>PRODUCTO</a:t>
            </a:r>
            <a:r>
              <a:rPr dirty="0" sz="1100" spc="-25"/>
              <a:t> </a:t>
            </a:r>
            <a:r>
              <a:rPr dirty="0" sz="1100" spc="60"/>
              <a:t>TECNICO</a:t>
            </a:r>
            <a:endParaRPr sz="11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86252" y="369817"/>
            <a:ext cx="9131935" cy="675005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845310" marR="5328285">
              <a:lnSpc>
                <a:spcPct val="117400"/>
              </a:lnSpc>
              <a:spcBef>
                <a:spcPts val="140"/>
              </a:spcBef>
            </a:pPr>
            <a:r>
              <a:rPr dirty="0" sz="900" b="1">
                <a:latin typeface="Arial"/>
                <a:cs typeface="Arial"/>
              </a:rPr>
              <a:t>República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Bolivariana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25" b="1">
                <a:latin typeface="Arial"/>
                <a:cs typeface="Arial"/>
              </a:rPr>
              <a:t> </a:t>
            </a:r>
            <a:r>
              <a:rPr dirty="0" sz="900" spc="-10" b="1">
                <a:latin typeface="Arial"/>
                <a:cs typeface="Arial"/>
              </a:rPr>
              <a:t>Venezuela </a:t>
            </a:r>
            <a:r>
              <a:rPr dirty="0" sz="900" b="1">
                <a:latin typeface="Arial"/>
                <a:cs typeface="Arial"/>
              </a:rPr>
              <a:t>Ministerio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Energía</a:t>
            </a:r>
            <a:r>
              <a:rPr dirty="0" sz="900" spc="-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y</a:t>
            </a:r>
            <a:r>
              <a:rPr dirty="0" sz="900" spc="-45" b="1">
                <a:latin typeface="Arial"/>
                <a:cs typeface="Arial"/>
              </a:rPr>
              <a:t> </a:t>
            </a:r>
            <a:r>
              <a:rPr dirty="0" sz="900" spc="-20" b="1">
                <a:latin typeface="Arial"/>
                <a:cs typeface="Arial"/>
              </a:rPr>
              <a:t>Minas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2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General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Energía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Electricidad</a:t>
            </a:r>
            <a:endParaRPr sz="9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772528" y="6746747"/>
            <a:ext cx="9145905" cy="460375"/>
          </a:xfrm>
          <a:custGeom>
            <a:avLst/>
            <a:gdLst/>
            <a:ahLst/>
            <a:cxnLst/>
            <a:rect l="l" t="t" r="r" b="b"/>
            <a:pathLst>
              <a:path w="9145905" h="460375">
                <a:moveTo>
                  <a:pt x="9145524" y="228600"/>
                </a:moveTo>
                <a:lnTo>
                  <a:pt x="9127642" y="162496"/>
                </a:lnTo>
                <a:lnTo>
                  <a:pt x="9077439" y="104025"/>
                </a:lnTo>
                <a:lnTo>
                  <a:pt x="9041841" y="78536"/>
                </a:lnTo>
                <a:lnTo>
                  <a:pt x="9000096" y="55994"/>
                </a:lnTo>
                <a:lnTo>
                  <a:pt x="8952852" y="36779"/>
                </a:lnTo>
                <a:lnTo>
                  <a:pt x="8900770" y="21209"/>
                </a:lnTo>
                <a:lnTo>
                  <a:pt x="8844470" y="9664"/>
                </a:lnTo>
                <a:lnTo>
                  <a:pt x="8784615" y="2476"/>
                </a:lnTo>
                <a:lnTo>
                  <a:pt x="8721852" y="0"/>
                </a:lnTo>
                <a:lnTo>
                  <a:pt x="8659457" y="2476"/>
                </a:lnTo>
                <a:lnTo>
                  <a:pt x="8654720" y="3048"/>
                </a:lnTo>
                <a:lnTo>
                  <a:pt x="0" y="3048"/>
                </a:lnTo>
                <a:lnTo>
                  <a:pt x="0" y="460248"/>
                </a:lnTo>
                <a:lnTo>
                  <a:pt x="8695944" y="460248"/>
                </a:lnTo>
                <a:lnTo>
                  <a:pt x="8695944" y="456184"/>
                </a:lnTo>
                <a:lnTo>
                  <a:pt x="8721852" y="457200"/>
                </a:lnTo>
                <a:lnTo>
                  <a:pt x="8784615" y="454736"/>
                </a:lnTo>
                <a:lnTo>
                  <a:pt x="8844470" y="447548"/>
                </a:lnTo>
                <a:lnTo>
                  <a:pt x="8900770" y="436003"/>
                </a:lnTo>
                <a:lnTo>
                  <a:pt x="8952852" y="420433"/>
                </a:lnTo>
                <a:lnTo>
                  <a:pt x="9000096" y="401218"/>
                </a:lnTo>
                <a:lnTo>
                  <a:pt x="9041841" y="378675"/>
                </a:lnTo>
                <a:lnTo>
                  <a:pt x="9077439" y="353187"/>
                </a:lnTo>
                <a:lnTo>
                  <a:pt x="9106256" y="325081"/>
                </a:lnTo>
                <a:lnTo>
                  <a:pt x="9140939" y="262445"/>
                </a:lnTo>
                <a:lnTo>
                  <a:pt x="9145524" y="228600"/>
                </a:lnTo>
                <a:close/>
              </a:path>
            </a:pathLst>
          </a:custGeom>
          <a:solidFill>
            <a:srgbClr val="99CC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93286" y="348989"/>
            <a:ext cx="3224768" cy="729996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117211" y="1364995"/>
            <a:ext cx="3141345" cy="3308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DC</a:t>
            </a:r>
            <a:r>
              <a:rPr dirty="0" spc="-30"/>
              <a:t> </a:t>
            </a:r>
            <a:r>
              <a:rPr dirty="0"/>
              <a:t>Offset</a:t>
            </a:r>
            <a:r>
              <a:rPr dirty="0" spc="-30"/>
              <a:t> </a:t>
            </a:r>
            <a:r>
              <a:rPr dirty="0"/>
              <a:t>ó</a:t>
            </a:r>
            <a:r>
              <a:rPr dirty="0" spc="-55"/>
              <a:t> </a:t>
            </a:r>
            <a:r>
              <a:rPr dirty="0"/>
              <a:t>Armónico</a:t>
            </a:r>
            <a:r>
              <a:rPr dirty="0" spc="-45"/>
              <a:t> </a:t>
            </a:r>
            <a:r>
              <a:rPr dirty="0" spc="-25"/>
              <a:t>“0”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65659" rIns="0" bIns="0" rtlCol="0" vert="horz">
            <a:spAutoFit/>
          </a:bodyPr>
          <a:lstStyle/>
          <a:p>
            <a:pPr marL="173990" marR="5080">
              <a:lnSpc>
                <a:spcPct val="100600"/>
              </a:lnSpc>
              <a:spcBef>
                <a:spcPts val="85"/>
              </a:spcBef>
            </a:pPr>
            <a:r>
              <a:rPr dirty="0" b="1">
                <a:solidFill>
                  <a:srgbClr val="000099"/>
                </a:solidFill>
                <a:latin typeface="Arial"/>
                <a:cs typeface="Arial"/>
              </a:rPr>
              <a:t>Definición:</a:t>
            </a:r>
            <a:r>
              <a:rPr dirty="0" spc="240" b="1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dirty="0"/>
              <a:t>Es</a:t>
            </a:r>
            <a:r>
              <a:rPr dirty="0" spc="235"/>
              <a:t> </a:t>
            </a:r>
            <a:r>
              <a:rPr dirty="0"/>
              <a:t>el</a:t>
            </a:r>
            <a:r>
              <a:rPr dirty="0" spc="240"/>
              <a:t> </a:t>
            </a:r>
            <a:r>
              <a:rPr dirty="0"/>
              <a:t>desplazamiento</a:t>
            </a:r>
            <a:r>
              <a:rPr dirty="0" spc="240"/>
              <a:t> </a:t>
            </a:r>
            <a:r>
              <a:rPr dirty="0"/>
              <a:t>de</a:t>
            </a:r>
            <a:r>
              <a:rPr dirty="0" spc="240"/>
              <a:t> </a:t>
            </a:r>
            <a:r>
              <a:rPr dirty="0"/>
              <a:t>la</a:t>
            </a:r>
            <a:r>
              <a:rPr dirty="0" spc="240"/>
              <a:t> </a:t>
            </a:r>
            <a:r>
              <a:rPr dirty="0"/>
              <a:t>onda</a:t>
            </a:r>
            <a:r>
              <a:rPr dirty="0" spc="245"/>
              <a:t> </a:t>
            </a:r>
            <a:r>
              <a:rPr dirty="0"/>
              <a:t>senoidal</a:t>
            </a:r>
            <a:r>
              <a:rPr dirty="0" spc="254"/>
              <a:t> </a:t>
            </a:r>
            <a:r>
              <a:rPr dirty="0"/>
              <a:t>AC</a:t>
            </a:r>
            <a:r>
              <a:rPr dirty="0" spc="265"/>
              <a:t> </a:t>
            </a:r>
            <a:r>
              <a:rPr dirty="0"/>
              <a:t>de</a:t>
            </a:r>
            <a:r>
              <a:rPr dirty="0" spc="250"/>
              <a:t> </a:t>
            </a:r>
            <a:r>
              <a:rPr dirty="0"/>
              <a:t>su</a:t>
            </a:r>
            <a:r>
              <a:rPr dirty="0" spc="245"/>
              <a:t> </a:t>
            </a:r>
            <a:r>
              <a:rPr dirty="0" spc="-25"/>
              <a:t>eje </a:t>
            </a:r>
            <a:r>
              <a:rPr dirty="0" spc="-10"/>
              <a:t>natural.</a:t>
            </a:r>
          </a:p>
          <a:p>
            <a:pPr marL="173990">
              <a:lnSpc>
                <a:spcPct val="100000"/>
              </a:lnSpc>
              <a:spcBef>
                <a:spcPts val="1080"/>
              </a:spcBef>
            </a:pPr>
            <a:r>
              <a:rPr dirty="0" b="1">
                <a:solidFill>
                  <a:srgbClr val="000099"/>
                </a:solidFill>
                <a:latin typeface="Arial"/>
                <a:cs typeface="Arial"/>
              </a:rPr>
              <a:t>Regimen:</a:t>
            </a:r>
            <a:r>
              <a:rPr dirty="0" spc="-45" b="1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dirty="0" spc="-10"/>
              <a:t>Permanente.</a:t>
            </a:r>
          </a:p>
          <a:p>
            <a:pPr marL="173990">
              <a:lnSpc>
                <a:spcPct val="100000"/>
              </a:lnSpc>
              <a:spcBef>
                <a:spcPts val="1095"/>
              </a:spcBef>
            </a:pPr>
            <a:r>
              <a:rPr dirty="0" b="1">
                <a:solidFill>
                  <a:srgbClr val="000099"/>
                </a:solidFill>
                <a:latin typeface="Arial"/>
                <a:cs typeface="Arial"/>
              </a:rPr>
              <a:t>Valor</a:t>
            </a:r>
            <a:r>
              <a:rPr dirty="0" spc="-25" b="1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dirty="0" b="1">
                <a:solidFill>
                  <a:srgbClr val="000099"/>
                </a:solidFill>
                <a:latin typeface="Arial"/>
                <a:cs typeface="Arial"/>
              </a:rPr>
              <a:t>Típico:</a:t>
            </a:r>
            <a:r>
              <a:rPr dirty="0" spc="-25" b="1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dirty="0"/>
              <a:t>0</a:t>
            </a:r>
            <a:r>
              <a:rPr dirty="0" spc="-25"/>
              <a:t> </a:t>
            </a:r>
            <a:r>
              <a:rPr dirty="0"/>
              <a:t>a</a:t>
            </a:r>
            <a:r>
              <a:rPr dirty="0" spc="-20"/>
              <a:t> </a:t>
            </a:r>
            <a:r>
              <a:rPr dirty="0"/>
              <a:t>0.1%</a:t>
            </a:r>
            <a:r>
              <a:rPr dirty="0" spc="-20"/>
              <a:t> </a:t>
            </a:r>
            <a:r>
              <a:rPr dirty="0"/>
              <a:t>(Ideal</a:t>
            </a:r>
            <a:r>
              <a:rPr dirty="0" spc="-10"/>
              <a:t> Cero).</a:t>
            </a:r>
          </a:p>
          <a:p>
            <a:pPr marL="173990">
              <a:lnSpc>
                <a:spcPct val="100000"/>
              </a:lnSpc>
              <a:spcBef>
                <a:spcPts val="1090"/>
              </a:spcBef>
            </a:pPr>
            <a:r>
              <a:rPr dirty="0" b="1">
                <a:solidFill>
                  <a:srgbClr val="000099"/>
                </a:solidFill>
                <a:latin typeface="Arial"/>
                <a:cs typeface="Arial"/>
              </a:rPr>
              <a:t>Valor</a:t>
            </a:r>
            <a:r>
              <a:rPr dirty="0" spc="-25" b="1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dirty="0" b="1">
                <a:solidFill>
                  <a:srgbClr val="000099"/>
                </a:solidFill>
                <a:latin typeface="Arial"/>
                <a:cs typeface="Arial"/>
              </a:rPr>
              <a:t>de</a:t>
            </a:r>
            <a:r>
              <a:rPr dirty="0" spc="-25" b="1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dirty="0" b="1">
                <a:solidFill>
                  <a:srgbClr val="000099"/>
                </a:solidFill>
                <a:latin typeface="Arial"/>
                <a:cs typeface="Arial"/>
              </a:rPr>
              <a:t>Frecuencia:</a:t>
            </a:r>
            <a:r>
              <a:rPr dirty="0" spc="-20" b="1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dirty="0"/>
              <a:t>0</a:t>
            </a:r>
            <a:r>
              <a:rPr dirty="0" spc="-25"/>
              <a:t> Hz.</a:t>
            </a:r>
          </a:p>
          <a:p>
            <a:pPr marL="173990">
              <a:lnSpc>
                <a:spcPct val="100000"/>
              </a:lnSpc>
              <a:spcBef>
                <a:spcPts val="1090"/>
              </a:spcBef>
            </a:pPr>
            <a:r>
              <a:rPr dirty="0" b="1">
                <a:solidFill>
                  <a:srgbClr val="000099"/>
                </a:solidFill>
                <a:latin typeface="Arial"/>
                <a:cs typeface="Arial"/>
              </a:rPr>
              <a:t>Causas:</a:t>
            </a:r>
            <a:r>
              <a:rPr dirty="0" spc="-45" b="1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dirty="0"/>
              <a:t>Mala</a:t>
            </a:r>
            <a:r>
              <a:rPr dirty="0" spc="-20"/>
              <a:t> </a:t>
            </a:r>
            <a:r>
              <a:rPr dirty="0"/>
              <a:t>Operación</a:t>
            </a:r>
            <a:r>
              <a:rPr dirty="0" spc="-40"/>
              <a:t>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/>
              <a:t>Puentes</a:t>
            </a:r>
            <a:r>
              <a:rPr dirty="0" spc="-30"/>
              <a:t> </a:t>
            </a:r>
            <a:r>
              <a:rPr dirty="0" spc="-10"/>
              <a:t>Rectificadores.</a:t>
            </a:r>
          </a:p>
        </p:txBody>
      </p:sp>
      <p:grpSp>
        <p:nvGrpSpPr>
          <p:cNvPr id="7" name="object 7" descr=""/>
          <p:cNvGrpSpPr/>
          <p:nvPr/>
        </p:nvGrpSpPr>
        <p:grpSpPr>
          <a:xfrm>
            <a:off x="2207884" y="4221226"/>
            <a:ext cx="3530600" cy="2236470"/>
            <a:chOff x="2207884" y="4221226"/>
            <a:chExt cx="3530600" cy="2236470"/>
          </a:xfrm>
        </p:grpSpPr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21870" y="4235196"/>
              <a:ext cx="3503676" cy="2209800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2214234" y="4227576"/>
              <a:ext cx="3517900" cy="2223770"/>
            </a:xfrm>
            <a:custGeom>
              <a:avLst/>
              <a:gdLst/>
              <a:ahLst/>
              <a:cxnLst/>
              <a:rect l="l" t="t" r="r" b="b"/>
              <a:pathLst>
                <a:path w="3517900" h="2223770">
                  <a:moveTo>
                    <a:pt x="0" y="0"/>
                  </a:moveTo>
                  <a:lnTo>
                    <a:pt x="0" y="2223515"/>
                  </a:lnTo>
                  <a:lnTo>
                    <a:pt x="3517391" y="2223515"/>
                  </a:lnTo>
                  <a:lnTo>
                    <a:pt x="3517391" y="0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5B5B8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2227950" y="5346191"/>
              <a:ext cx="3499485" cy="0"/>
            </a:xfrm>
            <a:custGeom>
              <a:avLst/>
              <a:gdLst/>
              <a:ahLst/>
              <a:cxnLst/>
              <a:rect l="l" t="t" r="r" b="b"/>
              <a:pathLst>
                <a:path w="3499485" h="0">
                  <a:moveTo>
                    <a:pt x="0" y="0"/>
                  </a:moveTo>
                  <a:lnTo>
                    <a:pt x="3499103" y="0"/>
                  </a:lnTo>
                </a:path>
              </a:pathLst>
            </a:custGeom>
            <a:ln w="28574">
              <a:solidFill>
                <a:srgbClr val="5B5B8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1" name="object 11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56031" y="4387596"/>
            <a:ext cx="3557239" cy="1761744"/>
          </a:xfrm>
          <a:prstGeom prst="rect">
            <a:avLst/>
          </a:prstGeom>
        </p:spPr>
      </p:pic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50"/>
              <a:t>1</a:t>
            </a:r>
            <a:r>
              <a:rPr dirty="0" baseline="23809" sz="1050" spc="75"/>
              <a:t>ER.</a:t>
            </a:r>
            <a:r>
              <a:rPr dirty="0" baseline="23809" sz="1050" spc="165"/>
              <a:t> </a:t>
            </a:r>
            <a:r>
              <a:rPr dirty="0" sz="1100" spc="65"/>
              <a:t>EVENTO</a:t>
            </a:r>
            <a:r>
              <a:rPr dirty="0" sz="1100" spc="-10"/>
              <a:t> </a:t>
            </a:r>
            <a:r>
              <a:rPr dirty="0" sz="1100" spc="65"/>
              <a:t>DE</a:t>
            </a:r>
            <a:r>
              <a:rPr dirty="0" sz="1100" spc="-20"/>
              <a:t> </a:t>
            </a:r>
            <a:r>
              <a:rPr dirty="0" sz="1100" spc="80"/>
              <a:t>LAS</a:t>
            </a:r>
            <a:r>
              <a:rPr dirty="0" sz="1100" spc="-15"/>
              <a:t> </a:t>
            </a:r>
            <a:r>
              <a:rPr dirty="0" sz="1100" spc="95"/>
              <a:t>NORMAS</a:t>
            </a:r>
            <a:r>
              <a:rPr dirty="0" sz="1100" spc="-15"/>
              <a:t> </a:t>
            </a:r>
            <a:r>
              <a:rPr dirty="0" sz="1100" spc="70"/>
              <a:t>DE</a:t>
            </a:r>
            <a:r>
              <a:rPr dirty="0" sz="1100" spc="-5"/>
              <a:t> </a:t>
            </a:r>
            <a:r>
              <a:rPr dirty="0" sz="1100" spc="80"/>
              <a:t>CALIDAD</a:t>
            </a:r>
            <a:r>
              <a:rPr dirty="0" sz="1100" spc="-20"/>
              <a:t> </a:t>
            </a:r>
            <a:r>
              <a:rPr dirty="0" sz="1100" spc="70"/>
              <a:t>DEL</a:t>
            </a:r>
            <a:r>
              <a:rPr dirty="0" sz="1100" spc="-10"/>
              <a:t> </a:t>
            </a:r>
            <a:r>
              <a:rPr dirty="0" sz="1100" spc="80"/>
              <a:t>SERVICIO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 spc="-10"/>
              <a:t> </a:t>
            </a:r>
            <a:r>
              <a:rPr dirty="0" sz="1100" spc="90"/>
              <a:t>DISTRIBUCION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/>
              <a:t> </a:t>
            </a:r>
            <a:r>
              <a:rPr dirty="0" sz="1100" spc="75"/>
              <a:t>ELECTRICIDAD-</a:t>
            </a:r>
            <a:r>
              <a:rPr dirty="0" sz="1100" spc="-10"/>
              <a:t> </a:t>
            </a:r>
            <a:r>
              <a:rPr dirty="0" sz="1100" spc="75"/>
              <a:t>PRODUCTO</a:t>
            </a:r>
            <a:r>
              <a:rPr dirty="0" sz="1100" spc="-25"/>
              <a:t> </a:t>
            </a:r>
            <a:r>
              <a:rPr dirty="0" sz="1100" spc="60"/>
              <a:t>TECNICO</a:t>
            </a:r>
            <a:endParaRPr sz="110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86252" y="369817"/>
            <a:ext cx="9131935" cy="675005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845310" marR="5328285">
              <a:lnSpc>
                <a:spcPct val="117400"/>
              </a:lnSpc>
              <a:spcBef>
                <a:spcPts val="140"/>
              </a:spcBef>
            </a:pPr>
            <a:r>
              <a:rPr dirty="0" sz="900" b="1">
                <a:latin typeface="Arial"/>
                <a:cs typeface="Arial"/>
              </a:rPr>
              <a:t>República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Bolivariana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25" b="1">
                <a:latin typeface="Arial"/>
                <a:cs typeface="Arial"/>
              </a:rPr>
              <a:t> </a:t>
            </a:r>
            <a:r>
              <a:rPr dirty="0" sz="900" spc="-10" b="1">
                <a:latin typeface="Arial"/>
                <a:cs typeface="Arial"/>
              </a:rPr>
              <a:t>Venezuela </a:t>
            </a:r>
            <a:r>
              <a:rPr dirty="0" sz="900" b="1">
                <a:latin typeface="Arial"/>
                <a:cs typeface="Arial"/>
              </a:rPr>
              <a:t>Ministerio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Energía</a:t>
            </a:r>
            <a:r>
              <a:rPr dirty="0" sz="900" spc="-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y</a:t>
            </a:r>
            <a:r>
              <a:rPr dirty="0" sz="900" spc="-45" b="1">
                <a:latin typeface="Arial"/>
                <a:cs typeface="Arial"/>
              </a:rPr>
              <a:t> </a:t>
            </a:r>
            <a:r>
              <a:rPr dirty="0" sz="900" spc="-20" b="1">
                <a:latin typeface="Arial"/>
                <a:cs typeface="Arial"/>
              </a:rPr>
              <a:t>Minas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2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General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Energía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Electricidad</a:t>
            </a:r>
            <a:endParaRPr sz="9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772528" y="6746747"/>
            <a:ext cx="9145905" cy="460375"/>
          </a:xfrm>
          <a:custGeom>
            <a:avLst/>
            <a:gdLst/>
            <a:ahLst/>
            <a:cxnLst/>
            <a:rect l="l" t="t" r="r" b="b"/>
            <a:pathLst>
              <a:path w="9145905" h="460375">
                <a:moveTo>
                  <a:pt x="9145524" y="228600"/>
                </a:moveTo>
                <a:lnTo>
                  <a:pt x="9127642" y="162496"/>
                </a:lnTo>
                <a:lnTo>
                  <a:pt x="9077439" y="104025"/>
                </a:lnTo>
                <a:lnTo>
                  <a:pt x="9041841" y="78536"/>
                </a:lnTo>
                <a:lnTo>
                  <a:pt x="9000096" y="55994"/>
                </a:lnTo>
                <a:lnTo>
                  <a:pt x="8952852" y="36779"/>
                </a:lnTo>
                <a:lnTo>
                  <a:pt x="8900770" y="21209"/>
                </a:lnTo>
                <a:lnTo>
                  <a:pt x="8844470" y="9664"/>
                </a:lnTo>
                <a:lnTo>
                  <a:pt x="8784615" y="2476"/>
                </a:lnTo>
                <a:lnTo>
                  <a:pt x="8721852" y="0"/>
                </a:lnTo>
                <a:lnTo>
                  <a:pt x="8659457" y="2476"/>
                </a:lnTo>
                <a:lnTo>
                  <a:pt x="8654720" y="3048"/>
                </a:lnTo>
                <a:lnTo>
                  <a:pt x="0" y="3048"/>
                </a:lnTo>
                <a:lnTo>
                  <a:pt x="0" y="460248"/>
                </a:lnTo>
                <a:lnTo>
                  <a:pt x="8695944" y="460248"/>
                </a:lnTo>
                <a:lnTo>
                  <a:pt x="8695944" y="456184"/>
                </a:lnTo>
                <a:lnTo>
                  <a:pt x="8721852" y="457200"/>
                </a:lnTo>
                <a:lnTo>
                  <a:pt x="8784615" y="454736"/>
                </a:lnTo>
                <a:lnTo>
                  <a:pt x="8844470" y="447548"/>
                </a:lnTo>
                <a:lnTo>
                  <a:pt x="8900770" y="436003"/>
                </a:lnTo>
                <a:lnTo>
                  <a:pt x="8952852" y="420433"/>
                </a:lnTo>
                <a:lnTo>
                  <a:pt x="9000096" y="401218"/>
                </a:lnTo>
                <a:lnTo>
                  <a:pt x="9041841" y="378675"/>
                </a:lnTo>
                <a:lnTo>
                  <a:pt x="9077439" y="353187"/>
                </a:lnTo>
                <a:lnTo>
                  <a:pt x="9106256" y="325081"/>
                </a:lnTo>
                <a:lnTo>
                  <a:pt x="9140939" y="262445"/>
                </a:lnTo>
                <a:lnTo>
                  <a:pt x="9145524" y="228600"/>
                </a:lnTo>
                <a:close/>
              </a:path>
            </a:pathLst>
          </a:custGeom>
          <a:solidFill>
            <a:srgbClr val="99CC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93286" y="348989"/>
            <a:ext cx="3224768" cy="729996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9458" rIns="0" bIns="0" rtlCol="0" vert="horz">
            <a:spAutoFit/>
          </a:bodyPr>
          <a:lstStyle/>
          <a:p>
            <a:pPr marL="2283460">
              <a:lnSpc>
                <a:spcPct val="100000"/>
              </a:lnSpc>
              <a:spcBef>
                <a:spcPts val="100"/>
              </a:spcBef>
            </a:pPr>
            <a:r>
              <a:rPr dirty="0"/>
              <a:t>DC</a:t>
            </a:r>
            <a:r>
              <a:rPr dirty="0" spc="-25"/>
              <a:t> </a:t>
            </a:r>
            <a:r>
              <a:rPr dirty="0"/>
              <a:t>Offset</a:t>
            </a:r>
            <a:r>
              <a:rPr dirty="0" spc="-25"/>
              <a:t> </a:t>
            </a:r>
            <a:r>
              <a:rPr dirty="0"/>
              <a:t>ó</a:t>
            </a:r>
            <a:r>
              <a:rPr dirty="0" spc="-55"/>
              <a:t> </a:t>
            </a:r>
            <a:r>
              <a:rPr dirty="0"/>
              <a:t>Armónico</a:t>
            </a:r>
            <a:r>
              <a:rPr dirty="0" spc="-40"/>
              <a:t> </a:t>
            </a:r>
            <a:r>
              <a:rPr dirty="0"/>
              <a:t>“0”</a:t>
            </a:r>
            <a:r>
              <a:rPr dirty="0" spc="-40"/>
              <a:t> </a:t>
            </a:r>
            <a:r>
              <a:rPr dirty="0" spc="-10"/>
              <a:t>(Cont…)</a:t>
            </a:r>
          </a:p>
        </p:txBody>
      </p:sp>
      <p:sp>
        <p:nvSpPr>
          <p:cNvPr id="6" name="object 6" descr=""/>
          <p:cNvSpPr txBox="1"/>
          <p:nvPr/>
        </p:nvSpPr>
        <p:spPr>
          <a:xfrm>
            <a:off x="2000376" y="2073655"/>
            <a:ext cx="624903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000099"/>
                </a:solidFill>
                <a:latin typeface="Arial"/>
                <a:cs typeface="Arial"/>
              </a:rPr>
              <a:t>Causas:</a:t>
            </a:r>
            <a:r>
              <a:rPr dirty="0" sz="1800" spc="-45" b="1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dirty="0" sz="1800">
                <a:latin typeface="Arial MT"/>
                <a:cs typeface="Arial MT"/>
              </a:rPr>
              <a:t>Son</a:t>
            </a:r>
            <a:r>
              <a:rPr dirty="0" sz="1800" spc="-4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generados</a:t>
            </a:r>
            <a:r>
              <a:rPr dirty="0" sz="1800" spc="-4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por</a:t>
            </a:r>
            <a:r>
              <a:rPr dirty="0" sz="1800" spc="-3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Perturbaciones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Geomagnéticas.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2055754" y="2491739"/>
            <a:ext cx="7176770" cy="4029710"/>
            <a:chOff x="2055754" y="2491739"/>
            <a:chExt cx="7176770" cy="4029710"/>
          </a:xfrm>
        </p:grpSpPr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55754" y="2491739"/>
              <a:ext cx="3797808" cy="2648711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46069" y="4387595"/>
              <a:ext cx="3886200" cy="2133600"/>
            </a:xfrm>
            <a:prstGeom prst="rect">
              <a:avLst/>
            </a:prstGeom>
          </p:spPr>
        </p:pic>
      </p:grp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50"/>
              <a:t>1</a:t>
            </a:r>
            <a:r>
              <a:rPr dirty="0" baseline="23809" sz="1050" spc="75"/>
              <a:t>ER.</a:t>
            </a:r>
            <a:r>
              <a:rPr dirty="0" baseline="23809" sz="1050" spc="165"/>
              <a:t> </a:t>
            </a:r>
            <a:r>
              <a:rPr dirty="0" sz="1100" spc="65"/>
              <a:t>EVENTO</a:t>
            </a:r>
            <a:r>
              <a:rPr dirty="0" sz="1100" spc="-10"/>
              <a:t> </a:t>
            </a:r>
            <a:r>
              <a:rPr dirty="0" sz="1100" spc="65"/>
              <a:t>DE</a:t>
            </a:r>
            <a:r>
              <a:rPr dirty="0" sz="1100" spc="-20"/>
              <a:t> </a:t>
            </a:r>
            <a:r>
              <a:rPr dirty="0" sz="1100" spc="80"/>
              <a:t>LAS</a:t>
            </a:r>
            <a:r>
              <a:rPr dirty="0" sz="1100" spc="-15"/>
              <a:t> </a:t>
            </a:r>
            <a:r>
              <a:rPr dirty="0" sz="1100" spc="95"/>
              <a:t>NORMAS</a:t>
            </a:r>
            <a:r>
              <a:rPr dirty="0" sz="1100" spc="-15"/>
              <a:t> </a:t>
            </a:r>
            <a:r>
              <a:rPr dirty="0" sz="1100" spc="70"/>
              <a:t>DE</a:t>
            </a:r>
            <a:r>
              <a:rPr dirty="0" sz="1100" spc="-5"/>
              <a:t> </a:t>
            </a:r>
            <a:r>
              <a:rPr dirty="0" sz="1100" spc="80"/>
              <a:t>CALIDAD</a:t>
            </a:r>
            <a:r>
              <a:rPr dirty="0" sz="1100" spc="-20"/>
              <a:t> </a:t>
            </a:r>
            <a:r>
              <a:rPr dirty="0" sz="1100" spc="70"/>
              <a:t>DEL</a:t>
            </a:r>
            <a:r>
              <a:rPr dirty="0" sz="1100" spc="-10"/>
              <a:t> </a:t>
            </a:r>
            <a:r>
              <a:rPr dirty="0" sz="1100" spc="80"/>
              <a:t>SERVICIO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 spc="-10"/>
              <a:t> </a:t>
            </a:r>
            <a:r>
              <a:rPr dirty="0" sz="1100" spc="90"/>
              <a:t>DISTRIBUCION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/>
              <a:t> </a:t>
            </a:r>
            <a:r>
              <a:rPr dirty="0" sz="1100" spc="75"/>
              <a:t>ELECTRICIDAD-</a:t>
            </a:r>
            <a:r>
              <a:rPr dirty="0" sz="1100" spc="-10"/>
              <a:t> </a:t>
            </a:r>
            <a:r>
              <a:rPr dirty="0" sz="1100" spc="75"/>
              <a:t>PRODUCTO</a:t>
            </a:r>
            <a:r>
              <a:rPr dirty="0" sz="1100" spc="-25"/>
              <a:t> </a:t>
            </a:r>
            <a:r>
              <a:rPr dirty="0" sz="1100" spc="60"/>
              <a:t>TECNICO</a:t>
            </a:r>
            <a:endParaRPr sz="11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86252" y="369817"/>
            <a:ext cx="9131935" cy="675005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845310" marR="5328285">
              <a:lnSpc>
                <a:spcPct val="117400"/>
              </a:lnSpc>
              <a:spcBef>
                <a:spcPts val="140"/>
              </a:spcBef>
            </a:pPr>
            <a:r>
              <a:rPr dirty="0" sz="900" b="1">
                <a:latin typeface="Arial"/>
                <a:cs typeface="Arial"/>
              </a:rPr>
              <a:t>República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Bolivariana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25" b="1">
                <a:latin typeface="Arial"/>
                <a:cs typeface="Arial"/>
              </a:rPr>
              <a:t> </a:t>
            </a:r>
            <a:r>
              <a:rPr dirty="0" sz="900" spc="-10" b="1">
                <a:latin typeface="Arial"/>
                <a:cs typeface="Arial"/>
              </a:rPr>
              <a:t>Venezuela </a:t>
            </a:r>
            <a:r>
              <a:rPr dirty="0" sz="900" b="1">
                <a:latin typeface="Arial"/>
                <a:cs typeface="Arial"/>
              </a:rPr>
              <a:t>Ministerio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Energía</a:t>
            </a:r>
            <a:r>
              <a:rPr dirty="0" sz="900" spc="-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y</a:t>
            </a:r>
            <a:r>
              <a:rPr dirty="0" sz="900" spc="-45" b="1">
                <a:latin typeface="Arial"/>
                <a:cs typeface="Arial"/>
              </a:rPr>
              <a:t> </a:t>
            </a:r>
            <a:r>
              <a:rPr dirty="0" sz="900" spc="-20" b="1">
                <a:latin typeface="Arial"/>
                <a:cs typeface="Arial"/>
              </a:rPr>
              <a:t>Minas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2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General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Energía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Electricidad</a:t>
            </a:r>
            <a:endParaRPr sz="9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772528" y="6746747"/>
            <a:ext cx="9145905" cy="460375"/>
          </a:xfrm>
          <a:custGeom>
            <a:avLst/>
            <a:gdLst/>
            <a:ahLst/>
            <a:cxnLst/>
            <a:rect l="l" t="t" r="r" b="b"/>
            <a:pathLst>
              <a:path w="9145905" h="460375">
                <a:moveTo>
                  <a:pt x="9145524" y="228600"/>
                </a:moveTo>
                <a:lnTo>
                  <a:pt x="9127642" y="162496"/>
                </a:lnTo>
                <a:lnTo>
                  <a:pt x="9077439" y="104025"/>
                </a:lnTo>
                <a:lnTo>
                  <a:pt x="9041841" y="78536"/>
                </a:lnTo>
                <a:lnTo>
                  <a:pt x="9000096" y="55994"/>
                </a:lnTo>
                <a:lnTo>
                  <a:pt x="8952852" y="36779"/>
                </a:lnTo>
                <a:lnTo>
                  <a:pt x="8900770" y="21209"/>
                </a:lnTo>
                <a:lnTo>
                  <a:pt x="8844470" y="9664"/>
                </a:lnTo>
                <a:lnTo>
                  <a:pt x="8784615" y="2476"/>
                </a:lnTo>
                <a:lnTo>
                  <a:pt x="8721852" y="0"/>
                </a:lnTo>
                <a:lnTo>
                  <a:pt x="8659457" y="2476"/>
                </a:lnTo>
                <a:lnTo>
                  <a:pt x="8654720" y="3048"/>
                </a:lnTo>
                <a:lnTo>
                  <a:pt x="0" y="3048"/>
                </a:lnTo>
                <a:lnTo>
                  <a:pt x="0" y="460248"/>
                </a:lnTo>
                <a:lnTo>
                  <a:pt x="8695944" y="460248"/>
                </a:lnTo>
                <a:lnTo>
                  <a:pt x="8695944" y="456184"/>
                </a:lnTo>
                <a:lnTo>
                  <a:pt x="8721852" y="457200"/>
                </a:lnTo>
                <a:lnTo>
                  <a:pt x="8784615" y="454736"/>
                </a:lnTo>
                <a:lnTo>
                  <a:pt x="8844470" y="447548"/>
                </a:lnTo>
                <a:lnTo>
                  <a:pt x="8900770" y="436003"/>
                </a:lnTo>
                <a:lnTo>
                  <a:pt x="8952852" y="420433"/>
                </a:lnTo>
                <a:lnTo>
                  <a:pt x="9000096" y="401218"/>
                </a:lnTo>
                <a:lnTo>
                  <a:pt x="9041841" y="378675"/>
                </a:lnTo>
                <a:lnTo>
                  <a:pt x="9077439" y="353187"/>
                </a:lnTo>
                <a:lnTo>
                  <a:pt x="9106256" y="325081"/>
                </a:lnTo>
                <a:lnTo>
                  <a:pt x="9140939" y="262445"/>
                </a:lnTo>
                <a:lnTo>
                  <a:pt x="9145524" y="228600"/>
                </a:lnTo>
                <a:close/>
              </a:path>
            </a:pathLst>
          </a:custGeom>
          <a:solidFill>
            <a:srgbClr val="99CC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93286" y="348989"/>
            <a:ext cx="3224768" cy="729996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673470" y="1326895"/>
            <a:ext cx="1972945" cy="3308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Inter</a:t>
            </a:r>
            <a:r>
              <a:rPr dirty="0" spc="-30"/>
              <a:t> </a:t>
            </a:r>
            <a:r>
              <a:rPr dirty="0" spc="-10"/>
              <a:t>Armónicos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353185" algn="l"/>
                <a:tab pos="1915795" algn="l"/>
                <a:tab pos="3054350" algn="l"/>
                <a:tab pos="3325495" algn="l"/>
                <a:tab pos="4488180" algn="l"/>
                <a:tab pos="5024755" algn="l"/>
                <a:tab pos="5805170" algn="l"/>
                <a:tab pos="7333615" algn="l"/>
              </a:tabLst>
            </a:pPr>
            <a:r>
              <a:rPr dirty="0" spc="-10" b="1">
                <a:solidFill>
                  <a:srgbClr val="000099"/>
                </a:solidFill>
                <a:latin typeface="Arial"/>
                <a:cs typeface="Arial"/>
              </a:rPr>
              <a:t>Definición:</a:t>
            </a:r>
            <a:r>
              <a:rPr dirty="0" b="1">
                <a:solidFill>
                  <a:srgbClr val="000099"/>
                </a:solidFill>
                <a:latin typeface="Arial"/>
                <a:cs typeface="Arial"/>
              </a:rPr>
              <a:t>	</a:t>
            </a:r>
            <a:r>
              <a:rPr dirty="0" spc="-25"/>
              <a:t>Son</a:t>
            </a:r>
            <a:r>
              <a:rPr dirty="0"/>
              <a:t>	</a:t>
            </a:r>
            <a:r>
              <a:rPr dirty="0" spc="-10"/>
              <a:t>tensiones</a:t>
            </a:r>
            <a:r>
              <a:rPr dirty="0"/>
              <a:t>	</a:t>
            </a:r>
            <a:r>
              <a:rPr dirty="0" spc="-50"/>
              <a:t>y</a:t>
            </a:r>
            <a:r>
              <a:rPr dirty="0"/>
              <a:t>	</a:t>
            </a:r>
            <a:r>
              <a:rPr dirty="0" spc="-10"/>
              <a:t>corrientes</a:t>
            </a:r>
            <a:r>
              <a:rPr dirty="0"/>
              <a:t>	</a:t>
            </a:r>
            <a:r>
              <a:rPr dirty="0" spc="-25"/>
              <a:t>que</a:t>
            </a:r>
            <a:r>
              <a:rPr dirty="0"/>
              <a:t>	</a:t>
            </a:r>
            <a:r>
              <a:rPr dirty="0" spc="-10"/>
              <a:t>tienen</a:t>
            </a:r>
            <a:r>
              <a:rPr dirty="0"/>
              <a:t>	</a:t>
            </a:r>
            <a:r>
              <a:rPr dirty="0" spc="-10"/>
              <a:t>componentes</a:t>
            </a:r>
            <a:r>
              <a:rPr dirty="0"/>
              <a:t>	</a:t>
            </a:r>
            <a:r>
              <a:rPr dirty="0" spc="-25"/>
              <a:t>de </a:t>
            </a:r>
            <a:r>
              <a:rPr dirty="0"/>
              <a:t>frecuencia</a:t>
            </a:r>
            <a:r>
              <a:rPr dirty="0" spc="-35"/>
              <a:t> </a:t>
            </a:r>
            <a:r>
              <a:rPr dirty="0"/>
              <a:t>que</a:t>
            </a:r>
            <a:r>
              <a:rPr dirty="0" spc="-20"/>
              <a:t> </a:t>
            </a:r>
            <a:r>
              <a:rPr dirty="0"/>
              <a:t>no</a:t>
            </a:r>
            <a:r>
              <a:rPr dirty="0" spc="-30"/>
              <a:t> </a:t>
            </a:r>
            <a:r>
              <a:rPr dirty="0"/>
              <a:t>son</a:t>
            </a:r>
            <a:r>
              <a:rPr dirty="0" spc="-30"/>
              <a:t> </a:t>
            </a:r>
            <a:r>
              <a:rPr dirty="0"/>
              <a:t>múltiples</a:t>
            </a:r>
            <a:r>
              <a:rPr dirty="0" spc="-30"/>
              <a:t> </a:t>
            </a:r>
            <a:r>
              <a:rPr dirty="0"/>
              <a:t>enteros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30"/>
              <a:t> </a:t>
            </a:r>
            <a:r>
              <a:rPr dirty="0"/>
              <a:t>la</a:t>
            </a:r>
            <a:r>
              <a:rPr dirty="0" spc="-30"/>
              <a:t> </a:t>
            </a:r>
            <a:r>
              <a:rPr dirty="0"/>
              <a:t>frecuencia</a:t>
            </a:r>
            <a:r>
              <a:rPr dirty="0" spc="-35"/>
              <a:t> </a:t>
            </a:r>
            <a:r>
              <a:rPr dirty="0" spc="-10"/>
              <a:t>fundamental.</a:t>
            </a:r>
          </a:p>
          <a:p>
            <a:pPr marL="12700" marR="5715">
              <a:lnSpc>
                <a:spcPct val="100000"/>
              </a:lnSpc>
              <a:spcBef>
                <a:spcPts val="1090"/>
              </a:spcBef>
            </a:pPr>
            <a:r>
              <a:rPr dirty="0" b="1">
                <a:solidFill>
                  <a:srgbClr val="000099"/>
                </a:solidFill>
                <a:latin typeface="Arial"/>
                <a:cs typeface="Arial"/>
              </a:rPr>
              <a:t>Causas:</a:t>
            </a:r>
            <a:r>
              <a:rPr dirty="0" spc="80" b="1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dirty="0"/>
              <a:t>Las</a:t>
            </a:r>
            <a:r>
              <a:rPr dirty="0" spc="85"/>
              <a:t> </a:t>
            </a:r>
            <a:r>
              <a:rPr dirty="0"/>
              <a:t>principales</a:t>
            </a:r>
            <a:r>
              <a:rPr dirty="0" spc="95"/>
              <a:t> </a:t>
            </a:r>
            <a:r>
              <a:rPr dirty="0"/>
              <a:t>fuentes</a:t>
            </a:r>
            <a:r>
              <a:rPr dirty="0" spc="95"/>
              <a:t> </a:t>
            </a:r>
            <a:r>
              <a:rPr dirty="0"/>
              <a:t>de</a:t>
            </a:r>
            <a:r>
              <a:rPr dirty="0" spc="90"/>
              <a:t> </a:t>
            </a:r>
            <a:r>
              <a:rPr dirty="0"/>
              <a:t>distorsión</a:t>
            </a:r>
            <a:r>
              <a:rPr dirty="0" spc="90"/>
              <a:t> </a:t>
            </a:r>
            <a:r>
              <a:rPr dirty="0"/>
              <a:t>de</a:t>
            </a:r>
            <a:r>
              <a:rPr dirty="0" spc="90"/>
              <a:t> </a:t>
            </a:r>
            <a:r>
              <a:rPr dirty="0"/>
              <a:t>forma</a:t>
            </a:r>
            <a:r>
              <a:rPr dirty="0" spc="105"/>
              <a:t> </a:t>
            </a:r>
            <a:r>
              <a:rPr dirty="0"/>
              <a:t>de</a:t>
            </a:r>
            <a:r>
              <a:rPr dirty="0" spc="105"/>
              <a:t> </a:t>
            </a:r>
            <a:r>
              <a:rPr dirty="0"/>
              <a:t>onda</a:t>
            </a:r>
            <a:r>
              <a:rPr dirty="0" spc="105"/>
              <a:t> </a:t>
            </a:r>
            <a:r>
              <a:rPr dirty="0"/>
              <a:t>por</a:t>
            </a:r>
            <a:r>
              <a:rPr dirty="0" spc="95"/>
              <a:t> </a:t>
            </a:r>
            <a:r>
              <a:rPr dirty="0" spc="-10"/>
              <a:t>inter </a:t>
            </a:r>
            <a:r>
              <a:rPr dirty="0"/>
              <a:t>armónicos</a:t>
            </a:r>
            <a:r>
              <a:rPr dirty="0" spc="-30"/>
              <a:t> </a:t>
            </a:r>
            <a:r>
              <a:rPr dirty="0"/>
              <a:t>son</a:t>
            </a:r>
            <a:r>
              <a:rPr dirty="0" spc="-15"/>
              <a:t> </a:t>
            </a:r>
            <a:r>
              <a:rPr dirty="0"/>
              <a:t>hornos</a:t>
            </a:r>
            <a:r>
              <a:rPr dirty="0" spc="-25"/>
              <a:t> </a:t>
            </a:r>
            <a:r>
              <a:rPr dirty="0"/>
              <a:t>de</a:t>
            </a:r>
            <a:r>
              <a:rPr dirty="0" spc="-35"/>
              <a:t> </a:t>
            </a:r>
            <a:r>
              <a:rPr dirty="0" spc="-20"/>
              <a:t>arco.</a:t>
            </a:r>
          </a:p>
          <a:p>
            <a:pPr marL="12700">
              <a:lnSpc>
                <a:spcPct val="100000"/>
              </a:lnSpc>
              <a:spcBef>
                <a:spcPts val="1090"/>
              </a:spcBef>
            </a:pPr>
            <a:r>
              <a:rPr dirty="0" b="1">
                <a:solidFill>
                  <a:srgbClr val="000099"/>
                </a:solidFill>
                <a:latin typeface="Arial"/>
                <a:cs typeface="Arial"/>
              </a:rPr>
              <a:t>Regimen:</a:t>
            </a:r>
            <a:r>
              <a:rPr dirty="0" spc="-45" b="1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dirty="0" spc="-10"/>
              <a:t>Permanente.</a:t>
            </a:r>
          </a:p>
          <a:p>
            <a:pPr marL="12700">
              <a:lnSpc>
                <a:spcPct val="100000"/>
              </a:lnSpc>
              <a:spcBef>
                <a:spcPts val="1095"/>
              </a:spcBef>
            </a:pPr>
            <a:r>
              <a:rPr dirty="0" b="1">
                <a:solidFill>
                  <a:srgbClr val="000099"/>
                </a:solidFill>
                <a:latin typeface="Arial"/>
                <a:cs typeface="Arial"/>
              </a:rPr>
              <a:t>Contenido</a:t>
            </a:r>
            <a:r>
              <a:rPr dirty="0" spc="-30" b="1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dirty="0" b="1">
                <a:solidFill>
                  <a:srgbClr val="000099"/>
                </a:solidFill>
                <a:latin typeface="Arial"/>
                <a:cs typeface="Arial"/>
              </a:rPr>
              <a:t>Espectral:</a:t>
            </a:r>
            <a:r>
              <a:rPr dirty="0" spc="-25" b="1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dirty="0"/>
              <a:t>hasta</a:t>
            </a:r>
            <a:r>
              <a:rPr dirty="0" spc="-15"/>
              <a:t> </a:t>
            </a:r>
            <a:r>
              <a:rPr dirty="0"/>
              <a:t>6</a:t>
            </a:r>
            <a:r>
              <a:rPr dirty="0" spc="-30"/>
              <a:t> </a:t>
            </a:r>
            <a:r>
              <a:rPr dirty="0"/>
              <a:t>kHz</a:t>
            </a:r>
            <a:r>
              <a:rPr dirty="0" spc="-25"/>
              <a:t> </a:t>
            </a:r>
            <a:r>
              <a:rPr dirty="0"/>
              <a:t>(100</a:t>
            </a:r>
            <a:r>
              <a:rPr dirty="0" spc="-25"/>
              <a:t> </a:t>
            </a:r>
            <a:r>
              <a:rPr dirty="0" spc="-20"/>
              <a:t>th).</a:t>
            </a:r>
          </a:p>
          <a:p>
            <a:pPr marL="12700">
              <a:lnSpc>
                <a:spcPct val="100000"/>
              </a:lnSpc>
              <a:spcBef>
                <a:spcPts val="1090"/>
              </a:spcBef>
            </a:pPr>
            <a:r>
              <a:rPr dirty="0" b="1">
                <a:solidFill>
                  <a:srgbClr val="000099"/>
                </a:solidFill>
                <a:latin typeface="Arial"/>
                <a:cs typeface="Arial"/>
              </a:rPr>
              <a:t>Magnitud</a:t>
            </a:r>
            <a:r>
              <a:rPr dirty="0" spc="-20" b="1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dirty="0" b="1">
                <a:solidFill>
                  <a:srgbClr val="000099"/>
                </a:solidFill>
                <a:latin typeface="Arial"/>
                <a:cs typeface="Arial"/>
              </a:rPr>
              <a:t>Típica:</a:t>
            </a:r>
            <a:r>
              <a:rPr dirty="0" spc="-10" b="1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dirty="0"/>
              <a:t>0</a:t>
            </a:r>
            <a:r>
              <a:rPr dirty="0" spc="-2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2</a:t>
            </a:r>
            <a:r>
              <a:rPr dirty="0" spc="-20"/>
              <a:t> </a:t>
            </a:r>
            <a:r>
              <a:rPr dirty="0"/>
              <a:t>%</a:t>
            </a:r>
            <a:r>
              <a:rPr dirty="0" spc="-15"/>
              <a:t> </a:t>
            </a:r>
            <a:r>
              <a:rPr dirty="0" spc="-50" b="1">
                <a:latin typeface="Arial"/>
                <a:cs typeface="Arial"/>
              </a:rPr>
              <a:t>.</a:t>
            </a:r>
          </a:p>
        </p:txBody>
      </p:sp>
      <p:grpSp>
        <p:nvGrpSpPr>
          <p:cNvPr id="7" name="object 7" descr=""/>
          <p:cNvGrpSpPr/>
          <p:nvPr/>
        </p:nvGrpSpPr>
        <p:grpSpPr>
          <a:xfrm>
            <a:off x="3386000" y="4376737"/>
            <a:ext cx="3918585" cy="2122170"/>
            <a:chOff x="3386000" y="4376737"/>
            <a:chExt cx="3918585" cy="2122170"/>
          </a:xfrm>
        </p:grpSpPr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96874" y="4387596"/>
              <a:ext cx="3898391" cy="2101595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3390762" y="4381500"/>
              <a:ext cx="3909060" cy="2112645"/>
            </a:xfrm>
            <a:custGeom>
              <a:avLst/>
              <a:gdLst/>
              <a:ahLst/>
              <a:cxnLst/>
              <a:rect l="l" t="t" r="r" b="b"/>
              <a:pathLst>
                <a:path w="3909059" h="2112645">
                  <a:moveTo>
                    <a:pt x="0" y="0"/>
                  </a:moveTo>
                  <a:lnTo>
                    <a:pt x="0" y="2112263"/>
                  </a:lnTo>
                  <a:lnTo>
                    <a:pt x="3909059" y="2112263"/>
                  </a:lnTo>
                  <a:lnTo>
                    <a:pt x="3909059" y="0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5B5B8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50"/>
              <a:t>1</a:t>
            </a:r>
            <a:r>
              <a:rPr dirty="0" baseline="23809" sz="1050" spc="75"/>
              <a:t>ER.</a:t>
            </a:r>
            <a:r>
              <a:rPr dirty="0" baseline="23809" sz="1050" spc="165"/>
              <a:t> </a:t>
            </a:r>
            <a:r>
              <a:rPr dirty="0" sz="1100" spc="65"/>
              <a:t>EVENTO</a:t>
            </a:r>
            <a:r>
              <a:rPr dirty="0" sz="1100" spc="-10"/>
              <a:t> </a:t>
            </a:r>
            <a:r>
              <a:rPr dirty="0" sz="1100" spc="65"/>
              <a:t>DE</a:t>
            </a:r>
            <a:r>
              <a:rPr dirty="0" sz="1100" spc="-20"/>
              <a:t> </a:t>
            </a:r>
            <a:r>
              <a:rPr dirty="0" sz="1100" spc="80"/>
              <a:t>LAS</a:t>
            </a:r>
            <a:r>
              <a:rPr dirty="0" sz="1100" spc="-15"/>
              <a:t> </a:t>
            </a:r>
            <a:r>
              <a:rPr dirty="0" sz="1100" spc="95"/>
              <a:t>NORMAS</a:t>
            </a:r>
            <a:r>
              <a:rPr dirty="0" sz="1100" spc="-15"/>
              <a:t> </a:t>
            </a:r>
            <a:r>
              <a:rPr dirty="0" sz="1100" spc="70"/>
              <a:t>DE</a:t>
            </a:r>
            <a:r>
              <a:rPr dirty="0" sz="1100" spc="-5"/>
              <a:t> </a:t>
            </a:r>
            <a:r>
              <a:rPr dirty="0" sz="1100" spc="80"/>
              <a:t>CALIDAD</a:t>
            </a:r>
            <a:r>
              <a:rPr dirty="0" sz="1100" spc="-20"/>
              <a:t> </a:t>
            </a:r>
            <a:r>
              <a:rPr dirty="0" sz="1100" spc="70"/>
              <a:t>DEL</a:t>
            </a:r>
            <a:r>
              <a:rPr dirty="0" sz="1100" spc="-10"/>
              <a:t> </a:t>
            </a:r>
            <a:r>
              <a:rPr dirty="0" sz="1100" spc="80"/>
              <a:t>SERVICIO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 spc="-10"/>
              <a:t> </a:t>
            </a:r>
            <a:r>
              <a:rPr dirty="0" sz="1100" spc="90"/>
              <a:t>DISTRIBUCION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/>
              <a:t> </a:t>
            </a:r>
            <a:r>
              <a:rPr dirty="0" sz="1100" spc="75"/>
              <a:t>ELECTRICIDAD-</a:t>
            </a:r>
            <a:r>
              <a:rPr dirty="0" sz="1100" spc="-10"/>
              <a:t> </a:t>
            </a:r>
            <a:r>
              <a:rPr dirty="0" sz="1100" spc="75"/>
              <a:t>PRODUCTO</a:t>
            </a:r>
            <a:r>
              <a:rPr dirty="0" sz="1100" spc="-25"/>
              <a:t> </a:t>
            </a:r>
            <a:r>
              <a:rPr dirty="0" sz="1100" spc="60"/>
              <a:t>TECNICO</a:t>
            </a:r>
            <a:endParaRPr sz="11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86252" y="369817"/>
            <a:ext cx="9131935" cy="675005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845310" marR="5328285">
              <a:lnSpc>
                <a:spcPct val="117400"/>
              </a:lnSpc>
              <a:spcBef>
                <a:spcPts val="140"/>
              </a:spcBef>
            </a:pPr>
            <a:r>
              <a:rPr dirty="0" sz="900" b="1">
                <a:latin typeface="Arial"/>
                <a:cs typeface="Arial"/>
              </a:rPr>
              <a:t>República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Bolivariana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25" b="1">
                <a:latin typeface="Arial"/>
                <a:cs typeface="Arial"/>
              </a:rPr>
              <a:t> </a:t>
            </a:r>
            <a:r>
              <a:rPr dirty="0" sz="900" spc="-10" b="1">
                <a:latin typeface="Arial"/>
                <a:cs typeface="Arial"/>
              </a:rPr>
              <a:t>Venezuela </a:t>
            </a:r>
            <a:r>
              <a:rPr dirty="0" sz="900" b="1">
                <a:latin typeface="Arial"/>
                <a:cs typeface="Arial"/>
              </a:rPr>
              <a:t>Ministerio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Energía</a:t>
            </a:r>
            <a:r>
              <a:rPr dirty="0" sz="900" spc="-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y</a:t>
            </a:r>
            <a:r>
              <a:rPr dirty="0" sz="900" spc="-45" b="1">
                <a:latin typeface="Arial"/>
                <a:cs typeface="Arial"/>
              </a:rPr>
              <a:t> </a:t>
            </a:r>
            <a:r>
              <a:rPr dirty="0" sz="900" spc="-20" b="1">
                <a:latin typeface="Arial"/>
                <a:cs typeface="Arial"/>
              </a:rPr>
              <a:t>Minas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2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General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Energía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Electricidad</a:t>
            </a:r>
            <a:endParaRPr sz="9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772528" y="6746747"/>
            <a:ext cx="9145905" cy="460375"/>
          </a:xfrm>
          <a:custGeom>
            <a:avLst/>
            <a:gdLst/>
            <a:ahLst/>
            <a:cxnLst/>
            <a:rect l="l" t="t" r="r" b="b"/>
            <a:pathLst>
              <a:path w="9145905" h="460375">
                <a:moveTo>
                  <a:pt x="9145524" y="228600"/>
                </a:moveTo>
                <a:lnTo>
                  <a:pt x="9127642" y="162496"/>
                </a:lnTo>
                <a:lnTo>
                  <a:pt x="9077439" y="104025"/>
                </a:lnTo>
                <a:lnTo>
                  <a:pt x="9041841" y="78536"/>
                </a:lnTo>
                <a:lnTo>
                  <a:pt x="9000096" y="55994"/>
                </a:lnTo>
                <a:lnTo>
                  <a:pt x="8952852" y="36779"/>
                </a:lnTo>
                <a:lnTo>
                  <a:pt x="8900770" y="21209"/>
                </a:lnTo>
                <a:lnTo>
                  <a:pt x="8844470" y="9664"/>
                </a:lnTo>
                <a:lnTo>
                  <a:pt x="8784615" y="2476"/>
                </a:lnTo>
                <a:lnTo>
                  <a:pt x="8721852" y="0"/>
                </a:lnTo>
                <a:lnTo>
                  <a:pt x="8659457" y="2476"/>
                </a:lnTo>
                <a:lnTo>
                  <a:pt x="8654720" y="3048"/>
                </a:lnTo>
                <a:lnTo>
                  <a:pt x="0" y="3048"/>
                </a:lnTo>
                <a:lnTo>
                  <a:pt x="0" y="460248"/>
                </a:lnTo>
                <a:lnTo>
                  <a:pt x="8695944" y="460248"/>
                </a:lnTo>
                <a:lnTo>
                  <a:pt x="8695944" y="456184"/>
                </a:lnTo>
                <a:lnTo>
                  <a:pt x="8721852" y="457200"/>
                </a:lnTo>
                <a:lnTo>
                  <a:pt x="8784615" y="454736"/>
                </a:lnTo>
                <a:lnTo>
                  <a:pt x="8844470" y="447548"/>
                </a:lnTo>
                <a:lnTo>
                  <a:pt x="8900770" y="436003"/>
                </a:lnTo>
                <a:lnTo>
                  <a:pt x="8952852" y="420433"/>
                </a:lnTo>
                <a:lnTo>
                  <a:pt x="9000096" y="401218"/>
                </a:lnTo>
                <a:lnTo>
                  <a:pt x="9041841" y="378675"/>
                </a:lnTo>
                <a:lnTo>
                  <a:pt x="9077439" y="353187"/>
                </a:lnTo>
                <a:lnTo>
                  <a:pt x="9106256" y="325081"/>
                </a:lnTo>
                <a:lnTo>
                  <a:pt x="9140939" y="262445"/>
                </a:lnTo>
                <a:lnTo>
                  <a:pt x="9145524" y="228600"/>
                </a:lnTo>
                <a:close/>
              </a:path>
            </a:pathLst>
          </a:custGeom>
          <a:solidFill>
            <a:srgbClr val="99CC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93286" y="348989"/>
            <a:ext cx="3224768" cy="729996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426583" y="1352803"/>
            <a:ext cx="2440940" cy="3308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Notching</a:t>
            </a:r>
            <a:r>
              <a:rPr dirty="0" spc="-25"/>
              <a:t> </a:t>
            </a:r>
            <a:r>
              <a:rPr dirty="0"/>
              <a:t>ó</a:t>
            </a:r>
            <a:r>
              <a:rPr dirty="0" spc="-45"/>
              <a:t> </a:t>
            </a:r>
            <a:r>
              <a:rPr dirty="0" spc="-10"/>
              <a:t>Ranuras</a:t>
            </a:r>
          </a:p>
        </p:txBody>
      </p:sp>
      <p:sp>
        <p:nvSpPr>
          <p:cNvPr id="6" name="object 6" descr=""/>
          <p:cNvSpPr txBox="1"/>
          <p:nvPr/>
        </p:nvSpPr>
        <p:spPr>
          <a:xfrm>
            <a:off x="1907407" y="1811527"/>
            <a:ext cx="7613650" cy="12617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just" marL="12700" marR="5080">
              <a:lnSpc>
                <a:spcPct val="100299"/>
              </a:lnSpc>
              <a:spcBef>
                <a:spcPts val="90"/>
              </a:spcBef>
            </a:pPr>
            <a:r>
              <a:rPr dirty="0" sz="1800" b="1">
                <a:solidFill>
                  <a:srgbClr val="000099"/>
                </a:solidFill>
                <a:latin typeface="Arial"/>
                <a:cs typeface="Arial"/>
              </a:rPr>
              <a:t>Definición:</a:t>
            </a:r>
            <a:r>
              <a:rPr dirty="0" sz="1800" spc="135" b="1">
                <a:solidFill>
                  <a:srgbClr val="000099"/>
                </a:solidFill>
                <a:latin typeface="Arial"/>
                <a:cs typeface="Arial"/>
              </a:rPr>
              <a:t>  </a:t>
            </a:r>
            <a:r>
              <a:rPr dirty="0" sz="1800">
                <a:latin typeface="Arial MT"/>
                <a:cs typeface="Arial MT"/>
              </a:rPr>
              <a:t>Es</a:t>
            </a:r>
            <a:r>
              <a:rPr dirty="0" sz="1800" spc="140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una</a:t>
            </a:r>
            <a:r>
              <a:rPr dirty="0" sz="1800" spc="140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distorsión</a:t>
            </a:r>
            <a:r>
              <a:rPr dirty="0" sz="1800" spc="140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de</a:t>
            </a:r>
            <a:r>
              <a:rPr dirty="0" sz="1800" spc="135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tensión</a:t>
            </a:r>
            <a:r>
              <a:rPr dirty="0" sz="1800" spc="135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periódica</a:t>
            </a:r>
            <a:r>
              <a:rPr dirty="0" sz="1800" spc="135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causada</a:t>
            </a:r>
            <a:r>
              <a:rPr dirty="0" sz="1800" spc="135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por</a:t>
            </a:r>
            <a:r>
              <a:rPr dirty="0" sz="1800" spc="135">
                <a:latin typeface="Arial MT"/>
                <a:cs typeface="Arial MT"/>
              </a:rPr>
              <a:t>  </a:t>
            </a:r>
            <a:r>
              <a:rPr dirty="0" sz="1800" spc="-25">
                <a:latin typeface="Arial MT"/>
                <a:cs typeface="Arial MT"/>
              </a:rPr>
              <a:t>la </a:t>
            </a:r>
            <a:r>
              <a:rPr dirty="0" sz="1800">
                <a:latin typeface="Arial MT"/>
                <a:cs typeface="Arial MT"/>
              </a:rPr>
              <a:t>operación</a:t>
            </a:r>
            <a:r>
              <a:rPr dirty="0" sz="1800" spc="38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normal</a:t>
            </a:r>
            <a:r>
              <a:rPr dirty="0" sz="1800" spc="37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de</a:t>
            </a:r>
            <a:r>
              <a:rPr dirty="0" sz="1800" spc="38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dispositivos</a:t>
            </a:r>
            <a:r>
              <a:rPr dirty="0" sz="1800" spc="37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de</a:t>
            </a:r>
            <a:r>
              <a:rPr dirty="0" sz="1800" spc="37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electrónica</a:t>
            </a:r>
            <a:r>
              <a:rPr dirty="0" sz="1800" spc="36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cuando</a:t>
            </a:r>
            <a:r>
              <a:rPr dirty="0" sz="1800" spc="37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la</a:t>
            </a:r>
            <a:r>
              <a:rPr dirty="0" sz="1800" spc="36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corriente</a:t>
            </a:r>
            <a:r>
              <a:rPr dirty="0" sz="1800" spc="355">
                <a:latin typeface="Arial MT"/>
                <a:cs typeface="Arial MT"/>
              </a:rPr>
              <a:t> </a:t>
            </a:r>
            <a:r>
              <a:rPr dirty="0" sz="1800" spc="-25">
                <a:latin typeface="Arial MT"/>
                <a:cs typeface="Arial MT"/>
              </a:rPr>
              <a:t>es </a:t>
            </a:r>
            <a:r>
              <a:rPr dirty="0" sz="1800">
                <a:latin typeface="Arial MT"/>
                <a:cs typeface="Arial MT"/>
              </a:rPr>
              <a:t>conmutada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de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una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fase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a</a:t>
            </a:r>
            <a:r>
              <a:rPr dirty="0" sz="1800" spc="-20">
                <a:latin typeface="Arial MT"/>
                <a:cs typeface="Arial MT"/>
              </a:rPr>
              <a:t> otra.</a:t>
            </a:r>
            <a:endParaRPr sz="1800">
              <a:latin typeface="Arial MT"/>
              <a:cs typeface="Arial MT"/>
            </a:endParaRPr>
          </a:p>
          <a:p>
            <a:pPr algn="just" marL="12700">
              <a:lnSpc>
                <a:spcPct val="100000"/>
              </a:lnSpc>
              <a:spcBef>
                <a:spcPts val="1080"/>
              </a:spcBef>
            </a:pPr>
            <a:r>
              <a:rPr dirty="0" sz="1800" b="1">
                <a:solidFill>
                  <a:srgbClr val="000099"/>
                </a:solidFill>
                <a:latin typeface="Arial"/>
                <a:cs typeface="Arial"/>
              </a:rPr>
              <a:t>Regimen:</a:t>
            </a:r>
            <a:r>
              <a:rPr dirty="0" sz="1800" spc="-45" b="1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dirty="0" sz="1800" spc="-10">
                <a:latin typeface="Arial MT"/>
                <a:cs typeface="Arial MT"/>
              </a:rPr>
              <a:t>Permanente.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2693279" y="3506121"/>
            <a:ext cx="5527675" cy="2849880"/>
            <a:chOff x="2693279" y="3506121"/>
            <a:chExt cx="5527675" cy="2849880"/>
          </a:xfrm>
        </p:grpSpPr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93279" y="3506121"/>
              <a:ext cx="5527575" cy="2849560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5269854" y="3701795"/>
              <a:ext cx="457200" cy="838200"/>
            </a:xfrm>
            <a:custGeom>
              <a:avLst/>
              <a:gdLst/>
              <a:ahLst/>
              <a:cxnLst/>
              <a:rect l="l" t="t" r="r" b="b"/>
              <a:pathLst>
                <a:path w="457200" h="838200">
                  <a:moveTo>
                    <a:pt x="228599" y="0"/>
                  </a:moveTo>
                  <a:lnTo>
                    <a:pt x="162489" y="17729"/>
                  </a:lnTo>
                  <a:lnTo>
                    <a:pt x="104019" y="67472"/>
                  </a:lnTo>
                  <a:lnTo>
                    <a:pt x="78524" y="102735"/>
                  </a:lnTo>
                  <a:lnTo>
                    <a:pt x="55990" y="144064"/>
                  </a:lnTo>
                  <a:lnTo>
                    <a:pt x="36768" y="190813"/>
                  </a:lnTo>
                  <a:lnTo>
                    <a:pt x="21207" y="242337"/>
                  </a:lnTo>
                  <a:lnTo>
                    <a:pt x="9659" y="297990"/>
                  </a:lnTo>
                  <a:lnTo>
                    <a:pt x="2473" y="357126"/>
                  </a:lnTo>
                  <a:lnTo>
                    <a:pt x="0" y="419099"/>
                  </a:lnTo>
                  <a:lnTo>
                    <a:pt x="2473" y="481073"/>
                  </a:lnTo>
                  <a:lnTo>
                    <a:pt x="9659" y="540209"/>
                  </a:lnTo>
                  <a:lnTo>
                    <a:pt x="21207" y="595862"/>
                  </a:lnTo>
                  <a:lnTo>
                    <a:pt x="36768" y="647386"/>
                  </a:lnTo>
                  <a:lnTo>
                    <a:pt x="55990" y="694135"/>
                  </a:lnTo>
                  <a:lnTo>
                    <a:pt x="78524" y="735464"/>
                  </a:lnTo>
                  <a:lnTo>
                    <a:pt x="104019" y="770727"/>
                  </a:lnTo>
                  <a:lnTo>
                    <a:pt x="132124" y="799277"/>
                  </a:lnTo>
                  <a:lnTo>
                    <a:pt x="194765" y="833660"/>
                  </a:lnTo>
                  <a:lnTo>
                    <a:pt x="228599" y="838199"/>
                  </a:lnTo>
                  <a:lnTo>
                    <a:pt x="262434" y="833660"/>
                  </a:lnTo>
                  <a:lnTo>
                    <a:pt x="325075" y="799277"/>
                  </a:lnTo>
                  <a:lnTo>
                    <a:pt x="353180" y="770727"/>
                  </a:lnTo>
                  <a:lnTo>
                    <a:pt x="378675" y="735464"/>
                  </a:lnTo>
                  <a:lnTo>
                    <a:pt x="401209" y="694135"/>
                  </a:lnTo>
                  <a:lnTo>
                    <a:pt x="420431" y="647386"/>
                  </a:lnTo>
                  <a:lnTo>
                    <a:pt x="435992" y="595862"/>
                  </a:lnTo>
                  <a:lnTo>
                    <a:pt x="447540" y="540209"/>
                  </a:lnTo>
                  <a:lnTo>
                    <a:pt x="454726" y="481073"/>
                  </a:lnTo>
                  <a:lnTo>
                    <a:pt x="457199" y="419099"/>
                  </a:lnTo>
                  <a:lnTo>
                    <a:pt x="454726" y="357126"/>
                  </a:lnTo>
                  <a:lnTo>
                    <a:pt x="447540" y="297990"/>
                  </a:lnTo>
                  <a:lnTo>
                    <a:pt x="435992" y="242337"/>
                  </a:lnTo>
                  <a:lnTo>
                    <a:pt x="420431" y="190813"/>
                  </a:lnTo>
                  <a:lnTo>
                    <a:pt x="401209" y="144064"/>
                  </a:lnTo>
                  <a:lnTo>
                    <a:pt x="378675" y="102735"/>
                  </a:lnTo>
                  <a:lnTo>
                    <a:pt x="353180" y="67472"/>
                  </a:lnTo>
                  <a:lnTo>
                    <a:pt x="325075" y="38922"/>
                  </a:lnTo>
                  <a:lnTo>
                    <a:pt x="262434" y="4539"/>
                  </a:lnTo>
                  <a:lnTo>
                    <a:pt x="228599" y="0"/>
                  </a:lnTo>
                  <a:close/>
                </a:path>
              </a:pathLst>
            </a:custGeom>
            <a:ln w="38099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50"/>
              <a:t>1</a:t>
            </a:r>
            <a:r>
              <a:rPr dirty="0" baseline="23809" sz="1050" spc="75"/>
              <a:t>ER.</a:t>
            </a:r>
            <a:r>
              <a:rPr dirty="0" baseline="23809" sz="1050" spc="165"/>
              <a:t> </a:t>
            </a:r>
            <a:r>
              <a:rPr dirty="0" sz="1100" spc="65"/>
              <a:t>EVENTO</a:t>
            </a:r>
            <a:r>
              <a:rPr dirty="0" sz="1100" spc="-10"/>
              <a:t> </a:t>
            </a:r>
            <a:r>
              <a:rPr dirty="0" sz="1100" spc="65"/>
              <a:t>DE</a:t>
            </a:r>
            <a:r>
              <a:rPr dirty="0" sz="1100" spc="-20"/>
              <a:t> </a:t>
            </a:r>
            <a:r>
              <a:rPr dirty="0" sz="1100" spc="80"/>
              <a:t>LAS</a:t>
            </a:r>
            <a:r>
              <a:rPr dirty="0" sz="1100" spc="-15"/>
              <a:t> </a:t>
            </a:r>
            <a:r>
              <a:rPr dirty="0" sz="1100" spc="95"/>
              <a:t>NORMAS</a:t>
            </a:r>
            <a:r>
              <a:rPr dirty="0" sz="1100" spc="-15"/>
              <a:t> </a:t>
            </a:r>
            <a:r>
              <a:rPr dirty="0" sz="1100" spc="70"/>
              <a:t>DE</a:t>
            </a:r>
            <a:r>
              <a:rPr dirty="0" sz="1100" spc="-5"/>
              <a:t> </a:t>
            </a:r>
            <a:r>
              <a:rPr dirty="0" sz="1100" spc="80"/>
              <a:t>CALIDAD</a:t>
            </a:r>
            <a:r>
              <a:rPr dirty="0" sz="1100" spc="-20"/>
              <a:t> </a:t>
            </a:r>
            <a:r>
              <a:rPr dirty="0" sz="1100" spc="70"/>
              <a:t>DEL</a:t>
            </a:r>
            <a:r>
              <a:rPr dirty="0" sz="1100" spc="-10"/>
              <a:t> </a:t>
            </a:r>
            <a:r>
              <a:rPr dirty="0" sz="1100" spc="80"/>
              <a:t>SERVICIO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 spc="-10"/>
              <a:t> </a:t>
            </a:r>
            <a:r>
              <a:rPr dirty="0" sz="1100" spc="90"/>
              <a:t>DISTRIBUCION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/>
              <a:t> </a:t>
            </a:r>
            <a:r>
              <a:rPr dirty="0" sz="1100" spc="75"/>
              <a:t>ELECTRICIDAD-</a:t>
            </a:r>
            <a:r>
              <a:rPr dirty="0" sz="1100" spc="-10"/>
              <a:t> </a:t>
            </a:r>
            <a:r>
              <a:rPr dirty="0" sz="1100" spc="75"/>
              <a:t>PRODUCTO</a:t>
            </a:r>
            <a:r>
              <a:rPr dirty="0" sz="1100" spc="-25"/>
              <a:t> </a:t>
            </a:r>
            <a:r>
              <a:rPr dirty="0" sz="1100" spc="60"/>
              <a:t>TECNICO</a:t>
            </a:r>
            <a:endParaRPr sz="110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86252" y="369817"/>
            <a:ext cx="9131935" cy="675005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845310" marR="5328285">
              <a:lnSpc>
                <a:spcPct val="117400"/>
              </a:lnSpc>
              <a:spcBef>
                <a:spcPts val="140"/>
              </a:spcBef>
            </a:pPr>
            <a:r>
              <a:rPr dirty="0" sz="900" b="1">
                <a:latin typeface="Arial"/>
                <a:cs typeface="Arial"/>
              </a:rPr>
              <a:t>República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Bolivariana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25" b="1">
                <a:latin typeface="Arial"/>
                <a:cs typeface="Arial"/>
              </a:rPr>
              <a:t> </a:t>
            </a:r>
            <a:r>
              <a:rPr dirty="0" sz="900" spc="-10" b="1">
                <a:latin typeface="Arial"/>
                <a:cs typeface="Arial"/>
              </a:rPr>
              <a:t>Venezuela </a:t>
            </a:r>
            <a:r>
              <a:rPr dirty="0" sz="900" b="1">
                <a:latin typeface="Arial"/>
                <a:cs typeface="Arial"/>
              </a:rPr>
              <a:t>Ministerio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Energía</a:t>
            </a:r>
            <a:r>
              <a:rPr dirty="0" sz="900" spc="-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y</a:t>
            </a:r>
            <a:r>
              <a:rPr dirty="0" sz="900" spc="-45" b="1">
                <a:latin typeface="Arial"/>
                <a:cs typeface="Arial"/>
              </a:rPr>
              <a:t> </a:t>
            </a:r>
            <a:r>
              <a:rPr dirty="0" sz="900" spc="-20" b="1">
                <a:latin typeface="Arial"/>
                <a:cs typeface="Arial"/>
              </a:rPr>
              <a:t>Minas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2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General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Energía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Electricidad</a:t>
            </a:r>
            <a:endParaRPr sz="9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772528" y="6746747"/>
            <a:ext cx="9145905" cy="460375"/>
          </a:xfrm>
          <a:custGeom>
            <a:avLst/>
            <a:gdLst/>
            <a:ahLst/>
            <a:cxnLst/>
            <a:rect l="l" t="t" r="r" b="b"/>
            <a:pathLst>
              <a:path w="9145905" h="460375">
                <a:moveTo>
                  <a:pt x="9145524" y="228600"/>
                </a:moveTo>
                <a:lnTo>
                  <a:pt x="9127642" y="162496"/>
                </a:lnTo>
                <a:lnTo>
                  <a:pt x="9077439" y="104025"/>
                </a:lnTo>
                <a:lnTo>
                  <a:pt x="9041841" y="78536"/>
                </a:lnTo>
                <a:lnTo>
                  <a:pt x="9000096" y="55994"/>
                </a:lnTo>
                <a:lnTo>
                  <a:pt x="8952852" y="36779"/>
                </a:lnTo>
                <a:lnTo>
                  <a:pt x="8900770" y="21209"/>
                </a:lnTo>
                <a:lnTo>
                  <a:pt x="8844470" y="9664"/>
                </a:lnTo>
                <a:lnTo>
                  <a:pt x="8784615" y="2476"/>
                </a:lnTo>
                <a:lnTo>
                  <a:pt x="8721852" y="0"/>
                </a:lnTo>
                <a:lnTo>
                  <a:pt x="8659457" y="2476"/>
                </a:lnTo>
                <a:lnTo>
                  <a:pt x="8654720" y="3048"/>
                </a:lnTo>
                <a:lnTo>
                  <a:pt x="0" y="3048"/>
                </a:lnTo>
                <a:lnTo>
                  <a:pt x="0" y="460248"/>
                </a:lnTo>
                <a:lnTo>
                  <a:pt x="8695944" y="460248"/>
                </a:lnTo>
                <a:lnTo>
                  <a:pt x="8695944" y="456184"/>
                </a:lnTo>
                <a:lnTo>
                  <a:pt x="8721852" y="457200"/>
                </a:lnTo>
                <a:lnTo>
                  <a:pt x="8784615" y="454736"/>
                </a:lnTo>
                <a:lnTo>
                  <a:pt x="8844470" y="447548"/>
                </a:lnTo>
                <a:lnTo>
                  <a:pt x="8900770" y="436003"/>
                </a:lnTo>
                <a:lnTo>
                  <a:pt x="8952852" y="420433"/>
                </a:lnTo>
                <a:lnTo>
                  <a:pt x="9000096" y="401218"/>
                </a:lnTo>
                <a:lnTo>
                  <a:pt x="9041841" y="378675"/>
                </a:lnTo>
                <a:lnTo>
                  <a:pt x="9077439" y="353187"/>
                </a:lnTo>
                <a:lnTo>
                  <a:pt x="9106256" y="325081"/>
                </a:lnTo>
                <a:lnTo>
                  <a:pt x="9140939" y="262445"/>
                </a:lnTo>
                <a:lnTo>
                  <a:pt x="9145524" y="228600"/>
                </a:lnTo>
                <a:close/>
              </a:path>
            </a:pathLst>
          </a:custGeom>
          <a:solidFill>
            <a:srgbClr val="99CC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93286" y="348989"/>
            <a:ext cx="3224768" cy="729996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1843391" y="1899919"/>
            <a:ext cx="7673975" cy="3322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00099"/>
              </a:lnSpc>
              <a:spcBef>
                <a:spcPts val="95"/>
              </a:spcBef>
            </a:pPr>
            <a:r>
              <a:rPr dirty="0" sz="1800" b="1">
                <a:solidFill>
                  <a:srgbClr val="000099"/>
                </a:solidFill>
                <a:latin typeface="Arial"/>
                <a:cs typeface="Arial"/>
              </a:rPr>
              <a:t>Definición:</a:t>
            </a:r>
            <a:r>
              <a:rPr dirty="0" sz="1800" spc="150" b="1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dirty="0" sz="1800">
                <a:latin typeface="Arial MT"/>
                <a:cs typeface="Arial MT"/>
              </a:rPr>
              <a:t>Señales</a:t>
            </a:r>
            <a:r>
              <a:rPr dirty="0" sz="1800" spc="16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eléctricas</a:t>
            </a:r>
            <a:r>
              <a:rPr dirty="0" sz="1800" spc="16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indeseadas</a:t>
            </a:r>
            <a:r>
              <a:rPr dirty="0" sz="1800" spc="16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con</a:t>
            </a:r>
            <a:r>
              <a:rPr dirty="0" sz="1800" spc="15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un</a:t>
            </a:r>
            <a:r>
              <a:rPr dirty="0" sz="1800" spc="16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contenido</a:t>
            </a:r>
            <a:r>
              <a:rPr dirty="0" sz="1800" spc="16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espectral</a:t>
            </a:r>
            <a:r>
              <a:rPr dirty="0" sz="1800" spc="170">
                <a:latin typeface="Arial MT"/>
                <a:cs typeface="Arial MT"/>
              </a:rPr>
              <a:t> </a:t>
            </a:r>
            <a:r>
              <a:rPr dirty="0" sz="1800" spc="-25">
                <a:latin typeface="Arial MT"/>
                <a:cs typeface="Arial MT"/>
              </a:rPr>
              <a:t>de </a:t>
            </a:r>
            <a:r>
              <a:rPr dirty="0" sz="1800">
                <a:latin typeface="Arial MT"/>
                <a:cs typeface="Arial MT"/>
              </a:rPr>
              <a:t>frecuencias</a:t>
            </a:r>
            <a:r>
              <a:rPr dirty="0" sz="1800" spc="15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menores</a:t>
            </a:r>
            <a:r>
              <a:rPr dirty="0" sz="1800" spc="15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a</a:t>
            </a:r>
            <a:r>
              <a:rPr dirty="0" sz="1800" spc="15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200</a:t>
            </a:r>
            <a:r>
              <a:rPr dirty="0" sz="1800" spc="15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kHz</a:t>
            </a:r>
            <a:r>
              <a:rPr dirty="0" sz="1800" spc="17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superpuestas</a:t>
            </a:r>
            <a:r>
              <a:rPr dirty="0" sz="1800" spc="17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en</a:t>
            </a:r>
            <a:r>
              <a:rPr dirty="0" sz="1800" spc="16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la</a:t>
            </a:r>
            <a:r>
              <a:rPr dirty="0" sz="1800" spc="16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tensión</a:t>
            </a:r>
            <a:r>
              <a:rPr dirty="0" sz="1800" spc="16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o</a:t>
            </a:r>
            <a:r>
              <a:rPr dirty="0" sz="1800" spc="16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la</a:t>
            </a:r>
            <a:r>
              <a:rPr dirty="0" sz="1800" spc="165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corriente </a:t>
            </a:r>
            <a:r>
              <a:rPr dirty="0" sz="1800">
                <a:latin typeface="Arial MT"/>
                <a:cs typeface="Arial MT"/>
              </a:rPr>
              <a:t>del</a:t>
            </a:r>
            <a:r>
              <a:rPr dirty="0" sz="1800" spc="140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sistema</a:t>
            </a:r>
            <a:r>
              <a:rPr dirty="0" sz="1800" spc="145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de</a:t>
            </a:r>
            <a:r>
              <a:rPr dirty="0" sz="1800" spc="140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potencia.</a:t>
            </a:r>
            <a:r>
              <a:rPr dirty="0" sz="1800" spc="360">
                <a:latin typeface="Arial MT"/>
                <a:cs typeface="Arial MT"/>
              </a:rPr>
              <a:t>   </a:t>
            </a:r>
            <a:r>
              <a:rPr dirty="0" sz="1800">
                <a:latin typeface="Arial MT"/>
                <a:cs typeface="Arial MT"/>
              </a:rPr>
              <a:t>El</a:t>
            </a:r>
            <a:r>
              <a:rPr dirty="0" sz="1800" spc="150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ruido</a:t>
            </a:r>
            <a:r>
              <a:rPr dirty="0" sz="1800" spc="140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consiste</a:t>
            </a:r>
            <a:r>
              <a:rPr dirty="0" sz="1800" spc="140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en</a:t>
            </a:r>
            <a:r>
              <a:rPr dirty="0" sz="1800" spc="145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cualquier</a:t>
            </a:r>
            <a:r>
              <a:rPr dirty="0" sz="1800" spc="140">
                <a:latin typeface="Arial MT"/>
                <a:cs typeface="Arial MT"/>
              </a:rPr>
              <a:t>  </a:t>
            </a:r>
            <a:r>
              <a:rPr dirty="0" sz="1800" spc="-10">
                <a:latin typeface="Arial MT"/>
                <a:cs typeface="Arial MT"/>
              </a:rPr>
              <a:t>distorsión </a:t>
            </a:r>
            <a:r>
              <a:rPr dirty="0" sz="1800">
                <a:latin typeface="Arial MT"/>
                <a:cs typeface="Arial MT"/>
              </a:rPr>
              <a:t>indeseada</a:t>
            </a:r>
            <a:r>
              <a:rPr dirty="0" sz="1800" spc="180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que</a:t>
            </a:r>
            <a:r>
              <a:rPr dirty="0" sz="1800" spc="185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no</a:t>
            </a:r>
            <a:r>
              <a:rPr dirty="0" sz="1800" spc="175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se</a:t>
            </a:r>
            <a:r>
              <a:rPr dirty="0" sz="1800" spc="180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pueda</a:t>
            </a:r>
            <a:r>
              <a:rPr dirty="0" sz="1800" spc="180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clasificar</a:t>
            </a:r>
            <a:r>
              <a:rPr dirty="0" sz="1800" spc="180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como</a:t>
            </a:r>
            <a:r>
              <a:rPr dirty="0" sz="1800" spc="180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distorsión</a:t>
            </a:r>
            <a:r>
              <a:rPr dirty="0" sz="1800" spc="175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armónica</a:t>
            </a:r>
            <a:r>
              <a:rPr dirty="0" sz="1800" spc="185">
                <a:latin typeface="Arial MT"/>
                <a:cs typeface="Arial MT"/>
              </a:rPr>
              <a:t>  </a:t>
            </a:r>
            <a:r>
              <a:rPr dirty="0" sz="1800" spc="-50">
                <a:latin typeface="Arial MT"/>
                <a:cs typeface="Arial MT"/>
              </a:rPr>
              <a:t>o </a:t>
            </a:r>
            <a:r>
              <a:rPr dirty="0" sz="1800" spc="-10">
                <a:latin typeface="Arial MT"/>
                <a:cs typeface="Arial MT"/>
              </a:rPr>
              <a:t>transitorios.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05"/>
              </a:spcBef>
            </a:pPr>
            <a:endParaRPr sz="1800">
              <a:latin typeface="Arial MT"/>
              <a:cs typeface="Arial MT"/>
            </a:endParaRPr>
          </a:p>
          <a:p>
            <a:pPr algn="just" marL="12700" marR="5080">
              <a:lnSpc>
                <a:spcPct val="100000"/>
              </a:lnSpc>
            </a:pPr>
            <a:r>
              <a:rPr dirty="0" sz="1800" b="1">
                <a:solidFill>
                  <a:srgbClr val="000099"/>
                </a:solidFill>
                <a:latin typeface="Arial"/>
                <a:cs typeface="Arial"/>
              </a:rPr>
              <a:t>Causa:</a:t>
            </a:r>
            <a:r>
              <a:rPr dirty="0" sz="1800" spc="70" b="1">
                <a:solidFill>
                  <a:srgbClr val="000099"/>
                </a:solidFill>
                <a:latin typeface="Arial"/>
                <a:cs typeface="Arial"/>
              </a:rPr>
              <a:t>  </a:t>
            </a:r>
            <a:r>
              <a:rPr dirty="0" sz="1800">
                <a:latin typeface="Arial MT"/>
                <a:cs typeface="Arial MT"/>
              </a:rPr>
              <a:t>por</a:t>
            </a:r>
            <a:r>
              <a:rPr dirty="0" sz="1800" spc="70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dispositivos</a:t>
            </a:r>
            <a:r>
              <a:rPr dirty="0" sz="1800" spc="70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electrónicos,</a:t>
            </a:r>
            <a:r>
              <a:rPr dirty="0" sz="1800" spc="70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circuitos</a:t>
            </a:r>
            <a:r>
              <a:rPr dirty="0" sz="1800" spc="70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de</a:t>
            </a:r>
            <a:r>
              <a:rPr dirty="0" sz="1800" spc="65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control,</a:t>
            </a:r>
            <a:r>
              <a:rPr dirty="0" sz="1800" spc="70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cargas</a:t>
            </a:r>
            <a:r>
              <a:rPr dirty="0" sz="1800" spc="70">
                <a:latin typeface="Arial MT"/>
                <a:cs typeface="Arial MT"/>
              </a:rPr>
              <a:t>  </a:t>
            </a:r>
            <a:r>
              <a:rPr dirty="0" sz="1800" spc="-25">
                <a:latin typeface="Arial MT"/>
                <a:cs typeface="Arial MT"/>
              </a:rPr>
              <a:t>con </a:t>
            </a:r>
            <a:r>
              <a:rPr dirty="0" sz="1800">
                <a:latin typeface="Arial MT"/>
                <a:cs typeface="Arial MT"/>
              </a:rPr>
              <a:t>rectificadores</a:t>
            </a:r>
            <a:r>
              <a:rPr dirty="0" sz="1800" spc="1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de</a:t>
            </a:r>
            <a:r>
              <a:rPr dirty="0" sz="1800" spc="13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estado</a:t>
            </a:r>
            <a:r>
              <a:rPr dirty="0" sz="1800" spc="13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sólido</a:t>
            </a:r>
            <a:r>
              <a:rPr dirty="0" sz="1800" spc="13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e</a:t>
            </a:r>
            <a:r>
              <a:rPr dirty="0" sz="1800" spc="13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inversores.</a:t>
            </a:r>
            <a:r>
              <a:rPr dirty="0" sz="1800" spc="15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El</a:t>
            </a:r>
            <a:r>
              <a:rPr dirty="0" sz="1800" spc="13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ruido</a:t>
            </a:r>
            <a:r>
              <a:rPr dirty="0" sz="1800" spc="14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perturba</a:t>
            </a:r>
            <a:r>
              <a:rPr dirty="0" sz="1800" spc="140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dispositivos </a:t>
            </a:r>
            <a:r>
              <a:rPr dirty="0" sz="1800">
                <a:latin typeface="Arial MT"/>
                <a:cs typeface="Arial MT"/>
              </a:rPr>
              <a:t>electrónicos</a:t>
            </a:r>
            <a:r>
              <a:rPr dirty="0" sz="1800" spc="3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como</a:t>
            </a:r>
            <a:r>
              <a:rPr dirty="0" sz="1800" spc="3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microcomputadoras</a:t>
            </a:r>
            <a:r>
              <a:rPr dirty="0" sz="1800" spc="3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y</a:t>
            </a:r>
            <a:r>
              <a:rPr dirty="0" sz="1800" spc="30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controladores</a:t>
            </a:r>
            <a:r>
              <a:rPr dirty="0" sz="1800" spc="33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programables</a:t>
            </a:r>
            <a:r>
              <a:rPr dirty="0" sz="1800" spc="335">
                <a:latin typeface="Arial MT"/>
                <a:cs typeface="Arial MT"/>
              </a:rPr>
              <a:t> </a:t>
            </a:r>
            <a:r>
              <a:rPr dirty="0" sz="1800" spc="-25">
                <a:latin typeface="Arial MT"/>
                <a:cs typeface="Arial MT"/>
              </a:rPr>
              <a:t>así </a:t>
            </a:r>
            <a:r>
              <a:rPr dirty="0" sz="1800">
                <a:latin typeface="Arial MT"/>
                <a:cs typeface="Arial MT"/>
              </a:rPr>
              <a:t>como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a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las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interfiere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en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comunicaciones.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1800">
              <a:latin typeface="Arial MT"/>
              <a:cs typeface="Arial MT"/>
            </a:endParaRPr>
          </a:p>
          <a:p>
            <a:pPr algn="just" marL="12700">
              <a:lnSpc>
                <a:spcPct val="100000"/>
              </a:lnSpc>
            </a:pPr>
            <a:r>
              <a:rPr dirty="0" sz="1800" b="1">
                <a:solidFill>
                  <a:srgbClr val="000099"/>
                </a:solidFill>
                <a:latin typeface="Arial"/>
                <a:cs typeface="Arial"/>
              </a:rPr>
              <a:t>Regimen:</a:t>
            </a:r>
            <a:r>
              <a:rPr dirty="0" sz="1800" spc="-45" b="1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dirty="0" sz="1800" spc="-10">
                <a:latin typeface="Arial MT"/>
                <a:cs typeface="Arial MT"/>
              </a:rPr>
              <a:t>Permanente.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50"/>
              <a:t>1</a:t>
            </a:r>
            <a:r>
              <a:rPr dirty="0" baseline="23809" sz="1050" spc="75"/>
              <a:t>ER.</a:t>
            </a:r>
            <a:r>
              <a:rPr dirty="0" baseline="23809" sz="1050" spc="165"/>
              <a:t> </a:t>
            </a:r>
            <a:r>
              <a:rPr dirty="0" sz="1100" spc="65"/>
              <a:t>EVENTO</a:t>
            </a:r>
            <a:r>
              <a:rPr dirty="0" sz="1100" spc="-10"/>
              <a:t> </a:t>
            </a:r>
            <a:r>
              <a:rPr dirty="0" sz="1100" spc="65"/>
              <a:t>DE</a:t>
            </a:r>
            <a:r>
              <a:rPr dirty="0" sz="1100" spc="-20"/>
              <a:t> </a:t>
            </a:r>
            <a:r>
              <a:rPr dirty="0" sz="1100" spc="80"/>
              <a:t>LAS</a:t>
            </a:r>
            <a:r>
              <a:rPr dirty="0" sz="1100" spc="-15"/>
              <a:t> </a:t>
            </a:r>
            <a:r>
              <a:rPr dirty="0" sz="1100" spc="95"/>
              <a:t>NORMAS</a:t>
            </a:r>
            <a:r>
              <a:rPr dirty="0" sz="1100" spc="-15"/>
              <a:t> </a:t>
            </a:r>
            <a:r>
              <a:rPr dirty="0" sz="1100" spc="70"/>
              <a:t>DE</a:t>
            </a:r>
            <a:r>
              <a:rPr dirty="0" sz="1100" spc="-5"/>
              <a:t> </a:t>
            </a:r>
            <a:r>
              <a:rPr dirty="0" sz="1100" spc="80"/>
              <a:t>CALIDAD</a:t>
            </a:r>
            <a:r>
              <a:rPr dirty="0" sz="1100" spc="-20"/>
              <a:t> </a:t>
            </a:r>
            <a:r>
              <a:rPr dirty="0" sz="1100" spc="70"/>
              <a:t>DEL</a:t>
            </a:r>
            <a:r>
              <a:rPr dirty="0" sz="1100" spc="-10"/>
              <a:t> </a:t>
            </a:r>
            <a:r>
              <a:rPr dirty="0" sz="1100" spc="80"/>
              <a:t>SERVICIO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 spc="-10"/>
              <a:t> </a:t>
            </a:r>
            <a:r>
              <a:rPr dirty="0" sz="1100" spc="90"/>
              <a:t>DISTRIBUCION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/>
              <a:t> </a:t>
            </a:r>
            <a:r>
              <a:rPr dirty="0" sz="1100" spc="75"/>
              <a:t>ELECTRICIDAD-</a:t>
            </a:r>
            <a:r>
              <a:rPr dirty="0" sz="1100" spc="-10"/>
              <a:t> </a:t>
            </a:r>
            <a:r>
              <a:rPr dirty="0" sz="1100" spc="75"/>
              <a:t>PRODUCTO</a:t>
            </a:r>
            <a:r>
              <a:rPr dirty="0" sz="1100" spc="-25"/>
              <a:t> </a:t>
            </a:r>
            <a:r>
              <a:rPr dirty="0" sz="1100" spc="60"/>
              <a:t>TECNICO</a:t>
            </a:r>
            <a:endParaRPr sz="1100"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9458" rIns="0" bIns="0" rtlCol="0" vert="horz">
            <a:spAutoFit/>
          </a:bodyPr>
          <a:lstStyle/>
          <a:p>
            <a:pPr marL="386207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Ruido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86252" y="369817"/>
            <a:ext cx="9131935" cy="675005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845310" marR="5328285">
              <a:lnSpc>
                <a:spcPct val="117400"/>
              </a:lnSpc>
              <a:spcBef>
                <a:spcPts val="140"/>
              </a:spcBef>
            </a:pPr>
            <a:r>
              <a:rPr dirty="0" sz="900" b="1">
                <a:latin typeface="Arial"/>
                <a:cs typeface="Arial"/>
              </a:rPr>
              <a:t>República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Bolivariana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25" b="1">
                <a:latin typeface="Arial"/>
                <a:cs typeface="Arial"/>
              </a:rPr>
              <a:t> </a:t>
            </a:r>
            <a:r>
              <a:rPr dirty="0" sz="900" spc="-10" b="1">
                <a:latin typeface="Arial"/>
                <a:cs typeface="Arial"/>
              </a:rPr>
              <a:t>Venezuela </a:t>
            </a:r>
            <a:r>
              <a:rPr dirty="0" sz="900" b="1">
                <a:latin typeface="Arial"/>
                <a:cs typeface="Arial"/>
              </a:rPr>
              <a:t>Ministerio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Energía</a:t>
            </a:r>
            <a:r>
              <a:rPr dirty="0" sz="900" spc="-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y</a:t>
            </a:r>
            <a:r>
              <a:rPr dirty="0" sz="900" spc="-45" b="1">
                <a:latin typeface="Arial"/>
                <a:cs typeface="Arial"/>
              </a:rPr>
              <a:t> </a:t>
            </a:r>
            <a:r>
              <a:rPr dirty="0" sz="900" spc="-20" b="1">
                <a:latin typeface="Arial"/>
                <a:cs typeface="Arial"/>
              </a:rPr>
              <a:t>Minas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2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General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Energía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Electricidad</a:t>
            </a:r>
            <a:endParaRPr sz="9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772528" y="6746747"/>
            <a:ext cx="9145905" cy="460375"/>
          </a:xfrm>
          <a:custGeom>
            <a:avLst/>
            <a:gdLst/>
            <a:ahLst/>
            <a:cxnLst/>
            <a:rect l="l" t="t" r="r" b="b"/>
            <a:pathLst>
              <a:path w="9145905" h="460375">
                <a:moveTo>
                  <a:pt x="9145524" y="228600"/>
                </a:moveTo>
                <a:lnTo>
                  <a:pt x="9127642" y="162496"/>
                </a:lnTo>
                <a:lnTo>
                  <a:pt x="9077439" y="104025"/>
                </a:lnTo>
                <a:lnTo>
                  <a:pt x="9041841" y="78536"/>
                </a:lnTo>
                <a:lnTo>
                  <a:pt x="9000096" y="55994"/>
                </a:lnTo>
                <a:lnTo>
                  <a:pt x="8952852" y="36779"/>
                </a:lnTo>
                <a:lnTo>
                  <a:pt x="8900770" y="21209"/>
                </a:lnTo>
                <a:lnTo>
                  <a:pt x="8844470" y="9664"/>
                </a:lnTo>
                <a:lnTo>
                  <a:pt x="8784615" y="2476"/>
                </a:lnTo>
                <a:lnTo>
                  <a:pt x="8721852" y="0"/>
                </a:lnTo>
                <a:lnTo>
                  <a:pt x="8659457" y="2476"/>
                </a:lnTo>
                <a:lnTo>
                  <a:pt x="8654720" y="3048"/>
                </a:lnTo>
                <a:lnTo>
                  <a:pt x="0" y="3048"/>
                </a:lnTo>
                <a:lnTo>
                  <a:pt x="0" y="460248"/>
                </a:lnTo>
                <a:lnTo>
                  <a:pt x="8695944" y="460248"/>
                </a:lnTo>
                <a:lnTo>
                  <a:pt x="8695944" y="456184"/>
                </a:lnTo>
                <a:lnTo>
                  <a:pt x="8721852" y="457200"/>
                </a:lnTo>
                <a:lnTo>
                  <a:pt x="8784615" y="454736"/>
                </a:lnTo>
                <a:lnTo>
                  <a:pt x="8844470" y="447548"/>
                </a:lnTo>
                <a:lnTo>
                  <a:pt x="8900770" y="436003"/>
                </a:lnTo>
                <a:lnTo>
                  <a:pt x="8952852" y="420433"/>
                </a:lnTo>
                <a:lnTo>
                  <a:pt x="9000096" y="401218"/>
                </a:lnTo>
                <a:lnTo>
                  <a:pt x="9041841" y="378675"/>
                </a:lnTo>
                <a:lnTo>
                  <a:pt x="9077439" y="353187"/>
                </a:lnTo>
                <a:lnTo>
                  <a:pt x="9106256" y="325081"/>
                </a:lnTo>
                <a:lnTo>
                  <a:pt x="9140939" y="262445"/>
                </a:lnTo>
                <a:lnTo>
                  <a:pt x="9145524" y="228600"/>
                </a:lnTo>
                <a:close/>
              </a:path>
            </a:pathLst>
          </a:custGeom>
          <a:solidFill>
            <a:srgbClr val="99CC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93286" y="348989"/>
            <a:ext cx="3224768" cy="729996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41858" rIns="0" bIns="0" rtlCol="0" vert="horz">
            <a:spAutoFit/>
          </a:bodyPr>
          <a:lstStyle/>
          <a:p>
            <a:pPr marL="3636645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Armónicos</a:t>
            </a:r>
          </a:p>
        </p:txBody>
      </p:sp>
      <p:sp>
        <p:nvSpPr>
          <p:cNvPr id="6" name="object 6" descr=""/>
          <p:cNvSpPr txBox="1"/>
          <p:nvPr/>
        </p:nvSpPr>
        <p:spPr>
          <a:xfrm>
            <a:off x="3364361" y="2066035"/>
            <a:ext cx="1901189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10310" algn="l"/>
                <a:tab pos="1710055" algn="l"/>
              </a:tabLst>
            </a:pPr>
            <a:r>
              <a:rPr dirty="0" sz="1800" spc="-10">
                <a:latin typeface="Arial MT"/>
                <a:cs typeface="Arial MT"/>
              </a:rPr>
              <a:t>armónica</a:t>
            </a:r>
            <a:r>
              <a:rPr dirty="0" sz="1800">
                <a:latin typeface="Arial MT"/>
                <a:cs typeface="Arial MT"/>
              </a:rPr>
              <a:t>	</a:t>
            </a:r>
            <a:r>
              <a:rPr dirty="0" sz="1800" spc="-25">
                <a:latin typeface="Arial MT"/>
                <a:cs typeface="Arial MT"/>
              </a:rPr>
              <a:t>es</a:t>
            </a:r>
            <a:r>
              <a:rPr dirty="0" sz="1800">
                <a:latin typeface="Arial MT"/>
                <a:cs typeface="Arial MT"/>
              </a:rPr>
              <a:t>	</a:t>
            </a:r>
            <a:r>
              <a:rPr dirty="0" sz="1800" spc="-25">
                <a:latin typeface="Arial MT"/>
                <a:cs typeface="Arial MT"/>
              </a:rPr>
              <a:t>la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614804" y="2066035"/>
            <a:ext cx="232791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524510" algn="l"/>
                <a:tab pos="1743710" algn="l"/>
              </a:tabLst>
            </a:pPr>
            <a:r>
              <a:rPr dirty="0" sz="1800" spc="-25">
                <a:latin typeface="Arial MT"/>
                <a:cs typeface="Arial MT"/>
              </a:rPr>
              <a:t>La</a:t>
            </a:r>
            <a:r>
              <a:rPr dirty="0" sz="1800">
                <a:latin typeface="Arial MT"/>
                <a:cs typeface="Arial MT"/>
              </a:rPr>
              <a:t>	</a:t>
            </a:r>
            <a:r>
              <a:rPr dirty="0" sz="1800" spc="-10">
                <a:latin typeface="Arial MT"/>
                <a:cs typeface="Arial MT"/>
              </a:rPr>
              <a:t>distorsión superposición</a:t>
            </a:r>
            <a:r>
              <a:rPr dirty="0" sz="1800">
                <a:latin typeface="Arial MT"/>
                <a:cs typeface="Arial MT"/>
              </a:rPr>
              <a:t>	</a:t>
            </a:r>
            <a:r>
              <a:rPr dirty="0" sz="1800" spc="-20">
                <a:latin typeface="Arial MT"/>
                <a:cs typeface="Arial MT"/>
              </a:rPr>
              <a:t>sobre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4236091" y="2340354"/>
            <a:ext cx="102933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09270" algn="l"/>
              </a:tabLst>
            </a:pPr>
            <a:r>
              <a:rPr dirty="0" sz="1800" spc="-25">
                <a:latin typeface="Arial MT"/>
                <a:cs typeface="Arial MT"/>
              </a:rPr>
              <a:t>la</a:t>
            </a:r>
            <a:r>
              <a:rPr dirty="0" sz="1800">
                <a:latin typeface="Arial MT"/>
                <a:cs typeface="Arial MT"/>
              </a:rPr>
              <a:t>	</a:t>
            </a:r>
            <a:r>
              <a:rPr dirty="0" sz="1800" spc="-20">
                <a:latin typeface="Arial MT"/>
                <a:cs typeface="Arial MT"/>
              </a:rPr>
              <a:t>onda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614804" y="2614674"/>
            <a:ext cx="3651250" cy="8502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just" marL="12700" marR="5080">
              <a:lnSpc>
                <a:spcPct val="100299"/>
              </a:lnSpc>
              <a:spcBef>
                <a:spcPts val="90"/>
              </a:spcBef>
            </a:pPr>
            <a:r>
              <a:rPr dirty="0" sz="1800">
                <a:latin typeface="Arial MT"/>
                <a:cs typeface="Arial MT"/>
              </a:rPr>
              <a:t>senoidal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de</a:t>
            </a:r>
            <a:r>
              <a:rPr dirty="0" sz="1800" spc="1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frecuencia</a:t>
            </a:r>
            <a:r>
              <a:rPr dirty="0" sz="1800" spc="15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fundamental </a:t>
            </a:r>
            <a:r>
              <a:rPr dirty="0" sz="1800">
                <a:latin typeface="Arial MT"/>
                <a:cs typeface="Arial MT"/>
              </a:rPr>
              <a:t>del</a:t>
            </a:r>
            <a:r>
              <a:rPr dirty="0" sz="1800" spc="5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sistema,</a:t>
            </a:r>
            <a:r>
              <a:rPr dirty="0" sz="1800" spc="5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de</a:t>
            </a:r>
            <a:r>
              <a:rPr dirty="0" sz="1800" spc="5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señales</a:t>
            </a:r>
            <a:r>
              <a:rPr dirty="0" sz="1800" spc="5">
                <a:latin typeface="Arial MT"/>
                <a:cs typeface="Arial MT"/>
              </a:rPr>
              <a:t>  </a:t>
            </a:r>
            <a:r>
              <a:rPr dirty="0" sz="1800" spc="-10">
                <a:latin typeface="Arial MT"/>
                <a:cs typeface="Arial MT"/>
              </a:rPr>
              <a:t>múltiplos </a:t>
            </a:r>
            <a:r>
              <a:rPr dirty="0" sz="1800">
                <a:latin typeface="Arial MT"/>
                <a:cs typeface="Arial MT"/>
              </a:rPr>
              <a:t>de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dicha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frecuencia.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10" name="object 10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39159" y="1949195"/>
            <a:ext cx="3521709" cy="3108960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35296" y="3777996"/>
            <a:ext cx="3915573" cy="2781300"/>
          </a:xfrm>
          <a:prstGeom prst="rect">
            <a:avLst/>
          </a:prstGeom>
        </p:spPr>
      </p:pic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50"/>
              <a:t>1</a:t>
            </a:r>
            <a:r>
              <a:rPr dirty="0" baseline="23809" sz="1050" spc="75"/>
              <a:t>ER.</a:t>
            </a:r>
            <a:r>
              <a:rPr dirty="0" baseline="23809" sz="1050" spc="165"/>
              <a:t> </a:t>
            </a:r>
            <a:r>
              <a:rPr dirty="0" sz="1100" spc="65"/>
              <a:t>EVENTO</a:t>
            </a:r>
            <a:r>
              <a:rPr dirty="0" sz="1100" spc="-10"/>
              <a:t> </a:t>
            </a:r>
            <a:r>
              <a:rPr dirty="0" sz="1100" spc="65"/>
              <a:t>DE</a:t>
            </a:r>
            <a:r>
              <a:rPr dirty="0" sz="1100" spc="-20"/>
              <a:t> </a:t>
            </a:r>
            <a:r>
              <a:rPr dirty="0" sz="1100" spc="80"/>
              <a:t>LAS</a:t>
            </a:r>
            <a:r>
              <a:rPr dirty="0" sz="1100" spc="-15"/>
              <a:t> </a:t>
            </a:r>
            <a:r>
              <a:rPr dirty="0" sz="1100" spc="95"/>
              <a:t>NORMAS</a:t>
            </a:r>
            <a:r>
              <a:rPr dirty="0" sz="1100" spc="-15"/>
              <a:t> </a:t>
            </a:r>
            <a:r>
              <a:rPr dirty="0" sz="1100" spc="70"/>
              <a:t>DE</a:t>
            </a:r>
            <a:r>
              <a:rPr dirty="0" sz="1100" spc="-5"/>
              <a:t> </a:t>
            </a:r>
            <a:r>
              <a:rPr dirty="0" sz="1100" spc="80"/>
              <a:t>CALIDAD</a:t>
            </a:r>
            <a:r>
              <a:rPr dirty="0" sz="1100" spc="-20"/>
              <a:t> </a:t>
            </a:r>
            <a:r>
              <a:rPr dirty="0" sz="1100" spc="70"/>
              <a:t>DEL</a:t>
            </a:r>
            <a:r>
              <a:rPr dirty="0" sz="1100" spc="-10"/>
              <a:t> </a:t>
            </a:r>
            <a:r>
              <a:rPr dirty="0" sz="1100" spc="80"/>
              <a:t>SERVICIO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 spc="-10"/>
              <a:t> </a:t>
            </a:r>
            <a:r>
              <a:rPr dirty="0" sz="1100" spc="90"/>
              <a:t>DISTRIBUCION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/>
              <a:t> </a:t>
            </a:r>
            <a:r>
              <a:rPr dirty="0" sz="1100" spc="75"/>
              <a:t>ELECTRICIDAD-</a:t>
            </a:r>
            <a:r>
              <a:rPr dirty="0" sz="1100" spc="-10"/>
              <a:t> </a:t>
            </a:r>
            <a:r>
              <a:rPr dirty="0" sz="1100" spc="75"/>
              <a:t>PRODUCTO</a:t>
            </a:r>
            <a:r>
              <a:rPr dirty="0" sz="1100" spc="-25"/>
              <a:t> </a:t>
            </a:r>
            <a:r>
              <a:rPr dirty="0" sz="1100" spc="60"/>
              <a:t>TECNICO</a:t>
            </a:r>
            <a:endParaRPr sz="110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86252" y="369817"/>
            <a:ext cx="9131935" cy="675005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845310" marR="5328285">
              <a:lnSpc>
                <a:spcPct val="117400"/>
              </a:lnSpc>
              <a:spcBef>
                <a:spcPts val="140"/>
              </a:spcBef>
            </a:pPr>
            <a:r>
              <a:rPr dirty="0" sz="900" b="1">
                <a:latin typeface="Arial"/>
                <a:cs typeface="Arial"/>
              </a:rPr>
              <a:t>República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Bolivariana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25" b="1">
                <a:latin typeface="Arial"/>
                <a:cs typeface="Arial"/>
              </a:rPr>
              <a:t> </a:t>
            </a:r>
            <a:r>
              <a:rPr dirty="0" sz="900" spc="-10" b="1">
                <a:latin typeface="Arial"/>
                <a:cs typeface="Arial"/>
              </a:rPr>
              <a:t>Venezuela </a:t>
            </a:r>
            <a:r>
              <a:rPr dirty="0" sz="900" b="1">
                <a:latin typeface="Arial"/>
                <a:cs typeface="Arial"/>
              </a:rPr>
              <a:t>Ministerio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Energía</a:t>
            </a:r>
            <a:r>
              <a:rPr dirty="0" sz="900" spc="-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y</a:t>
            </a:r>
            <a:r>
              <a:rPr dirty="0" sz="900" spc="-45" b="1">
                <a:latin typeface="Arial"/>
                <a:cs typeface="Arial"/>
              </a:rPr>
              <a:t> </a:t>
            </a:r>
            <a:r>
              <a:rPr dirty="0" sz="900" spc="-20" b="1">
                <a:latin typeface="Arial"/>
                <a:cs typeface="Arial"/>
              </a:rPr>
              <a:t>Minas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2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General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Energía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Electricidad</a:t>
            </a:r>
            <a:endParaRPr sz="9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772528" y="6746747"/>
            <a:ext cx="9145905" cy="460375"/>
          </a:xfrm>
          <a:custGeom>
            <a:avLst/>
            <a:gdLst/>
            <a:ahLst/>
            <a:cxnLst/>
            <a:rect l="l" t="t" r="r" b="b"/>
            <a:pathLst>
              <a:path w="9145905" h="460375">
                <a:moveTo>
                  <a:pt x="9145524" y="228600"/>
                </a:moveTo>
                <a:lnTo>
                  <a:pt x="9127642" y="162496"/>
                </a:lnTo>
                <a:lnTo>
                  <a:pt x="9077439" y="104025"/>
                </a:lnTo>
                <a:lnTo>
                  <a:pt x="9041841" y="78536"/>
                </a:lnTo>
                <a:lnTo>
                  <a:pt x="9000096" y="55994"/>
                </a:lnTo>
                <a:lnTo>
                  <a:pt x="8952852" y="36779"/>
                </a:lnTo>
                <a:lnTo>
                  <a:pt x="8900770" y="21209"/>
                </a:lnTo>
                <a:lnTo>
                  <a:pt x="8844470" y="9664"/>
                </a:lnTo>
                <a:lnTo>
                  <a:pt x="8784615" y="2476"/>
                </a:lnTo>
                <a:lnTo>
                  <a:pt x="8721852" y="0"/>
                </a:lnTo>
                <a:lnTo>
                  <a:pt x="8659457" y="2476"/>
                </a:lnTo>
                <a:lnTo>
                  <a:pt x="8654720" y="3048"/>
                </a:lnTo>
                <a:lnTo>
                  <a:pt x="0" y="3048"/>
                </a:lnTo>
                <a:lnTo>
                  <a:pt x="0" y="460248"/>
                </a:lnTo>
                <a:lnTo>
                  <a:pt x="8695944" y="460248"/>
                </a:lnTo>
                <a:lnTo>
                  <a:pt x="8695944" y="456184"/>
                </a:lnTo>
                <a:lnTo>
                  <a:pt x="8721852" y="457200"/>
                </a:lnTo>
                <a:lnTo>
                  <a:pt x="8784615" y="454736"/>
                </a:lnTo>
                <a:lnTo>
                  <a:pt x="8844470" y="447548"/>
                </a:lnTo>
                <a:lnTo>
                  <a:pt x="8900770" y="436003"/>
                </a:lnTo>
                <a:lnTo>
                  <a:pt x="8952852" y="420433"/>
                </a:lnTo>
                <a:lnTo>
                  <a:pt x="9000096" y="401218"/>
                </a:lnTo>
                <a:lnTo>
                  <a:pt x="9041841" y="378675"/>
                </a:lnTo>
                <a:lnTo>
                  <a:pt x="9077439" y="353187"/>
                </a:lnTo>
                <a:lnTo>
                  <a:pt x="9106256" y="325081"/>
                </a:lnTo>
                <a:lnTo>
                  <a:pt x="9140939" y="262445"/>
                </a:lnTo>
                <a:lnTo>
                  <a:pt x="9145524" y="228600"/>
                </a:lnTo>
                <a:close/>
              </a:path>
            </a:pathLst>
          </a:custGeom>
          <a:solidFill>
            <a:srgbClr val="99CC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93286" y="348989"/>
            <a:ext cx="3224768" cy="729996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64669" y="3095243"/>
            <a:ext cx="3124200" cy="2226564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45871" y="2634995"/>
            <a:ext cx="4094018" cy="3258311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6171562" y="6011669"/>
            <a:ext cx="195008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latin typeface="Arial"/>
                <a:cs typeface="Arial"/>
              </a:rPr>
              <a:t>THDi</a:t>
            </a:r>
            <a:r>
              <a:rPr dirty="0" sz="2400" spc="-25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=</a:t>
            </a:r>
            <a:r>
              <a:rPr dirty="0" sz="2400" spc="-25" b="1">
                <a:latin typeface="Arial"/>
                <a:cs typeface="Arial"/>
              </a:rPr>
              <a:t> </a:t>
            </a:r>
            <a:r>
              <a:rPr dirty="0" sz="2400" spc="-10" b="1">
                <a:latin typeface="Arial"/>
                <a:cs typeface="Arial"/>
              </a:rPr>
              <a:t>77.6%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50"/>
              <a:t>1</a:t>
            </a:r>
            <a:r>
              <a:rPr dirty="0" baseline="23809" sz="1050" spc="75"/>
              <a:t>ER.</a:t>
            </a:r>
            <a:r>
              <a:rPr dirty="0" baseline="23809" sz="1050" spc="165"/>
              <a:t> </a:t>
            </a:r>
            <a:r>
              <a:rPr dirty="0" sz="1100" spc="65"/>
              <a:t>EVENTO</a:t>
            </a:r>
            <a:r>
              <a:rPr dirty="0" sz="1100" spc="-10"/>
              <a:t> </a:t>
            </a:r>
            <a:r>
              <a:rPr dirty="0" sz="1100" spc="65"/>
              <a:t>DE</a:t>
            </a:r>
            <a:r>
              <a:rPr dirty="0" sz="1100" spc="-20"/>
              <a:t> </a:t>
            </a:r>
            <a:r>
              <a:rPr dirty="0" sz="1100" spc="80"/>
              <a:t>LAS</a:t>
            </a:r>
            <a:r>
              <a:rPr dirty="0" sz="1100" spc="-15"/>
              <a:t> </a:t>
            </a:r>
            <a:r>
              <a:rPr dirty="0" sz="1100" spc="95"/>
              <a:t>NORMAS</a:t>
            </a:r>
            <a:r>
              <a:rPr dirty="0" sz="1100" spc="-15"/>
              <a:t> </a:t>
            </a:r>
            <a:r>
              <a:rPr dirty="0" sz="1100" spc="70"/>
              <a:t>DE</a:t>
            </a:r>
            <a:r>
              <a:rPr dirty="0" sz="1100" spc="-5"/>
              <a:t> </a:t>
            </a:r>
            <a:r>
              <a:rPr dirty="0" sz="1100" spc="80"/>
              <a:t>CALIDAD</a:t>
            </a:r>
            <a:r>
              <a:rPr dirty="0" sz="1100" spc="-20"/>
              <a:t> </a:t>
            </a:r>
            <a:r>
              <a:rPr dirty="0" sz="1100" spc="70"/>
              <a:t>DEL</a:t>
            </a:r>
            <a:r>
              <a:rPr dirty="0" sz="1100" spc="-10"/>
              <a:t> </a:t>
            </a:r>
            <a:r>
              <a:rPr dirty="0" sz="1100" spc="80"/>
              <a:t>SERVICIO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 spc="-10"/>
              <a:t> </a:t>
            </a:r>
            <a:r>
              <a:rPr dirty="0" sz="1100" spc="90"/>
              <a:t>DISTRIBUCION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/>
              <a:t> </a:t>
            </a:r>
            <a:r>
              <a:rPr dirty="0" sz="1100" spc="75"/>
              <a:t>ELECTRICIDAD-</a:t>
            </a:r>
            <a:r>
              <a:rPr dirty="0" sz="1100" spc="-10"/>
              <a:t> </a:t>
            </a:r>
            <a:r>
              <a:rPr dirty="0" sz="1100" spc="75"/>
              <a:t>PRODUCTO</a:t>
            </a:r>
            <a:r>
              <a:rPr dirty="0" sz="1100" spc="-25"/>
              <a:t> </a:t>
            </a:r>
            <a:r>
              <a:rPr dirty="0" sz="1100" spc="60"/>
              <a:t>TECNICO</a:t>
            </a:r>
            <a:endParaRPr sz="1100"/>
          </a:p>
        </p:txBody>
      </p:sp>
      <p:sp>
        <p:nvSpPr>
          <p:cNvPr id="8" name="object 8" descr=""/>
          <p:cNvSpPr txBox="1"/>
          <p:nvPr/>
        </p:nvSpPr>
        <p:spPr>
          <a:xfrm>
            <a:off x="6157846" y="2305303"/>
            <a:ext cx="211582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Arial"/>
                <a:cs typeface="Arial"/>
              </a:rPr>
              <a:t>Bombillo</a:t>
            </a:r>
            <a:r>
              <a:rPr dirty="0" sz="1400" spc="-3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de</a:t>
            </a:r>
            <a:r>
              <a:rPr dirty="0" sz="1400" spc="-40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22</a:t>
            </a:r>
            <a:r>
              <a:rPr dirty="0" sz="1400" spc="-2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W,</a:t>
            </a:r>
            <a:r>
              <a:rPr dirty="0" sz="1400" spc="-20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120</a:t>
            </a:r>
            <a:r>
              <a:rPr dirty="0" sz="1400" spc="-30" b="1">
                <a:latin typeface="Arial"/>
                <a:cs typeface="Arial"/>
              </a:rPr>
              <a:t> </a:t>
            </a:r>
            <a:r>
              <a:rPr dirty="0" sz="1400" spc="-25" b="1">
                <a:latin typeface="Arial"/>
                <a:cs typeface="Arial"/>
              </a:rPr>
              <a:t>V.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2122296" y="2130043"/>
            <a:ext cx="1988185" cy="635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49580" marR="5080" indent="-437515">
              <a:lnSpc>
                <a:spcPct val="100000"/>
              </a:lnSpc>
              <a:spcBef>
                <a:spcPts val="100"/>
              </a:spcBef>
            </a:pPr>
            <a:r>
              <a:rPr dirty="0" sz="2000">
                <a:latin typeface="Arial MT"/>
                <a:cs typeface="Arial MT"/>
              </a:rPr>
              <a:t>Bombillos</a:t>
            </a:r>
            <a:r>
              <a:rPr dirty="0" sz="2000" spc="-4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de</a:t>
            </a:r>
            <a:r>
              <a:rPr dirty="0" sz="2000" spc="-50">
                <a:latin typeface="Arial MT"/>
                <a:cs typeface="Arial MT"/>
              </a:rPr>
              <a:t> </a:t>
            </a:r>
            <a:r>
              <a:rPr dirty="0" sz="2000" spc="-20">
                <a:latin typeface="Arial MT"/>
                <a:cs typeface="Arial MT"/>
              </a:rPr>
              <a:t>Alta </a:t>
            </a:r>
            <a:r>
              <a:rPr dirty="0" sz="2000" spc="-10">
                <a:latin typeface="Arial MT"/>
                <a:cs typeface="Arial MT"/>
              </a:rPr>
              <a:t>Eficiencia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9458" rIns="0" bIns="0" rtlCol="0" vert="horz">
            <a:spAutoFit/>
          </a:bodyPr>
          <a:lstStyle/>
          <a:p>
            <a:pPr marL="3009900">
              <a:lnSpc>
                <a:spcPct val="100000"/>
              </a:lnSpc>
              <a:spcBef>
                <a:spcPts val="100"/>
              </a:spcBef>
            </a:pPr>
            <a:r>
              <a:rPr dirty="0"/>
              <a:t>Armónicos</a:t>
            </a:r>
            <a:r>
              <a:rPr dirty="0" spc="-60"/>
              <a:t> </a:t>
            </a:r>
            <a:r>
              <a:rPr dirty="0" spc="-10"/>
              <a:t>(Cont...)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86252" y="369817"/>
            <a:ext cx="9131935" cy="675005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845310" marR="5328285">
              <a:lnSpc>
                <a:spcPct val="117400"/>
              </a:lnSpc>
              <a:spcBef>
                <a:spcPts val="140"/>
              </a:spcBef>
            </a:pPr>
            <a:r>
              <a:rPr dirty="0" sz="900" b="1">
                <a:latin typeface="Arial"/>
                <a:cs typeface="Arial"/>
              </a:rPr>
              <a:t>República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Bolivariana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25" b="1">
                <a:latin typeface="Arial"/>
                <a:cs typeface="Arial"/>
              </a:rPr>
              <a:t> </a:t>
            </a:r>
            <a:r>
              <a:rPr dirty="0" sz="900" spc="-10" b="1">
                <a:latin typeface="Arial"/>
                <a:cs typeface="Arial"/>
              </a:rPr>
              <a:t>Venezuela </a:t>
            </a:r>
            <a:r>
              <a:rPr dirty="0" sz="900" b="1">
                <a:latin typeface="Arial"/>
                <a:cs typeface="Arial"/>
              </a:rPr>
              <a:t>Ministerio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Energía</a:t>
            </a:r>
            <a:r>
              <a:rPr dirty="0" sz="900" spc="-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y</a:t>
            </a:r>
            <a:r>
              <a:rPr dirty="0" sz="900" spc="-45" b="1">
                <a:latin typeface="Arial"/>
                <a:cs typeface="Arial"/>
              </a:rPr>
              <a:t> </a:t>
            </a:r>
            <a:r>
              <a:rPr dirty="0" sz="900" spc="-20" b="1">
                <a:latin typeface="Arial"/>
                <a:cs typeface="Arial"/>
              </a:rPr>
              <a:t>Minas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2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General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Energía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Electricidad</a:t>
            </a:r>
            <a:endParaRPr sz="9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772528" y="6746747"/>
            <a:ext cx="9145905" cy="460375"/>
          </a:xfrm>
          <a:custGeom>
            <a:avLst/>
            <a:gdLst/>
            <a:ahLst/>
            <a:cxnLst/>
            <a:rect l="l" t="t" r="r" b="b"/>
            <a:pathLst>
              <a:path w="9145905" h="460375">
                <a:moveTo>
                  <a:pt x="9145524" y="228600"/>
                </a:moveTo>
                <a:lnTo>
                  <a:pt x="9127642" y="162496"/>
                </a:lnTo>
                <a:lnTo>
                  <a:pt x="9077439" y="104025"/>
                </a:lnTo>
                <a:lnTo>
                  <a:pt x="9041841" y="78536"/>
                </a:lnTo>
                <a:lnTo>
                  <a:pt x="9000096" y="55994"/>
                </a:lnTo>
                <a:lnTo>
                  <a:pt x="8952852" y="36779"/>
                </a:lnTo>
                <a:lnTo>
                  <a:pt x="8900770" y="21209"/>
                </a:lnTo>
                <a:lnTo>
                  <a:pt x="8844470" y="9664"/>
                </a:lnTo>
                <a:lnTo>
                  <a:pt x="8784615" y="2476"/>
                </a:lnTo>
                <a:lnTo>
                  <a:pt x="8721852" y="0"/>
                </a:lnTo>
                <a:lnTo>
                  <a:pt x="8659457" y="2476"/>
                </a:lnTo>
                <a:lnTo>
                  <a:pt x="8654720" y="3048"/>
                </a:lnTo>
                <a:lnTo>
                  <a:pt x="0" y="3048"/>
                </a:lnTo>
                <a:lnTo>
                  <a:pt x="0" y="460248"/>
                </a:lnTo>
                <a:lnTo>
                  <a:pt x="8695944" y="460248"/>
                </a:lnTo>
                <a:lnTo>
                  <a:pt x="8695944" y="456184"/>
                </a:lnTo>
                <a:lnTo>
                  <a:pt x="8721852" y="457200"/>
                </a:lnTo>
                <a:lnTo>
                  <a:pt x="8784615" y="454736"/>
                </a:lnTo>
                <a:lnTo>
                  <a:pt x="8844470" y="447548"/>
                </a:lnTo>
                <a:lnTo>
                  <a:pt x="8900770" y="436003"/>
                </a:lnTo>
                <a:lnTo>
                  <a:pt x="8952852" y="420433"/>
                </a:lnTo>
                <a:lnTo>
                  <a:pt x="9000096" y="401218"/>
                </a:lnTo>
                <a:lnTo>
                  <a:pt x="9041841" y="378675"/>
                </a:lnTo>
                <a:lnTo>
                  <a:pt x="9077439" y="353187"/>
                </a:lnTo>
                <a:lnTo>
                  <a:pt x="9106256" y="325081"/>
                </a:lnTo>
                <a:lnTo>
                  <a:pt x="9140939" y="262445"/>
                </a:lnTo>
                <a:lnTo>
                  <a:pt x="9145524" y="228600"/>
                </a:lnTo>
                <a:close/>
              </a:path>
            </a:pathLst>
          </a:custGeom>
          <a:solidFill>
            <a:srgbClr val="99CC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93286" y="348989"/>
            <a:ext cx="3224768" cy="729996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2233548" y="2050795"/>
            <a:ext cx="1424305" cy="635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8915" marR="5080" indent="-196850">
              <a:lnSpc>
                <a:spcPct val="100000"/>
              </a:lnSpc>
              <a:spcBef>
                <a:spcPts val="100"/>
              </a:spcBef>
            </a:pPr>
            <a:r>
              <a:rPr dirty="0" sz="2000" spc="-10">
                <a:latin typeface="Arial MT"/>
                <a:cs typeface="Arial MT"/>
              </a:rPr>
              <a:t>Computador Personal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919604" y="5463029"/>
            <a:ext cx="1950085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</a:pPr>
            <a:r>
              <a:rPr dirty="0" sz="2400" b="1">
                <a:latin typeface="Arial"/>
                <a:cs typeface="Arial"/>
              </a:rPr>
              <a:t>I</a:t>
            </a:r>
            <a:r>
              <a:rPr dirty="0" sz="1400" b="1">
                <a:latin typeface="Arial"/>
                <a:cs typeface="Arial"/>
              </a:rPr>
              <a:t>RMS</a:t>
            </a:r>
            <a:r>
              <a:rPr dirty="0" sz="1400" spc="220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=</a:t>
            </a:r>
            <a:r>
              <a:rPr dirty="0" sz="2400" spc="-20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1.13</a:t>
            </a:r>
            <a:r>
              <a:rPr dirty="0" sz="2400" spc="-35" b="1">
                <a:latin typeface="Arial"/>
                <a:cs typeface="Arial"/>
              </a:rPr>
              <a:t> </a:t>
            </a:r>
            <a:r>
              <a:rPr dirty="0" sz="2400" spc="-50" b="1">
                <a:latin typeface="Arial"/>
                <a:cs typeface="Arial"/>
              </a:rPr>
              <a:t>A </a:t>
            </a:r>
            <a:r>
              <a:rPr dirty="0" sz="2400" b="1">
                <a:latin typeface="Arial"/>
                <a:cs typeface="Arial"/>
              </a:rPr>
              <a:t>THDi</a:t>
            </a:r>
            <a:r>
              <a:rPr dirty="0" sz="2400" spc="-25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=</a:t>
            </a:r>
            <a:r>
              <a:rPr dirty="0" sz="2400" spc="-25" b="1">
                <a:latin typeface="Arial"/>
                <a:cs typeface="Arial"/>
              </a:rPr>
              <a:t> </a:t>
            </a:r>
            <a:r>
              <a:rPr dirty="0" sz="2400" spc="-10" b="1">
                <a:latin typeface="Arial"/>
                <a:cs typeface="Arial"/>
              </a:rPr>
              <a:t>67.9%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12254" y="2787395"/>
            <a:ext cx="2907791" cy="2628899"/>
          </a:xfrm>
          <a:prstGeom prst="rect">
            <a:avLst/>
          </a:prstGeom>
        </p:spPr>
      </p:pic>
      <p:grpSp>
        <p:nvGrpSpPr>
          <p:cNvPr id="8" name="object 8" descr=""/>
          <p:cNvGrpSpPr/>
          <p:nvPr/>
        </p:nvGrpSpPr>
        <p:grpSpPr>
          <a:xfrm>
            <a:off x="4856865" y="2644139"/>
            <a:ext cx="4235450" cy="2775585"/>
            <a:chOff x="4856865" y="2644139"/>
            <a:chExt cx="4235450" cy="2775585"/>
          </a:xfrm>
        </p:grpSpPr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03269" y="2787396"/>
              <a:ext cx="2438399" cy="2438400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56865" y="2644139"/>
              <a:ext cx="4235196" cy="2775204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9458" rIns="0" bIns="0" rtlCol="0" vert="horz">
            <a:spAutoFit/>
          </a:bodyPr>
          <a:lstStyle/>
          <a:p>
            <a:pPr marL="3009900">
              <a:lnSpc>
                <a:spcPct val="100000"/>
              </a:lnSpc>
              <a:spcBef>
                <a:spcPts val="100"/>
              </a:spcBef>
            </a:pPr>
            <a:r>
              <a:rPr dirty="0"/>
              <a:t>Armónicos</a:t>
            </a:r>
            <a:r>
              <a:rPr dirty="0" spc="-60"/>
              <a:t> </a:t>
            </a:r>
            <a:r>
              <a:rPr dirty="0" spc="-10"/>
              <a:t>(Cont...)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50"/>
              <a:t>1</a:t>
            </a:r>
            <a:r>
              <a:rPr dirty="0" baseline="23809" sz="1050" spc="75"/>
              <a:t>ER.</a:t>
            </a:r>
            <a:r>
              <a:rPr dirty="0" baseline="23809" sz="1050" spc="165"/>
              <a:t> </a:t>
            </a:r>
            <a:r>
              <a:rPr dirty="0" sz="1100" spc="65"/>
              <a:t>EVENTO</a:t>
            </a:r>
            <a:r>
              <a:rPr dirty="0" sz="1100" spc="-10"/>
              <a:t> </a:t>
            </a:r>
            <a:r>
              <a:rPr dirty="0" sz="1100" spc="65"/>
              <a:t>DE</a:t>
            </a:r>
            <a:r>
              <a:rPr dirty="0" sz="1100" spc="-20"/>
              <a:t> </a:t>
            </a:r>
            <a:r>
              <a:rPr dirty="0" sz="1100" spc="80"/>
              <a:t>LAS</a:t>
            </a:r>
            <a:r>
              <a:rPr dirty="0" sz="1100" spc="-15"/>
              <a:t> </a:t>
            </a:r>
            <a:r>
              <a:rPr dirty="0" sz="1100" spc="95"/>
              <a:t>NORMAS</a:t>
            </a:r>
            <a:r>
              <a:rPr dirty="0" sz="1100" spc="-15"/>
              <a:t> </a:t>
            </a:r>
            <a:r>
              <a:rPr dirty="0" sz="1100" spc="70"/>
              <a:t>DE</a:t>
            </a:r>
            <a:r>
              <a:rPr dirty="0" sz="1100" spc="-5"/>
              <a:t> </a:t>
            </a:r>
            <a:r>
              <a:rPr dirty="0" sz="1100" spc="80"/>
              <a:t>CALIDAD</a:t>
            </a:r>
            <a:r>
              <a:rPr dirty="0" sz="1100" spc="-20"/>
              <a:t> </a:t>
            </a:r>
            <a:r>
              <a:rPr dirty="0" sz="1100" spc="70"/>
              <a:t>DEL</a:t>
            </a:r>
            <a:r>
              <a:rPr dirty="0" sz="1100" spc="-10"/>
              <a:t> </a:t>
            </a:r>
            <a:r>
              <a:rPr dirty="0" sz="1100" spc="80"/>
              <a:t>SERVICIO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 spc="-10"/>
              <a:t> </a:t>
            </a:r>
            <a:r>
              <a:rPr dirty="0" sz="1100" spc="90"/>
              <a:t>DISTRIBUCION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/>
              <a:t> </a:t>
            </a:r>
            <a:r>
              <a:rPr dirty="0" sz="1100" spc="75"/>
              <a:t>ELECTRICIDAD-</a:t>
            </a:r>
            <a:r>
              <a:rPr dirty="0" sz="1100" spc="-10"/>
              <a:t> </a:t>
            </a:r>
            <a:r>
              <a:rPr dirty="0" sz="1100" spc="75"/>
              <a:t>PRODUCTO</a:t>
            </a:r>
            <a:r>
              <a:rPr dirty="0" sz="1100" spc="-25"/>
              <a:t> </a:t>
            </a:r>
            <a:r>
              <a:rPr dirty="0" sz="1100" spc="60"/>
              <a:t>TECNICO</a:t>
            </a:r>
            <a:endParaRPr sz="110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86252" y="369817"/>
            <a:ext cx="9131935" cy="675005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845310" marR="5328285">
              <a:lnSpc>
                <a:spcPct val="117400"/>
              </a:lnSpc>
              <a:spcBef>
                <a:spcPts val="140"/>
              </a:spcBef>
            </a:pPr>
            <a:r>
              <a:rPr dirty="0" sz="900" b="1">
                <a:latin typeface="Arial"/>
                <a:cs typeface="Arial"/>
              </a:rPr>
              <a:t>República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Bolivariana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25" b="1">
                <a:latin typeface="Arial"/>
                <a:cs typeface="Arial"/>
              </a:rPr>
              <a:t> </a:t>
            </a:r>
            <a:r>
              <a:rPr dirty="0" sz="900" spc="-10" b="1">
                <a:latin typeface="Arial"/>
                <a:cs typeface="Arial"/>
              </a:rPr>
              <a:t>Venezuela </a:t>
            </a:r>
            <a:r>
              <a:rPr dirty="0" sz="900" b="1">
                <a:latin typeface="Arial"/>
                <a:cs typeface="Arial"/>
              </a:rPr>
              <a:t>Ministerio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Energía</a:t>
            </a:r>
            <a:r>
              <a:rPr dirty="0" sz="900" spc="-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y</a:t>
            </a:r>
            <a:r>
              <a:rPr dirty="0" sz="900" spc="-45" b="1">
                <a:latin typeface="Arial"/>
                <a:cs typeface="Arial"/>
              </a:rPr>
              <a:t> </a:t>
            </a:r>
            <a:r>
              <a:rPr dirty="0" sz="900" spc="-20" b="1">
                <a:latin typeface="Arial"/>
                <a:cs typeface="Arial"/>
              </a:rPr>
              <a:t>Minas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2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General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Energía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Electricidad</a:t>
            </a:r>
            <a:endParaRPr sz="9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772528" y="6746747"/>
            <a:ext cx="9145905" cy="460375"/>
          </a:xfrm>
          <a:custGeom>
            <a:avLst/>
            <a:gdLst/>
            <a:ahLst/>
            <a:cxnLst/>
            <a:rect l="l" t="t" r="r" b="b"/>
            <a:pathLst>
              <a:path w="9145905" h="460375">
                <a:moveTo>
                  <a:pt x="9145524" y="228600"/>
                </a:moveTo>
                <a:lnTo>
                  <a:pt x="9127642" y="162496"/>
                </a:lnTo>
                <a:lnTo>
                  <a:pt x="9077439" y="104025"/>
                </a:lnTo>
                <a:lnTo>
                  <a:pt x="9041841" y="78536"/>
                </a:lnTo>
                <a:lnTo>
                  <a:pt x="9000096" y="55994"/>
                </a:lnTo>
                <a:lnTo>
                  <a:pt x="8952852" y="36779"/>
                </a:lnTo>
                <a:lnTo>
                  <a:pt x="8900770" y="21209"/>
                </a:lnTo>
                <a:lnTo>
                  <a:pt x="8844470" y="9664"/>
                </a:lnTo>
                <a:lnTo>
                  <a:pt x="8784615" y="2476"/>
                </a:lnTo>
                <a:lnTo>
                  <a:pt x="8721852" y="0"/>
                </a:lnTo>
                <a:lnTo>
                  <a:pt x="8659457" y="2476"/>
                </a:lnTo>
                <a:lnTo>
                  <a:pt x="8654720" y="3048"/>
                </a:lnTo>
                <a:lnTo>
                  <a:pt x="0" y="3048"/>
                </a:lnTo>
                <a:lnTo>
                  <a:pt x="0" y="460248"/>
                </a:lnTo>
                <a:lnTo>
                  <a:pt x="8695944" y="460248"/>
                </a:lnTo>
                <a:lnTo>
                  <a:pt x="8695944" y="456184"/>
                </a:lnTo>
                <a:lnTo>
                  <a:pt x="8721852" y="457200"/>
                </a:lnTo>
                <a:lnTo>
                  <a:pt x="8784615" y="454736"/>
                </a:lnTo>
                <a:lnTo>
                  <a:pt x="8844470" y="447548"/>
                </a:lnTo>
                <a:lnTo>
                  <a:pt x="8900770" y="436003"/>
                </a:lnTo>
                <a:lnTo>
                  <a:pt x="8952852" y="420433"/>
                </a:lnTo>
                <a:lnTo>
                  <a:pt x="9000096" y="401218"/>
                </a:lnTo>
                <a:lnTo>
                  <a:pt x="9041841" y="378675"/>
                </a:lnTo>
                <a:lnTo>
                  <a:pt x="9077439" y="353187"/>
                </a:lnTo>
                <a:lnTo>
                  <a:pt x="9106256" y="325081"/>
                </a:lnTo>
                <a:lnTo>
                  <a:pt x="9140939" y="262445"/>
                </a:lnTo>
                <a:lnTo>
                  <a:pt x="9145524" y="228600"/>
                </a:lnTo>
                <a:close/>
              </a:path>
            </a:pathLst>
          </a:custGeom>
          <a:solidFill>
            <a:srgbClr val="99CC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93286" y="348989"/>
            <a:ext cx="3224768" cy="729996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1995804" y="2014219"/>
            <a:ext cx="167703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0">
                <a:latin typeface="Arial MT"/>
                <a:cs typeface="Arial MT"/>
              </a:rPr>
              <a:t>Comvertidores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3870318" y="2014219"/>
            <a:ext cx="67183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16890" algn="l"/>
              </a:tabLst>
            </a:pPr>
            <a:r>
              <a:rPr dirty="0" sz="2000" spc="-25">
                <a:latin typeface="Arial MT"/>
                <a:cs typeface="Arial MT"/>
              </a:rPr>
              <a:t>de</a:t>
            </a:r>
            <a:r>
              <a:rPr dirty="0" sz="2000">
                <a:latin typeface="Arial MT"/>
                <a:cs typeface="Arial MT"/>
              </a:rPr>
              <a:t>	</a:t>
            </a:r>
            <a:r>
              <a:rPr dirty="0" sz="2000" spc="-50">
                <a:latin typeface="Arial MT"/>
                <a:cs typeface="Arial MT"/>
              </a:rPr>
              <a:t>6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995804" y="2319019"/>
            <a:ext cx="2545715" cy="635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928369" algn="l"/>
                <a:tab pos="2165985" algn="l"/>
              </a:tabLst>
            </a:pPr>
            <a:r>
              <a:rPr dirty="0" sz="2000" spc="-10">
                <a:latin typeface="Arial MT"/>
                <a:cs typeface="Arial MT"/>
              </a:rPr>
              <a:t>pulsos</a:t>
            </a:r>
            <a:r>
              <a:rPr dirty="0" sz="2000">
                <a:latin typeface="Arial MT"/>
                <a:cs typeface="Arial MT"/>
              </a:rPr>
              <a:t>	</a:t>
            </a:r>
            <a:r>
              <a:rPr dirty="0" sz="2000" spc="-10">
                <a:latin typeface="Arial MT"/>
                <a:cs typeface="Arial MT"/>
              </a:rPr>
              <a:t>utilizados</a:t>
            </a:r>
            <a:r>
              <a:rPr dirty="0" sz="2000">
                <a:latin typeface="Arial MT"/>
                <a:cs typeface="Arial MT"/>
              </a:rPr>
              <a:t>	</a:t>
            </a:r>
            <a:r>
              <a:rPr dirty="0" sz="2000" spc="-25">
                <a:latin typeface="Arial MT"/>
                <a:cs typeface="Arial MT"/>
              </a:rPr>
              <a:t>por </a:t>
            </a:r>
            <a:r>
              <a:rPr dirty="0" sz="2000">
                <a:latin typeface="Arial MT"/>
                <a:cs typeface="Arial MT"/>
              </a:rPr>
              <a:t>la</a:t>
            </a:r>
            <a:r>
              <a:rPr dirty="0" sz="2000" spc="-3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Industria</a:t>
            </a:r>
            <a:r>
              <a:rPr dirty="0" sz="2000" spc="-35">
                <a:latin typeface="Arial MT"/>
                <a:cs typeface="Arial MT"/>
              </a:rPr>
              <a:t> </a:t>
            </a:r>
            <a:r>
              <a:rPr dirty="0" sz="2000" spc="-10">
                <a:latin typeface="Arial MT"/>
                <a:cs typeface="Arial MT"/>
              </a:rPr>
              <a:t>Petrolera.</a:t>
            </a:r>
            <a:endParaRPr sz="2000">
              <a:latin typeface="Arial MT"/>
              <a:cs typeface="Arial MT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02414" y="3241548"/>
            <a:ext cx="2438400" cy="2397251"/>
          </a:xfrm>
          <a:prstGeom prst="rect">
            <a:avLst/>
          </a:prstGeom>
        </p:spPr>
      </p:pic>
      <p:grpSp>
        <p:nvGrpSpPr>
          <p:cNvPr id="9" name="object 9" descr=""/>
          <p:cNvGrpSpPr/>
          <p:nvPr/>
        </p:nvGrpSpPr>
        <p:grpSpPr>
          <a:xfrm>
            <a:off x="4920874" y="2330196"/>
            <a:ext cx="4762500" cy="3447415"/>
            <a:chOff x="4920874" y="2330196"/>
            <a:chExt cx="4762500" cy="3447415"/>
          </a:xfrm>
        </p:grpSpPr>
        <p:pic>
          <p:nvPicPr>
            <p:cNvPr id="10" name="object 1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32225" y="2330196"/>
              <a:ext cx="4719144" cy="3279647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20874" y="2365248"/>
              <a:ext cx="4762499" cy="3412235"/>
            </a:xfrm>
            <a:prstGeom prst="rect">
              <a:avLst/>
            </a:prstGeom>
          </p:spPr>
        </p:pic>
      </p:grpSp>
      <p:sp>
        <p:nvSpPr>
          <p:cNvPr id="12" name="object 12" descr=""/>
          <p:cNvSpPr txBox="1"/>
          <p:nvPr/>
        </p:nvSpPr>
        <p:spPr>
          <a:xfrm>
            <a:off x="2209164" y="5679437"/>
            <a:ext cx="165290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Arial"/>
                <a:cs typeface="Arial"/>
              </a:rPr>
              <a:t>Convertidor</a:t>
            </a:r>
            <a:r>
              <a:rPr dirty="0" sz="1400" spc="-30" b="1">
                <a:latin typeface="Arial"/>
                <a:cs typeface="Arial"/>
              </a:rPr>
              <a:t> </a:t>
            </a:r>
            <a:r>
              <a:rPr dirty="0" sz="1400" spc="-20" b="1">
                <a:latin typeface="Arial"/>
                <a:cs typeface="Arial"/>
              </a:rPr>
              <a:t>AC-</a:t>
            </a:r>
            <a:r>
              <a:rPr dirty="0" sz="1400" spc="-25" b="1">
                <a:latin typeface="Arial"/>
                <a:cs typeface="Arial"/>
              </a:rPr>
              <a:t>AC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" name="object 1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50"/>
              <a:t>1</a:t>
            </a:r>
            <a:r>
              <a:rPr dirty="0" baseline="23809" sz="1050" spc="75"/>
              <a:t>ER.</a:t>
            </a:r>
            <a:r>
              <a:rPr dirty="0" baseline="23809" sz="1050" spc="165"/>
              <a:t> </a:t>
            </a:r>
            <a:r>
              <a:rPr dirty="0" sz="1100" spc="65"/>
              <a:t>EVENTO</a:t>
            </a:r>
            <a:r>
              <a:rPr dirty="0" sz="1100" spc="-10"/>
              <a:t> </a:t>
            </a:r>
            <a:r>
              <a:rPr dirty="0" sz="1100" spc="65"/>
              <a:t>DE</a:t>
            </a:r>
            <a:r>
              <a:rPr dirty="0" sz="1100" spc="-20"/>
              <a:t> </a:t>
            </a:r>
            <a:r>
              <a:rPr dirty="0" sz="1100" spc="80"/>
              <a:t>LAS</a:t>
            </a:r>
            <a:r>
              <a:rPr dirty="0" sz="1100" spc="-15"/>
              <a:t> </a:t>
            </a:r>
            <a:r>
              <a:rPr dirty="0" sz="1100" spc="95"/>
              <a:t>NORMAS</a:t>
            </a:r>
            <a:r>
              <a:rPr dirty="0" sz="1100" spc="-15"/>
              <a:t> </a:t>
            </a:r>
            <a:r>
              <a:rPr dirty="0" sz="1100" spc="70"/>
              <a:t>DE</a:t>
            </a:r>
            <a:r>
              <a:rPr dirty="0" sz="1100" spc="-5"/>
              <a:t> </a:t>
            </a:r>
            <a:r>
              <a:rPr dirty="0" sz="1100" spc="80"/>
              <a:t>CALIDAD</a:t>
            </a:r>
            <a:r>
              <a:rPr dirty="0" sz="1100" spc="-20"/>
              <a:t> </a:t>
            </a:r>
            <a:r>
              <a:rPr dirty="0" sz="1100" spc="70"/>
              <a:t>DEL</a:t>
            </a:r>
            <a:r>
              <a:rPr dirty="0" sz="1100" spc="-10"/>
              <a:t> </a:t>
            </a:r>
            <a:r>
              <a:rPr dirty="0" sz="1100" spc="80"/>
              <a:t>SERVICIO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 spc="-10"/>
              <a:t> </a:t>
            </a:r>
            <a:r>
              <a:rPr dirty="0" sz="1100" spc="90"/>
              <a:t>DISTRIBUCION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/>
              <a:t> </a:t>
            </a:r>
            <a:r>
              <a:rPr dirty="0" sz="1100" spc="75"/>
              <a:t>ELECTRICIDAD-</a:t>
            </a:r>
            <a:r>
              <a:rPr dirty="0" sz="1100" spc="-10"/>
              <a:t> </a:t>
            </a:r>
            <a:r>
              <a:rPr dirty="0" sz="1100" spc="75"/>
              <a:t>PRODUCTO</a:t>
            </a:r>
            <a:r>
              <a:rPr dirty="0" sz="1100" spc="-25"/>
              <a:t> </a:t>
            </a:r>
            <a:r>
              <a:rPr dirty="0" sz="1100" spc="60"/>
              <a:t>TECNICO</a:t>
            </a:r>
            <a:endParaRPr sz="1100"/>
          </a:p>
        </p:txBody>
      </p:sp>
      <p:sp>
        <p:nvSpPr>
          <p:cNvPr id="13" name="object 13" descr=""/>
          <p:cNvSpPr txBox="1"/>
          <p:nvPr/>
        </p:nvSpPr>
        <p:spPr>
          <a:xfrm>
            <a:off x="5898766" y="6087869"/>
            <a:ext cx="169418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latin typeface="Arial"/>
                <a:cs typeface="Arial"/>
              </a:rPr>
              <a:t>THDi</a:t>
            </a:r>
            <a:r>
              <a:rPr dirty="0" sz="2400" spc="-25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=</a:t>
            </a:r>
            <a:r>
              <a:rPr dirty="0" sz="2400" spc="-25" b="1">
                <a:latin typeface="Arial"/>
                <a:cs typeface="Arial"/>
              </a:rPr>
              <a:t> 32%</a:t>
            </a:r>
            <a:endParaRPr sz="2400">
              <a:latin typeface="Arial"/>
              <a:cs typeface="Arial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9458" rIns="0" bIns="0" rtlCol="0" vert="horz">
            <a:spAutoFit/>
          </a:bodyPr>
          <a:lstStyle/>
          <a:p>
            <a:pPr marL="3009900">
              <a:lnSpc>
                <a:spcPct val="100000"/>
              </a:lnSpc>
              <a:spcBef>
                <a:spcPts val="100"/>
              </a:spcBef>
            </a:pPr>
            <a:r>
              <a:rPr dirty="0"/>
              <a:t>Armónicos</a:t>
            </a:r>
            <a:r>
              <a:rPr dirty="0" spc="-60"/>
              <a:t> </a:t>
            </a:r>
            <a:r>
              <a:rPr dirty="0" spc="-10"/>
              <a:t>(Cont...)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86252" y="369817"/>
            <a:ext cx="9131935" cy="675005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845310" marR="5328285">
              <a:lnSpc>
                <a:spcPct val="117400"/>
              </a:lnSpc>
              <a:spcBef>
                <a:spcPts val="140"/>
              </a:spcBef>
            </a:pPr>
            <a:r>
              <a:rPr dirty="0" sz="900" b="1">
                <a:latin typeface="Arial"/>
                <a:cs typeface="Arial"/>
              </a:rPr>
              <a:t>República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Bolivariana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25" b="1">
                <a:latin typeface="Arial"/>
                <a:cs typeface="Arial"/>
              </a:rPr>
              <a:t> </a:t>
            </a:r>
            <a:r>
              <a:rPr dirty="0" sz="900" spc="-10" b="1">
                <a:latin typeface="Arial"/>
                <a:cs typeface="Arial"/>
              </a:rPr>
              <a:t>Venezuela </a:t>
            </a:r>
            <a:r>
              <a:rPr dirty="0" sz="900" b="1">
                <a:latin typeface="Arial"/>
                <a:cs typeface="Arial"/>
              </a:rPr>
              <a:t>Ministerio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Energía</a:t>
            </a:r>
            <a:r>
              <a:rPr dirty="0" sz="900" spc="-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y</a:t>
            </a:r>
            <a:r>
              <a:rPr dirty="0" sz="900" spc="-45" b="1">
                <a:latin typeface="Arial"/>
                <a:cs typeface="Arial"/>
              </a:rPr>
              <a:t> </a:t>
            </a:r>
            <a:r>
              <a:rPr dirty="0" sz="900" spc="-20" b="1">
                <a:latin typeface="Arial"/>
                <a:cs typeface="Arial"/>
              </a:rPr>
              <a:t>Minas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2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General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Energía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Electricidad</a:t>
            </a:r>
            <a:endParaRPr sz="9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772528" y="6746747"/>
            <a:ext cx="9145905" cy="460375"/>
          </a:xfrm>
          <a:custGeom>
            <a:avLst/>
            <a:gdLst/>
            <a:ahLst/>
            <a:cxnLst/>
            <a:rect l="l" t="t" r="r" b="b"/>
            <a:pathLst>
              <a:path w="9145905" h="460375">
                <a:moveTo>
                  <a:pt x="9145524" y="228600"/>
                </a:moveTo>
                <a:lnTo>
                  <a:pt x="9127642" y="162496"/>
                </a:lnTo>
                <a:lnTo>
                  <a:pt x="9077439" y="104025"/>
                </a:lnTo>
                <a:lnTo>
                  <a:pt x="9041841" y="78536"/>
                </a:lnTo>
                <a:lnTo>
                  <a:pt x="9000096" y="55994"/>
                </a:lnTo>
                <a:lnTo>
                  <a:pt x="8952852" y="36779"/>
                </a:lnTo>
                <a:lnTo>
                  <a:pt x="8900770" y="21209"/>
                </a:lnTo>
                <a:lnTo>
                  <a:pt x="8844470" y="9664"/>
                </a:lnTo>
                <a:lnTo>
                  <a:pt x="8784615" y="2476"/>
                </a:lnTo>
                <a:lnTo>
                  <a:pt x="8721852" y="0"/>
                </a:lnTo>
                <a:lnTo>
                  <a:pt x="8659457" y="2476"/>
                </a:lnTo>
                <a:lnTo>
                  <a:pt x="8654720" y="3048"/>
                </a:lnTo>
                <a:lnTo>
                  <a:pt x="0" y="3048"/>
                </a:lnTo>
                <a:lnTo>
                  <a:pt x="0" y="460248"/>
                </a:lnTo>
                <a:lnTo>
                  <a:pt x="8695944" y="460248"/>
                </a:lnTo>
                <a:lnTo>
                  <a:pt x="8695944" y="456184"/>
                </a:lnTo>
                <a:lnTo>
                  <a:pt x="8721852" y="457200"/>
                </a:lnTo>
                <a:lnTo>
                  <a:pt x="8784615" y="454736"/>
                </a:lnTo>
                <a:lnTo>
                  <a:pt x="8844470" y="447548"/>
                </a:lnTo>
                <a:lnTo>
                  <a:pt x="8900770" y="436003"/>
                </a:lnTo>
                <a:lnTo>
                  <a:pt x="8952852" y="420433"/>
                </a:lnTo>
                <a:lnTo>
                  <a:pt x="9000096" y="401218"/>
                </a:lnTo>
                <a:lnTo>
                  <a:pt x="9041841" y="378675"/>
                </a:lnTo>
                <a:lnTo>
                  <a:pt x="9077439" y="353187"/>
                </a:lnTo>
                <a:lnTo>
                  <a:pt x="9106256" y="325081"/>
                </a:lnTo>
                <a:lnTo>
                  <a:pt x="9140939" y="262445"/>
                </a:lnTo>
                <a:lnTo>
                  <a:pt x="9145524" y="228600"/>
                </a:lnTo>
                <a:close/>
              </a:path>
            </a:pathLst>
          </a:custGeom>
          <a:solidFill>
            <a:srgbClr val="99CC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93286" y="348989"/>
            <a:ext cx="3224768" cy="729996"/>
          </a:xfrm>
          <a:prstGeom prst="rect">
            <a:avLst/>
          </a:prstGeom>
        </p:spPr>
      </p:pic>
      <p:grpSp>
        <p:nvGrpSpPr>
          <p:cNvPr id="5" name="object 5" descr=""/>
          <p:cNvGrpSpPr/>
          <p:nvPr/>
        </p:nvGrpSpPr>
        <p:grpSpPr>
          <a:xfrm>
            <a:off x="1440055" y="2084832"/>
            <a:ext cx="137160" cy="128270"/>
            <a:chOff x="1440055" y="2084832"/>
            <a:chExt cx="137160" cy="128270"/>
          </a:xfrm>
        </p:grpSpPr>
        <p:sp>
          <p:nvSpPr>
            <p:cNvPr id="6" name="object 6" descr=""/>
            <p:cNvSpPr/>
            <p:nvPr/>
          </p:nvSpPr>
          <p:spPr>
            <a:xfrm>
              <a:off x="1501015" y="2090928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 h="0">
                  <a:moveTo>
                    <a:pt x="0" y="0"/>
                  </a:moveTo>
                  <a:lnTo>
                    <a:pt x="12191" y="0"/>
                  </a:lnTo>
                </a:path>
              </a:pathLst>
            </a:custGeom>
            <a:ln w="12191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40055" y="2097024"/>
              <a:ext cx="137147" cy="109727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1501015" y="2209800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 h="0">
                  <a:moveTo>
                    <a:pt x="0" y="0"/>
                  </a:moveTo>
                  <a:lnTo>
                    <a:pt x="12191" y="0"/>
                  </a:lnTo>
                </a:path>
              </a:pathLst>
            </a:custGeom>
            <a:ln w="6095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 descr=""/>
          <p:cNvGrpSpPr/>
          <p:nvPr/>
        </p:nvGrpSpPr>
        <p:grpSpPr>
          <a:xfrm>
            <a:off x="1440055" y="2572511"/>
            <a:ext cx="137160" cy="129539"/>
            <a:chOff x="1440055" y="2572511"/>
            <a:chExt cx="137160" cy="129539"/>
          </a:xfrm>
        </p:grpSpPr>
        <p:sp>
          <p:nvSpPr>
            <p:cNvPr id="10" name="object 10" descr=""/>
            <p:cNvSpPr/>
            <p:nvPr/>
          </p:nvSpPr>
          <p:spPr>
            <a:xfrm>
              <a:off x="1501015" y="2578607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 h="0">
                  <a:moveTo>
                    <a:pt x="0" y="0"/>
                  </a:moveTo>
                  <a:lnTo>
                    <a:pt x="12191" y="0"/>
                  </a:lnTo>
                </a:path>
              </a:pathLst>
            </a:custGeom>
            <a:ln w="12191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40055" y="2584703"/>
              <a:ext cx="137147" cy="109727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1501015" y="2698241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 h="0">
                  <a:moveTo>
                    <a:pt x="0" y="0"/>
                  </a:moveTo>
                  <a:lnTo>
                    <a:pt x="12191" y="0"/>
                  </a:lnTo>
                </a:path>
              </a:pathLst>
            </a:custGeom>
            <a:ln w="7619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" name="object 13" descr=""/>
          <p:cNvGrpSpPr/>
          <p:nvPr/>
        </p:nvGrpSpPr>
        <p:grpSpPr>
          <a:xfrm>
            <a:off x="1440055" y="3304032"/>
            <a:ext cx="137160" cy="131445"/>
            <a:chOff x="1440055" y="3304032"/>
            <a:chExt cx="137160" cy="131445"/>
          </a:xfrm>
        </p:grpSpPr>
        <p:sp>
          <p:nvSpPr>
            <p:cNvPr id="14" name="object 14" descr=""/>
            <p:cNvSpPr/>
            <p:nvPr/>
          </p:nvSpPr>
          <p:spPr>
            <a:xfrm>
              <a:off x="1501015" y="3310128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 h="0">
                  <a:moveTo>
                    <a:pt x="0" y="0"/>
                  </a:moveTo>
                  <a:lnTo>
                    <a:pt x="12191" y="0"/>
                  </a:lnTo>
                </a:path>
              </a:pathLst>
            </a:custGeom>
            <a:ln w="12191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40055" y="3316224"/>
              <a:ext cx="137147" cy="109727"/>
            </a:xfrm>
            <a:prstGeom prst="rect">
              <a:avLst/>
            </a:prstGeom>
          </p:spPr>
        </p:pic>
        <p:sp>
          <p:nvSpPr>
            <p:cNvPr id="16" name="object 16" descr=""/>
            <p:cNvSpPr/>
            <p:nvPr/>
          </p:nvSpPr>
          <p:spPr>
            <a:xfrm>
              <a:off x="1501015" y="3430524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 h="0">
                  <a:moveTo>
                    <a:pt x="0" y="0"/>
                  </a:moveTo>
                  <a:lnTo>
                    <a:pt x="12191" y="0"/>
                  </a:lnTo>
                </a:path>
              </a:pathLst>
            </a:custGeom>
            <a:ln w="9143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7" name="object 17" descr=""/>
          <p:cNvGrpSpPr/>
          <p:nvPr/>
        </p:nvGrpSpPr>
        <p:grpSpPr>
          <a:xfrm>
            <a:off x="1440055" y="3791711"/>
            <a:ext cx="137160" cy="132715"/>
            <a:chOff x="1440055" y="3791711"/>
            <a:chExt cx="137160" cy="132715"/>
          </a:xfrm>
        </p:grpSpPr>
        <p:sp>
          <p:nvSpPr>
            <p:cNvPr id="18" name="object 18" descr=""/>
            <p:cNvSpPr/>
            <p:nvPr/>
          </p:nvSpPr>
          <p:spPr>
            <a:xfrm>
              <a:off x="1501015" y="3797807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 h="0">
                  <a:moveTo>
                    <a:pt x="0" y="0"/>
                  </a:moveTo>
                  <a:lnTo>
                    <a:pt x="12191" y="0"/>
                  </a:lnTo>
                </a:path>
              </a:pathLst>
            </a:custGeom>
            <a:ln w="12191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40055" y="3803903"/>
              <a:ext cx="137147" cy="109727"/>
            </a:xfrm>
            <a:prstGeom prst="rect">
              <a:avLst/>
            </a:prstGeom>
          </p:spPr>
        </p:pic>
        <p:sp>
          <p:nvSpPr>
            <p:cNvPr id="20" name="object 20" descr=""/>
            <p:cNvSpPr/>
            <p:nvPr/>
          </p:nvSpPr>
          <p:spPr>
            <a:xfrm>
              <a:off x="1501015" y="391896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 h="0">
                  <a:moveTo>
                    <a:pt x="0" y="0"/>
                  </a:moveTo>
                  <a:lnTo>
                    <a:pt x="12191" y="0"/>
                  </a:lnTo>
                </a:path>
              </a:pathLst>
            </a:custGeom>
            <a:ln w="10667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1" name="object 21" descr=""/>
          <p:cNvGrpSpPr/>
          <p:nvPr/>
        </p:nvGrpSpPr>
        <p:grpSpPr>
          <a:xfrm>
            <a:off x="1440055" y="4279391"/>
            <a:ext cx="137160" cy="134620"/>
            <a:chOff x="1440055" y="4279391"/>
            <a:chExt cx="137160" cy="134620"/>
          </a:xfrm>
        </p:grpSpPr>
        <p:sp>
          <p:nvSpPr>
            <p:cNvPr id="22" name="object 22" descr=""/>
            <p:cNvSpPr/>
            <p:nvPr/>
          </p:nvSpPr>
          <p:spPr>
            <a:xfrm>
              <a:off x="1501015" y="4285487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 h="0">
                  <a:moveTo>
                    <a:pt x="0" y="0"/>
                  </a:moveTo>
                  <a:lnTo>
                    <a:pt x="12191" y="0"/>
                  </a:lnTo>
                </a:path>
              </a:pathLst>
            </a:custGeom>
            <a:ln w="12191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3" name="object 23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40055" y="4291583"/>
              <a:ext cx="137147" cy="109727"/>
            </a:xfrm>
            <a:prstGeom prst="rect">
              <a:avLst/>
            </a:prstGeom>
          </p:spPr>
        </p:pic>
        <p:sp>
          <p:nvSpPr>
            <p:cNvPr id="24" name="object 24" descr=""/>
            <p:cNvSpPr/>
            <p:nvPr/>
          </p:nvSpPr>
          <p:spPr>
            <a:xfrm>
              <a:off x="1501015" y="4407407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 h="0">
                  <a:moveTo>
                    <a:pt x="0" y="0"/>
                  </a:moveTo>
                  <a:lnTo>
                    <a:pt x="12191" y="0"/>
                  </a:lnTo>
                </a:path>
              </a:pathLst>
            </a:custGeom>
            <a:ln w="12191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5" name="object 25" descr=""/>
          <p:cNvGrpSpPr/>
          <p:nvPr/>
        </p:nvGrpSpPr>
        <p:grpSpPr>
          <a:xfrm>
            <a:off x="1440055" y="5023103"/>
            <a:ext cx="137160" cy="123825"/>
            <a:chOff x="1440055" y="5023103"/>
            <a:chExt cx="137160" cy="123825"/>
          </a:xfrm>
        </p:grpSpPr>
        <p:sp>
          <p:nvSpPr>
            <p:cNvPr id="26" name="object 26" descr=""/>
            <p:cNvSpPr/>
            <p:nvPr/>
          </p:nvSpPr>
          <p:spPr>
            <a:xfrm>
              <a:off x="1501015" y="5029199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 h="0">
                  <a:moveTo>
                    <a:pt x="0" y="0"/>
                  </a:moveTo>
                  <a:lnTo>
                    <a:pt x="12191" y="0"/>
                  </a:lnTo>
                </a:path>
              </a:pathLst>
            </a:custGeom>
            <a:ln w="12191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40055" y="5035295"/>
              <a:ext cx="137147" cy="97535"/>
            </a:xfrm>
            <a:prstGeom prst="rect">
              <a:avLst/>
            </a:prstGeom>
          </p:spPr>
        </p:pic>
        <p:sp>
          <p:nvSpPr>
            <p:cNvPr id="28" name="object 28" descr=""/>
            <p:cNvSpPr/>
            <p:nvPr/>
          </p:nvSpPr>
          <p:spPr>
            <a:xfrm>
              <a:off x="1501015" y="5138927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 h="0">
                  <a:moveTo>
                    <a:pt x="0" y="0"/>
                  </a:moveTo>
                  <a:lnTo>
                    <a:pt x="12191" y="0"/>
                  </a:lnTo>
                </a:path>
              </a:pathLst>
            </a:custGeom>
            <a:ln w="12191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1501015" y="514578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 h="0">
                  <a:moveTo>
                    <a:pt x="0" y="0"/>
                  </a:moveTo>
                  <a:lnTo>
                    <a:pt x="12191" y="0"/>
                  </a:lnTo>
                </a:path>
              </a:pathLst>
            </a:custGeom>
            <a:ln w="3175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0" name="object 30" descr=""/>
          <p:cNvGrpSpPr/>
          <p:nvPr/>
        </p:nvGrpSpPr>
        <p:grpSpPr>
          <a:xfrm>
            <a:off x="1440055" y="5754623"/>
            <a:ext cx="137160" cy="125095"/>
            <a:chOff x="1440055" y="5754623"/>
            <a:chExt cx="137160" cy="125095"/>
          </a:xfrm>
        </p:grpSpPr>
        <p:sp>
          <p:nvSpPr>
            <p:cNvPr id="31" name="object 31" descr=""/>
            <p:cNvSpPr/>
            <p:nvPr/>
          </p:nvSpPr>
          <p:spPr>
            <a:xfrm>
              <a:off x="1501015" y="5760719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 h="0">
                  <a:moveTo>
                    <a:pt x="0" y="0"/>
                  </a:moveTo>
                  <a:lnTo>
                    <a:pt x="12191" y="0"/>
                  </a:lnTo>
                </a:path>
              </a:pathLst>
            </a:custGeom>
            <a:ln w="12191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2" name="object 32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40055" y="5766815"/>
              <a:ext cx="137147" cy="97535"/>
            </a:xfrm>
            <a:prstGeom prst="rect">
              <a:avLst/>
            </a:prstGeom>
          </p:spPr>
        </p:pic>
        <p:sp>
          <p:nvSpPr>
            <p:cNvPr id="33" name="object 33" descr=""/>
            <p:cNvSpPr/>
            <p:nvPr/>
          </p:nvSpPr>
          <p:spPr>
            <a:xfrm>
              <a:off x="1501015" y="5870447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 h="0">
                  <a:moveTo>
                    <a:pt x="0" y="0"/>
                  </a:moveTo>
                  <a:lnTo>
                    <a:pt x="12191" y="0"/>
                  </a:lnTo>
                </a:path>
              </a:pathLst>
            </a:custGeom>
            <a:ln w="12191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1501015" y="5878067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 h="0">
                  <a:moveTo>
                    <a:pt x="0" y="0"/>
                  </a:moveTo>
                  <a:lnTo>
                    <a:pt x="12191" y="0"/>
                  </a:lnTo>
                </a:path>
              </a:pathLst>
            </a:custGeom>
            <a:ln w="3175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5" name="object 35" descr=""/>
          <p:cNvSpPr txBox="1"/>
          <p:nvPr/>
        </p:nvSpPr>
        <p:spPr>
          <a:xfrm>
            <a:off x="1424306" y="1997455"/>
            <a:ext cx="7844155" cy="41808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08915">
              <a:lnSpc>
                <a:spcPct val="100000"/>
              </a:lnSpc>
              <a:spcBef>
                <a:spcPts val="95"/>
              </a:spcBef>
            </a:pPr>
            <a:r>
              <a:rPr dirty="0" sz="1600" b="1">
                <a:latin typeface="Arial"/>
                <a:cs typeface="Arial"/>
              </a:rPr>
              <a:t>IEEE</a:t>
            </a:r>
            <a:r>
              <a:rPr dirty="0" sz="1600" spc="-20" b="1">
                <a:latin typeface="Arial"/>
                <a:cs typeface="Arial"/>
              </a:rPr>
              <a:t> </a:t>
            </a:r>
            <a:r>
              <a:rPr dirty="0" sz="1600" spc="-10" b="1">
                <a:latin typeface="Arial"/>
                <a:cs typeface="Arial"/>
              </a:rPr>
              <a:t>1159-</a:t>
            </a:r>
            <a:r>
              <a:rPr dirty="0" sz="1600" b="1">
                <a:latin typeface="Arial"/>
                <a:cs typeface="Arial"/>
              </a:rPr>
              <a:t>1995.</a:t>
            </a:r>
            <a:r>
              <a:rPr dirty="0" sz="1600" spc="-20" b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“Monitoring</a:t>
            </a:r>
            <a:r>
              <a:rPr dirty="0" sz="1600" spc="-1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Electric</a:t>
            </a:r>
            <a:r>
              <a:rPr dirty="0" sz="1600" spc="-5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Power</a:t>
            </a:r>
            <a:r>
              <a:rPr dirty="0" sz="1600" spc="-5" b="1" i="1">
                <a:latin typeface="Arial"/>
                <a:cs typeface="Arial"/>
              </a:rPr>
              <a:t> </a:t>
            </a:r>
            <a:r>
              <a:rPr dirty="0" sz="1600" spc="-10" b="1" i="1">
                <a:latin typeface="Arial"/>
                <a:cs typeface="Arial"/>
              </a:rPr>
              <a:t>Quality”.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600">
              <a:latin typeface="Arial"/>
              <a:cs typeface="Arial"/>
            </a:endParaRPr>
          </a:p>
          <a:p>
            <a:pPr marL="12700" marR="5080" indent="196215">
              <a:lnSpc>
                <a:spcPct val="100000"/>
              </a:lnSpc>
            </a:pPr>
            <a:r>
              <a:rPr dirty="0" sz="1600" b="1">
                <a:latin typeface="Arial"/>
                <a:cs typeface="Arial"/>
              </a:rPr>
              <a:t>IEEE/ANSI</a:t>
            </a:r>
            <a:r>
              <a:rPr dirty="0" sz="1600" spc="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519-1992,</a:t>
            </a:r>
            <a:r>
              <a:rPr dirty="0" sz="1600" spc="10" b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“Recommended</a:t>
            </a:r>
            <a:r>
              <a:rPr dirty="0" sz="1600" spc="5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Practice</a:t>
            </a:r>
            <a:r>
              <a:rPr dirty="0" sz="1600" spc="3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and</a:t>
            </a:r>
            <a:r>
              <a:rPr dirty="0" sz="1600" spc="5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Requirements</a:t>
            </a:r>
            <a:r>
              <a:rPr dirty="0" sz="1600" spc="15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for</a:t>
            </a:r>
            <a:r>
              <a:rPr dirty="0" sz="1600" spc="10" b="1" i="1">
                <a:latin typeface="Arial"/>
                <a:cs typeface="Arial"/>
              </a:rPr>
              <a:t> </a:t>
            </a:r>
            <a:r>
              <a:rPr dirty="0" sz="1600" spc="-10" b="1" i="1">
                <a:latin typeface="Arial"/>
                <a:cs typeface="Arial"/>
              </a:rPr>
              <a:t>Harmonic </a:t>
            </a:r>
            <a:r>
              <a:rPr dirty="0" sz="1600" b="1" i="1">
                <a:latin typeface="Arial"/>
                <a:cs typeface="Arial"/>
              </a:rPr>
              <a:t>Control</a:t>
            </a:r>
            <a:r>
              <a:rPr dirty="0" sz="1600" spc="-2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in</a:t>
            </a:r>
            <a:r>
              <a:rPr dirty="0" sz="1600" spc="-2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Electric</a:t>
            </a:r>
            <a:r>
              <a:rPr dirty="0" sz="1600" spc="-3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Power</a:t>
            </a:r>
            <a:r>
              <a:rPr dirty="0" sz="1600" spc="-15" b="1" i="1">
                <a:latin typeface="Arial"/>
                <a:cs typeface="Arial"/>
              </a:rPr>
              <a:t> </a:t>
            </a:r>
            <a:r>
              <a:rPr dirty="0" sz="1600" spc="-10" b="1" i="1">
                <a:latin typeface="Arial"/>
                <a:cs typeface="Arial"/>
              </a:rPr>
              <a:t>Systems”.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5"/>
              </a:spcBef>
            </a:pPr>
            <a:endParaRPr sz="1600">
              <a:latin typeface="Arial"/>
              <a:cs typeface="Arial"/>
            </a:endParaRPr>
          </a:p>
          <a:p>
            <a:pPr marL="208915">
              <a:lnSpc>
                <a:spcPct val="100000"/>
              </a:lnSpc>
            </a:pPr>
            <a:r>
              <a:rPr dirty="0" sz="1600" b="1">
                <a:latin typeface="Arial"/>
                <a:cs typeface="Arial"/>
              </a:rPr>
              <a:t>IEEE</a:t>
            </a:r>
            <a:r>
              <a:rPr dirty="0" sz="1600" spc="-15" b="1">
                <a:latin typeface="Arial"/>
                <a:cs typeface="Arial"/>
              </a:rPr>
              <a:t> </a:t>
            </a:r>
            <a:r>
              <a:rPr dirty="0" sz="1600" spc="-10" b="1">
                <a:latin typeface="Arial"/>
                <a:cs typeface="Arial"/>
              </a:rPr>
              <a:t>519A-</a:t>
            </a:r>
            <a:r>
              <a:rPr dirty="0" sz="1600" b="1">
                <a:latin typeface="Arial"/>
                <a:cs typeface="Arial"/>
              </a:rPr>
              <a:t>2000</a:t>
            </a:r>
            <a:r>
              <a:rPr dirty="0" sz="1600" spc="-2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Draft</a:t>
            </a:r>
            <a:r>
              <a:rPr dirty="0" sz="1600" spc="-2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7,</a:t>
            </a:r>
            <a:r>
              <a:rPr dirty="0" sz="1600" spc="-20" b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“Guide</a:t>
            </a:r>
            <a:r>
              <a:rPr dirty="0" sz="1600" spc="-2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for</a:t>
            </a:r>
            <a:r>
              <a:rPr dirty="0" sz="1600" spc="-15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Applying</a:t>
            </a:r>
            <a:r>
              <a:rPr dirty="0" sz="1600" spc="-1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Harmonics</a:t>
            </a:r>
            <a:r>
              <a:rPr dirty="0" sz="1600" spc="-15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Limits</a:t>
            </a:r>
            <a:r>
              <a:rPr dirty="0" sz="1600" spc="-20" b="1" i="1">
                <a:latin typeface="Arial"/>
                <a:cs typeface="Arial"/>
              </a:rPr>
              <a:t> </a:t>
            </a:r>
            <a:r>
              <a:rPr dirty="0" sz="1600" spc="-10" b="1" i="1">
                <a:latin typeface="Arial"/>
                <a:cs typeface="Arial"/>
              </a:rPr>
              <a:t>Systems”.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600">
              <a:latin typeface="Arial"/>
              <a:cs typeface="Arial"/>
            </a:endParaRPr>
          </a:p>
          <a:p>
            <a:pPr marL="208915">
              <a:lnSpc>
                <a:spcPct val="100000"/>
              </a:lnSpc>
            </a:pPr>
            <a:r>
              <a:rPr dirty="0" sz="1600" b="1">
                <a:latin typeface="Arial"/>
                <a:cs typeface="Arial"/>
              </a:rPr>
              <a:t>IEEE</a:t>
            </a:r>
            <a:r>
              <a:rPr dirty="0" sz="1600" spc="-1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P1495</a:t>
            </a:r>
            <a:r>
              <a:rPr dirty="0" sz="1600" spc="-2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Draft</a:t>
            </a:r>
            <a:r>
              <a:rPr dirty="0" sz="1600" spc="-1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2,</a:t>
            </a:r>
            <a:r>
              <a:rPr dirty="0" sz="1600" spc="-20" b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“Harmonic</a:t>
            </a:r>
            <a:r>
              <a:rPr dirty="0" sz="1600" spc="1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Limits</a:t>
            </a:r>
            <a:r>
              <a:rPr dirty="0" sz="1600" spc="-5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for </a:t>
            </a:r>
            <a:r>
              <a:rPr dirty="0" sz="1600" spc="-10" b="1" i="1">
                <a:latin typeface="Arial"/>
                <a:cs typeface="Arial"/>
              </a:rPr>
              <a:t>Single-</a:t>
            </a:r>
            <a:r>
              <a:rPr dirty="0" sz="1600" b="1" i="1">
                <a:latin typeface="Arial"/>
                <a:cs typeface="Arial"/>
              </a:rPr>
              <a:t>Phase</a:t>
            </a:r>
            <a:r>
              <a:rPr dirty="0" sz="1600" spc="-20" b="1" i="1">
                <a:latin typeface="Arial"/>
                <a:cs typeface="Arial"/>
              </a:rPr>
              <a:t> </a:t>
            </a:r>
            <a:r>
              <a:rPr dirty="0" sz="1600" spc="-10" b="1" i="1">
                <a:latin typeface="Arial"/>
                <a:cs typeface="Arial"/>
              </a:rPr>
              <a:t>Equipment”.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600">
              <a:latin typeface="Arial"/>
              <a:cs typeface="Arial"/>
            </a:endParaRPr>
          </a:p>
          <a:p>
            <a:pPr marL="12700" marR="5080" indent="196215">
              <a:lnSpc>
                <a:spcPct val="100000"/>
              </a:lnSpc>
              <a:spcBef>
                <a:spcPts val="5"/>
              </a:spcBef>
            </a:pPr>
            <a:r>
              <a:rPr dirty="0" sz="1600" b="1">
                <a:latin typeface="Arial"/>
                <a:cs typeface="Arial"/>
              </a:rPr>
              <a:t>IEEE/ANSI</a:t>
            </a:r>
            <a:r>
              <a:rPr dirty="0" sz="1600" spc="135" b="1">
                <a:latin typeface="Arial"/>
                <a:cs typeface="Arial"/>
              </a:rPr>
              <a:t> </a:t>
            </a:r>
            <a:r>
              <a:rPr dirty="0" sz="1600" spc="-10" b="1">
                <a:latin typeface="Arial"/>
                <a:cs typeface="Arial"/>
              </a:rPr>
              <a:t>C57-110-</a:t>
            </a:r>
            <a:r>
              <a:rPr dirty="0" sz="1600" b="1">
                <a:latin typeface="Arial"/>
                <a:cs typeface="Arial"/>
              </a:rPr>
              <a:t>98.</a:t>
            </a:r>
            <a:r>
              <a:rPr dirty="0" sz="1600" spc="150" b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“Recommended</a:t>
            </a:r>
            <a:r>
              <a:rPr dirty="0" sz="1600" spc="14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Practice</a:t>
            </a:r>
            <a:r>
              <a:rPr dirty="0" sz="1600" spc="15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for</a:t>
            </a:r>
            <a:r>
              <a:rPr dirty="0" sz="1600" spc="15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Establishing</a:t>
            </a:r>
            <a:r>
              <a:rPr dirty="0" sz="1600" spc="160" b="1" i="1">
                <a:latin typeface="Arial"/>
                <a:cs typeface="Arial"/>
              </a:rPr>
              <a:t> </a:t>
            </a:r>
            <a:r>
              <a:rPr dirty="0" sz="1600" spc="-10" b="1" i="1">
                <a:latin typeface="Arial"/>
                <a:cs typeface="Arial"/>
              </a:rPr>
              <a:t>Transformer </a:t>
            </a:r>
            <a:r>
              <a:rPr dirty="0" sz="1600" b="1" i="1">
                <a:latin typeface="Arial"/>
                <a:cs typeface="Arial"/>
              </a:rPr>
              <a:t>Capability</a:t>
            </a:r>
            <a:r>
              <a:rPr dirty="0" sz="1600" spc="-25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When</a:t>
            </a:r>
            <a:r>
              <a:rPr dirty="0" sz="1600" spc="-2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Supplying</a:t>
            </a:r>
            <a:r>
              <a:rPr dirty="0" sz="1600" spc="-10" b="1" i="1">
                <a:latin typeface="Arial"/>
                <a:cs typeface="Arial"/>
              </a:rPr>
              <a:t> Non-</a:t>
            </a:r>
            <a:r>
              <a:rPr dirty="0" sz="1600" b="1" i="1">
                <a:latin typeface="Arial"/>
                <a:cs typeface="Arial"/>
              </a:rPr>
              <a:t>sinusoidal</a:t>
            </a:r>
            <a:r>
              <a:rPr dirty="0" sz="1600" spc="-1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Load</a:t>
            </a:r>
            <a:r>
              <a:rPr dirty="0" sz="1600" spc="-20" b="1" i="1">
                <a:latin typeface="Arial"/>
                <a:cs typeface="Arial"/>
              </a:rPr>
              <a:t> </a:t>
            </a:r>
            <a:r>
              <a:rPr dirty="0" sz="1600" spc="-10" b="1" i="1">
                <a:latin typeface="Arial"/>
                <a:cs typeface="Arial"/>
              </a:rPr>
              <a:t>Currents”.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1600">
              <a:latin typeface="Arial"/>
              <a:cs typeface="Arial"/>
            </a:endParaRPr>
          </a:p>
          <a:p>
            <a:pPr marL="12700" marR="7620" indent="196215">
              <a:lnSpc>
                <a:spcPct val="100600"/>
              </a:lnSpc>
            </a:pPr>
            <a:r>
              <a:rPr dirty="0" sz="1600" b="1">
                <a:latin typeface="Arial"/>
                <a:cs typeface="Arial"/>
              </a:rPr>
              <a:t>IEEE</a:t>
            </a:r>
            <a:r>
              <a:rPr dirty="0" sz="1600" spc="34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Std</a:t>
            </a:r>
            <a:r>
              <a:rPr dirty="0" sz="1600" spc="350" b="1">
                <a:latin typeface="Arial"/>
                <a:cs typeface="Arial"/>
              </a:rPr>
              <a:t> </a:t>
            </a:r>
            <a:r>
              <a:rPr dirty="0" sz="1600" spc="-10" b="1">
                <a:latin typeface="Arial"/>
                <a:cs typeface="Arial"/>
              </a:rPr>
              <a:t>1100-</a:t>
            </a:r>
            <a:r>
              <a:rPr dirty="0" sz="1600" b="1">
                <a:latin typeface="Arial"/>
                <a:cs typeface="Arial"/>
              </a:rPr>
              <a:t>1999</a:t>
            </a:r>
            <a:r>
              <a:rPr dirty="0" sz="1600" spc="35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(Emerald</a:t>
            </a:r>
            <a:r>
              <a:rPr dirty="0" sz="1600" spc="35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Book).</a:t>
            </a:r>
            <a:r>
              <a:rPr dirty="0" sz="1600" spc="355" b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“Recommended</a:t>
            </a:r>
            <a:r>
              <a:rPr dirty="0" sz="1600" spc="35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Practice</a:t>
            </a:r>
            <a:r>
              <a:rPr dirty="0" sz="1600" spc="365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for</a:t>
            </a:r>
            <a:r>
              <a:rPr dirty="0" sz="1600" spc="355" b="1" i="1">
                <a:latin typeface="Arial"/>
                <a:cs typeface="Arial"/>
              </a:rPr>
              <a:t> </a:t>
            </a:r>
            <a:r>
              <a:rPr dirty="0" sz="1600" spc="-10" b="1" i="1">
                <a:latin typeface="Arial"/>
                <a:cs typeface="Arial"/>
              </a:rPr>
              <a:t>Powering </a:t>
            </a:r>
            <a:r>
              <a:rPr dirty="0" sz="1600" b="1" i="1">
                <a:latin typeface="Arial"/>
                <a:cs typeface="Arial"/>
              </a:rPr>
              <a:t>and</a:t>
            </a:r>
            <a:r>
              <a:rPr dirty="0" sz="1600" spc="-25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Grounding</a:t>
            </a:r>
            <a:r>
              <a:rPr dirty="0" sz="1600" spc="-15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Sensitive</a:t>
            </a:r>
            <a:r>
              <a:rPr dirty="0" sz="1600" spc="-20" b="1" i="1">
                <a:latin typeface="Arial"/>
                <a:cs typeface="Arial"/>
              </a:rPr>
              <a:t> </a:t>
            </a:r>
            <a:r>
              <a:rPr dirty="0" sz="1600" spc="-10" b="1" i="1">
                <a:latin typeface="Arial"/>
                <a:cs typeface="Arial"/>
              </a:rPr>
              <a:t>Equipment”.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5"/>
              </a:spcBef>
            </a:pPr>
            <a:endParaRPr sz="1600">
              <a:latin typeface="Arial"/>
              <a:cs typeface="Arial"/>
            </a:endParaRPr>
          </a:p>
          <a:p>
            <a:pPr marL="12700" marR="6350" indent="199390">
              <a:lnSpc>
                <a:spcPct val="100600"/>
              </a:lnSpc>
              <a:tabLst>
                <a:tab pos="878205" algn="l"/>
                <a:tab pos="2181225" algn="l"/>
                <a:tab pos="3203575" algn="l"/>
                <a:tab pos="3999229" algn="l"/>
                <a:tab pos="5020310" algn="l"/>
                <a:tab pos="5564505" algn="l"/>
                <a:tab pos="6797040" algn="l"/>
                <a:tab pos="7094220" algn="l"/>
              </a:tabLst>
            </a:pPr>
            <a:r>
              <a:rPr dirty="0" sz="1600" spc="-20" b="1">
                <a:latin typeface="Arial"/>
                <a:cs typeface="Arial"/>
              </a:rPr>
              <a:t>ANSI</a:t>
            </a:r>
            <a:r>
              <a:rPr dirty="0" sz="1600" b="1">
                <a:latin typeface="Arial"/>
                <a:cs typeface="Arial"/>
              </a:rPr>
              <a:t>	</a:t>
            </a:r>
            <a:r>
              <a:rPr dirty="0" sz="1600" spc="-10" b="1">
                <a:latin typeface="Arial"/>
                <a:cs typeface="Arial"/>
              </a:rPr>
              <a:t>C84.1-</a:t>
            </a:r>
            <a:r>
              <a:rPr dirty="0" sz="1600" spc="-20" b="1">
                <a:latin typeface="Arial"/>
                <a:cs typeface="Arial"/>
              </a:rPr>
              <a:t>1995.</a:t>
            </a:r>
            <a:r>
              <a:rPr dirty="0" sz="1600" b="1">
                <a:latin typeface="Arial"/>
                <a:cs typeface="Arial"/>
              </a:rPr>
              <a:t>	</a:t>
            </a:r>
            <a:r>
              <a:rPr dirty="0" sz="1600" spc="-10" b="1" i="1">
                <a:latin typeface="Arial"/>
                <a:cs typeface="Arial"/>
              </a:rPr>
              <a:t>“Electric</a:t>
            </a:r>
            <a:r>
              <a:rPr dirty="0" sz="1600" b="1" i="1">
                <a:latin typeface="Arial"/>
                <a:cs typeface="Arial"/>
              </a:rPr>
              <a:t>	</a:t>
            </a:r>
            <a:r>
              <a:rPr dirty="0" sz="1600" spc="-10" b="1" i="1">
                <a:latin typeface="Arial"/>
                <a:cs typeface="Arial"/>
              </a:rPr>
              <a:t>Power</a:t>
            </a:r>
            <a:r>
              <a:rPr dirty="0" sz="1600" b="1" i="1">
                <a:latin typeface="Arial"/>
                <a:cs typeface="Arial"/>
              </a:rPr>
              <a:t>	</a:t>
            </a:r>
            <a:r>
              <a:rPr dirty="0" sz="1600" spc="-10" b="1" i="1">
                <a:latin typeface="Arial"/>
                <a:cs typeface="Arial"/>
              </a:rPr>
              <a:t>Systems</a:t>
            </a:r>
            <a:r>
              <a:rPr dirty="0" sz="1600" b="1" i="1">
                <a:latin typeface="Arial"/>
                <a:cs typeface="Arial"/>
              </a:rPr>
              <a:t>	</a:t>
            </a:r>
            <a:r>
              <a:rPr dirty="0" sz="1600" spc="-25" b="1" i="1">
                <a:latin typeface="Arial"/>
                <a:cs typeface="Arial"/>
              </a:rPr>
              <a:t>and</a:t>
            </a:r>
            <a:r>
              <a:rPr dirty="0" sz="1600" b="1" i="1">
                <a:latin typeface="Arial"/>
                <a:cs typeface="Arial"/>
              </a:rPr>
              <a:t>	</a:t>
            </a:r>
            <a:r>
              <a:rPr dirty="0" sz="1600" spc="-10" b="1" i="1">
                <a:latin typeface="Arial"/>
                <a:cs typeface="Arial"/>
              </a:rPr>
              <a:t>Equipment</a:t>
            </a:r>
            <a:r>
              <a:rPr dirty="0" sz="1600" b="1" i="1">
                <a:latin typeface="Arial"/>
                <a:cs typeface="Arial"/>
              </a:rPr>
              <a:t>	</a:t>
            </a:r>
            <a:r>
              <a:rPr dirty="0" sz="1600" spc="-50" b="1" i="1">
                <a:latin typeface="Arial"/>
                <a:cs typeface="Arial"/>
              </a:rPr>
              <a:t>–</a:t>
            </a:r>
            <a:r>
              <a:rPr dirty="0" sz="1600" b="1" i="1">
                <a:latin typeface="Arial"/>
                <a:cs typeface="Arial"/>
              </a:rPr>
              <a:t>	</a:t>
            </a:r>
            <a:r>
              <a:rPr dirty="0" sz="1600" spc="-10" b="1" i="1">
                <a:latin typeface="Arial"/>
                <a:cs typeface="Arial"/>
              </a:rPr>
              <a:t>Voltage Ratings)”.</a:t>
            </a:r>
            <a:endParaRPr sz="1600">
              <a:latin typeface="Arial"/>
              <a:cs typeface="Arial"/>
            </a:endParaRPr>
          </a:p>
        </p:txBody>
      </p:sp>
      <p:sp>
        <p:nvSpPr>
          <p:cNvPr id="37" name="object 3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50"/>
              <a:t>1</a:t>
            </a:r>
            <a:r>
              <a:rPr dirty="0" baseline="23809" sz="1050" spc="75"/>
              <a:t>ER.</a:t>
            </a:r>
            <a:r>
              <a:rPr dirty="0" baseline="23809" sz="1050" spc="165"/>
              <a:t> </a:t>
            </a:r>
            <a:r>
              <a:rPr dirty="0" sz="1100" spc="65"/>
              <a:t>EVENTO</a:t>
            </a:r>
            <a:r>
              <a:rPr dirty="0" sz="1100" spc="-10"/>
              <a:t> </a:t>
            </a:r>
            <a:r>
              <a:rPr dirty="0" sz="1100" spc="65"/>
              <a:t>DE</a:t>
            </a:r>
            <a:r>
              <a:rPr dirty="0" sz="1100" spc="-20"/>
              <a:t> </a:t>
            </a:r>
            <a:r>
              <a:rPr dirty="0" sz="1100" spc="80"/>
              <a:t>LAS</a:t>
            </a:r>
            <a:r>
              <a:rPr dirty="0" sz="1100" spc="-15"/>
              <a:t> </a:t>
            </a:r>
            <a:r>
              <a:rPr dirty="0" sz="1100" spc="95"/>
              <a:t>NORMAS</a:t>
            </a:r>
            <a:r>
              <a:rPr dirty="0" sz="1100" spc="-15"/>
              <a:t> </a:t>
            </a:r>
            <a:r>
              <a:rPr dirty="0" sz="1100" spc="70"/>
              <a:t>DE</a:t>
            </a:r>
            <a:r>
              <a:rPr dirty="0" sz="1100" spc="-5"/>
              <a:t> </a:t>
            </a:r>
            <a:r>
              <a:rPr dirty="0" sz="1100" spc="80"/>
              <a:t>CALIDAD</a:t>
            </a:r>
            <a:r>
              <a:rPr dirty="0" sz="1100" spc="-20"/>
              <a:t> </a:t>
            </a:r>
            <a:r>
              <a:rPr dirty="0" sz="1100" spc="70"/>
              <a:t>DEL</a:t>
            </a:r>
            <a:r>
              <a:rPr dirty="0" sz="1100" spc="-10"/>
              <a:t> </a:t>
            </a:r>
            <a:r>
              <a:rPr dirty="0" sz="1100" spc="80"/>
              <a:t>SERVICIO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 spc="-10"/>
              <a:t> </a:t>
            </a:r>
            <a:r>
              <a:rPr dirty="0" sz="1100" spc="90"/>
              <a:t>DISTRIBUCION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/>
              <a:t> </a:t>
            </a:r>
            <a:r>
              <a:rPr dirty="0" sz="1100" spc="75"/>
              <a:t>ELECTRICIDAD-</a:t>
            </a:r>
            <a:r>
              <a:rPr dirty="0" sz="1100" spc="-10"/>
              <a:t> </a:t>
            </a:r>
            <a:r>
              <a:rPr dirty="0" sz="1100" spc="75"/>
              <a:t>PRODUCTO</a:t>
            </a:r>
            <a:r>
              <a:rPr dirty="0" sz="1100" spc="-25"/>
              <a:t> </a:t>
            </a:r>
            <a:r>
              <a:rPr dirty="0" sz="1100" spc="60"/>
              <a:t>TECNICO</a:t>
            </a:r>
            <a:endParaRPr sz="1100"/>
          </a:p>
        </p:txBody>
      </p:sp>
      <p:sp>
        <p:nvSpPr>
          <p:cNvPr id="36" name="object 3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9458" rIns="0" bIns="0" rtlCol="0" vert="horz">
            <a:spAutoFit/>
          </a:bodyPr>
          <a:lstStyle/>
          <a:p>
            <a:pPr marL="3488690">
              <a:lnSpc>
                <a:spcPct val="100000"/>
              </a:lnSpc>
              <a:spcBef>
                <a:spcPts val="100"/>
              </a:spcBef>
            </a:pPr>
            <a:r>
              <a:rPr dirty="0"/>
              <a:t>ANSI</a:t>
            </a:r>
            <a:r>
              <a:rPr dirty="0" spc="-35"/>
              <a:t> </a:t>
            </a:r>
            <a:r>
              <a:rPr dirty="0"/>
              <a:t>/</a:t>
            </a:r>
            <a:r>
              <a:rPr dirty="0" spc="-30"/>
              <a:t> </a:t>
            </a:r>
            <a:r>
              <a:rPr dirty="0" spc="-20"/>
              <a:t>IEEE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86252" y="369817"/>
            <a:ext cx="9131935" cy="675005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845310" marR="5328285">
              <a:lnSpc>
                <a:spcPct val="117400"/>
              </a:lnSpc>
              <a:spcBef>
                <a:spcPts val="140"/>
              </a:spcBef>
            </a:pPr>
            <a:r>
              <a:rPr dirty="0" sz="900" b="1">
                <a:latin typeface="Arial"/>
                <a:cs typeface="Arial"/>
              </a:rPr>
              <a:t>República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Bolivariana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25" b="1">
                <a:latin typeface="Arial"/>
                <a:cs typeface="Arial"/>
              </a:rPr>
              <a:t> </a:t>
            </a:r>
            <a:r>
              <a:rPr dirty="0" sz="900" spc="-10" b="1">
                <a:latin typeface="Arial"/>
                <a:cs typeface="Arial"/>
              </a:rPr>
              <a:t>Venezuela </a:t>
            </a:r>
            <a:r>
              <a:rPr dirty="0" sz="900" b="1">
                <a:latin typeface="Arial"/>
                <a:cs typeface="Arial"/>
              </a:rPr>
              <a:t>Ministerio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Energía</a:t>
            </a:r>
            <a:r>
              <a:rPr dirty="0" sz="900" spc="-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y</a:t>
            </a:r>
            <a:r>
              <a:rPr dirty="0" sz="900" spc="-45" b="1">
                <a:latin typeface="Arial"/>
                <a:cs typeface="Arial"/>
              </a:rPr>
              <a:t> </a:t>
            </a:r>
            <a:r>
              <a:rPr dirty="0" sz="900" spc="-20" b="1">
                <a:latin typeface="Arial"/>
                <a:cs typeface="Arial"/>
              </a:rPr>
              <a:t>Minas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2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General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Energía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Electricidad</a:t>
            </a:r>
            <a:endParaRPr sz="9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772528" y="6746747"/>
            <a:ext cx="9145905" cy="460375"/>
          </a:xfrm>
          <a:custGeom>
            <a:avLst/>
            <a:gdLst/>
            <a:ahLst/>
            <a:cxnLst/>
            <a:rect l="l" t="t" r="r" b="b"/>
            <a:pathLst>
              <a:path w="9145905" h="460375">
                <a:moveTo>
                  <a:pt x="9145524" y="228600"/>
                </a:moveTo>
                <a:lnTo>
                  <a:pt x="9127642" y="162496"/>
                </a:lnTo>
                <a:lnTo>
                  <a:pt x="9077439" y="104025"/>
                </a:lnTo>
                <a:lnTo>
                  <a:pt x="9041841" y="78536"/>
                </a:lnTo>
                <a:lnTo>
                  <a:pt x="9000096" y="55994"/>
                </a:lnTo>
                <a:lnTo>
                  <a:pt x="8952852" y="36779"/>
                </a:lnTo>
                <a:lnTo>
                  <a:pt x="8900770" y="21209"/>
                </a:lnTo>
                <a:lnTo>
                  <a:pt x="8844470" y="9664"/>
                </a:lnTo>
                <a:lnTo>
                  <a:pt x="8784615" y="2476"/>
                </a:lnTo>
                <a:lnTo>
                  <a:pt x="8721852" y="0"/>
                </a:lnTo>
                <a:lnTo>
                  <a:pt x="8659457" y="2476"/>
                </a:lnTo>
                <a:lnTo>
                  <a:pt x="8654720" y="3048"/>
                </a:lnTo>
                <a:lnTo>
                  <a:pt x="0" y="3048"/>
                </a:lnTo>
                <a:lnTo>
                  <a:pt x="0" y="460248"/>
                </a:lnTo>
                <a:lnTo>
                  <a:pt x="8695944" y="460248"/>
                </a:lnTo>
                <a:lnTo>
                  <a:pt x="8695944" y="456184"/>
                </a:lnTo>
                <a:lnTo>
                  <a:pt x="8721852" y="457200"/>
                </a:lnTo>
                <a:lnTo>
                  <a:pt x="8784615" y="454736"/>
                </a:lnTo>
                <a:lnTo>
                  <a:pt x="8844470" y="447548"/>
                </a:lnTo>
                <a:lnTo>
                  <a:pt x="8900770" y="436003"/>
                </a:lnTo>
                <a:lnTo>
                  <a:pt x="8952852" y="420433"/>
                </a:lnTo>
                <a:lnTo>
                  <a:pt x="9000096" y="401218"/>
                </a:lnTo>
                <a:lnTo>
                  <a:pt x="9041841" y="378675"/>
                </a:lnTo>
                <a:lnTo>
                  <a:pt x="9077439" y="353187"/>
                </a:lnTo>
                <a:lnTo>
                  <a:pt x="9106256" y="325081"/>
                </a:lnTo>
                <a:lnTo>
                  <a:pt x="9140939" y="262445"/>
                </a:lnTo>
                <a:lnTo>
                  <a:pt x="9145524" y="228600"/>
                </a:lnTo>
                <a:close/>
              </a:path>
            </a:pathLst>
          </a:custGeom>
          <a:solidFill>
            <a:srgbClr val="99CC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93286" y="348989"/>
            <a:ext cx="3224768" cy="729996"/>
          </a:xfrm>
          <a:prstGeom prst="rect">
            <a:avLst/>
          </a:prstGeom>
        </p:spPr>
      </p:pic>
      <p:grpSp>
        <p:nvGrpSpPr>
          <p:cNvPr id="5" name="object 5" descr=""/>
          <p:cNvGrpSpPr/>
          <p:nvPr/>
        </p:nvGrpSpPr>
        <p:grpSpPr>
          <a:xfrm>
            <a:off x="1720474" y="2097023"/>
            <a:ext cx="135890" cy="131445"/>
            <a:chOff x="1720474" y="2097023"/>
            <a:chExt cx="135890" cy="131445"/>
          </a:xfrm>
        </p:grpSpPr>
        <p:sp>
          <p:nvSpPr>
            <p:cNvPr id="6" name="object 6" descr=""/>
            <p:cNvSpPr/>
            <p:nvPr/>
          </p:nvSpPr>
          <p:spPr>
            <a:xfrm>
              <a:off x="1769242" y="2103119"/>
              <a:ext cx="24765" cy="0"/>
            </a:xfrm>
            <a:custGeom>
              <a:avLst/>
              <a:gdLst/>
              <a:ahLst/>
              <a:cxnLst/>
              <a:rect l="l" t="t" r="r" b="b"/>
              <a:pathLst>
                <a:path w="24764" h="0">
                  <a:moveTo>
                    <a:pt x="0" y="0"/>
                  </a:moveTo>
                  <a:lnTo>
                    <a:pt x="24383" y="0"/>
                  </a:lnTo>
                </a:path>
              </a:pathLst>
            </a:custGeom>
            <a:ln w="12191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20474" y="2109215"/>
              <a:ext cx="135620" cy="109727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1769242" y="2223515"/>
              <a:ext cx="24765" cy="0"/>
            </a:xfrm>
            <a:custGeom>
              <a:avLst/>
              <a:gdLst/>
              <a:ahLst/>
              <a:cxnLst/>
              <a:rect l="l" t="t" r="r" b="b"/>
              <a:pathLst>
                <a:path w="24764" h="0">
                  <a:moveTo>
                    <a:pt x="0" y="0"/>
                  </a:moveTo>
                  <a:lnTo>
                    <a:pt x="24383" y="0"/>
                  </a:lnTo>
                </a:path>
              </a:pathLst>
            </a:custGeom>
            <a:ln w="9143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 descr=""/>
          <p:cNvGrpSpPr/>
          <p:nvPr/>
        </p:nvGrpSpPr>
        <p:grpSpPr>
          <a:xfrm>
            <a:off x="1720474" y="3072383"/>
            <a:ext cx="135890" cy="132715"/>
            <a:chOff x="1720474" y="3072383"/>
            <a:chExt cx="135890" cy="132715"/>
          </a:xfrm>
        </p:grpSpPr>
        <p:sp>
          <p:nvSpPr>
            <p:cNvPr id="10" name="object 10" descr=""/>
            <p:cNvSpPr/>
            <p:nvPr/>
          </p:nvSpPr>
          <p:spPr>
            <a:xfrm>
              <a:off x="1769242" y="3078479"/>
              <a:ext cx="24765" cy="0"/>
            </a:xfrm>
            <a:custGeom>
              <a:avLst/>
              <a:gdLst/>
              <a:ahLst/>
              <a:cxnLst/>
              <a:rect l="l" t="t" r="r" b="b"/>
              <a:pathLst>
                <a:path w="24764" h="0">
                  <a:moveTo>
                    <a:pt x="0" y="0"/>
                  </a:moveTo>
                  <a:lnTo>
                    <a:pt x="24383" y="0"/>
                  </a:lnTo>
                </a:path>
              </a:pathLst>
            </a:custGeom>
            <a:ln w="12191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20474" y="3084575"/>
              <a:ext cx="135620" cy="109727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1769242" y="3199637"/>
              <a:ext cx="24765" cy="0"/>
            </a:xfrm>
            <a:custGeom>
              <a:avLst/>
              <a:gdLst/>
              <a:ahLst/>
              <a:cxnLst/>
              <a:rect l="l" t="t" r="r" b="b"/>
              <a:pathLst>
                <a:path w="24764" h="0">
                  <a:moveTo>
                    <a:pt x="0" y="0"/>
                  </a:moveTo>
                  <a:lnTo>
                    <a:pt x="24383" y="0"/>
                  </a:lnTo>
                </a:path>
              </a:pathLst>
            </a:custGeom>
            <a:ln w="10667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" name="object 13" descr=""/>
          <p:cNvGrpSpPr/>
          <p:nvPr/>
        </p:nvGrpSpPr>
        <p:grpSpPr>
          <a:xfrm>
            <a:off x="1720474" y="4059935"/>
            <a:ext cx="135890" cy="123825"/>
            <a:chOff x="1720474" y="4059935"/>
            <a:chExt cx="135890" cy="123825"/>
          </a:xfrm>
        </p:grpSpPr>
        <p:sp>
          <p:nvSpPr>
            <p:cNvPr id="14" name="object 14" descr=""/>
            <p:cNvSpPr/>
            <p:nvPr/>
          </p:nvSpPr>
          <p:spPr>
            <a:xfrm>
              <a:off x="1769242" y="4066031"/>
              <a:ext cx="24765" cy="0"/>
            </a:xfrm>
            <a:custGeom>
              <a:avLst/>
              <a:gdLst/>
              <a:ahLst/>
              <a:cxnLst/>
              <a:rect l="l" t="t" r="r" b="b"/>
              <a:pathLst>
                <a:path w="24764" h="0">
                  <a:moveTo>
                    <a:pt x="0" y="0"/>
                  </a:moveTo>
                  <a:lnTo>
                    <a:pt x="24383" y="0"/>
                  </a:lnTo>
                </a:path>
              </a:pathLst>
            </a:custGeom>
            <a:ln w="12191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20474" y="4072127"/>
              <a:ext cx="135620" cy="97535"/>
            </a:xfrm>
            <a:prstGeom prst="rect">
              <a:avLst/>
            </a:prstGeom>
          </p:spPr>
        </p:pic>
        <p:sp>
          <p:nvSpPr>
            <p:cNvPr id="16" name="object 16" descr=""/>
            <p:cNvSpPr/>
            <p:nvPr/>
          </p:nvSpPr>
          <p:spPr>
            <a:xfrm>
              <a:off x="1769242" y="4175759"/>
              <a:ext cx="24765" cy="0"/>
            </a:xfrm>
            <a:custGeom>
              <a:avLst/>
              <a:gdLst/>
              <a:ahLst/>
              <a:cxnLst/>
              <a:rect l="l" t="t" r="r" b="b"/>
              <a:pathLst>
                <a:path w="24764" h="0">
                  <a:moveTo>
                    <a:pt x="0" y="0"/>
                  </a:moveTo>
                  <a:lnTo>
                    <a:pt x="24383" y="0"/>
                  </a:lnTo>
                </a:path>
              </a:pathLst>
            </a:custGeom>
            <a:ln w="12191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1769242" y="4182617"/>
              <a:ext cx="24765" cy="0"/>
            </a:xfrm>
            <a:custGeom>
              <a:avLst/>
              <a:gdLst/>
              <a:ahLst/>
              <a:cxnLst/>
              <a:rect l="l" t="t" r="r" b="b"/>
              <a:pathLst>
                <a:path w="24764" h="0">
                  <a:moveTo>
                    <a:pt x="0" y="0"/>
                  </a:moveTo>
                  <a:lnTo>
                    <a:pt x="24383" y="0"/>
                  </a:lnTo>
                </a:path>
              </a:pathLst>
            </a:custGeom>
            <a:ln w="3175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8" name="object 18" descr=""/>
          <p:cNvGrpSpPr/>
          <p:nvPr/>
        </p:nvGrpSpPr>
        <p:grpSpPr>
          <a:xfrm>
            <a:off x="1720474" y="4791455"/>
            <a:ext cx="135890" cy="125095"/>
            <a:chOff x="1720474" y="4791455"/>
            <a:chExt cx="135890" cy="125095"/>
          </a:xfrm>
        </p:grpSpPr>
        <p:sp>
          <p:nvSpPr>
            <p:cNvPr id="19" name="object 19" descr=""/>
            <p:cNvSpPr/>
            <p:nvPr/>
          </p:nvSpPr>
          <p:spPr>
            <a:xfrm>
              <a:off x="1769242" y="4797551"/>
              <a:ext cx="24765" cy="0"/>
            </a:xfrm>
            <a:custGeom>
              <a:avLst/>
              <a:gdLst/>
              <a:ahLst/>
              <a:cxnLst/>
              <a:rect l="l" t="t" r="r" b="b"/>
              <a:pathLst>
                <a:path w="24764" h="0">
                  <a:moveTo>
                    <a:pt x="0" y="0"/>
                  </a:moveTo>
                  <a:lnTo>
                    <a:pt x="24383" y="0"/>
                  </a:lnTo>
                </a:path>
              </a:pathLst>
            </a:custGeom>
            <a:ln w="12191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20474" y="4803647"/>
              <a:ext cx="135620" cy="97535"/>
            </a:xfrm>
            <a:prstGeom prst="rect">
              <a:avLst/>
            </a:prstGeom>
          </p:spPr>
        </p:pic>
        <p:sp>
          <p:nvSpPr>
            <p:cNvPr id="21" name="object 21" descr=""/>
            <p:cNvSpPr/>
            <p:nvPr/>
          </p:nvSpPr>
          <p:spPr>
            <a:xfrm>
              <a:off x="1769242" y="4907279"/>
              <a:ext cx="24765" cy="0"/>
            </a:xfrm>
            <a:custGeom>
              <a:avLst/>
              <a:gdLst/>
              <a:ahLst/>
              <a:cxnLst/>
              <a:rect l="l" t="t" r="r" b="b"/>
              <a:pathLst>
                <a:path w="24764" h="0">
                  <a:moveTo>
                    <a:pt x="0" y="0"/>
                  </a:moveTo>
                  <a:lnTo>
                    <a:pt x="24383" y="0"/>
                  </a:lnTo>
                </a:path>
              </a:pathLst>
            </a:custGeom>
            <a:ln w="12191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1769242" y="4914899"/>
              <a:ext cx="24765" cy="0"/>
            </a:xfrm>
            <a:custGeom>
              <a:avLst/>
              <a:gdLst/>
              <a:ahLst/>
              <a:cxnLst/>
              <a:rect l="l" t="t" r="r" b="b"/>
              <a:pathLst>
                <a:path w="24764" h="0">
                  <a:moveTo>
                    <a:pt x="0" y="0"/>
                  </a:moveTo>
                  <a:lnTo>
                    <a:pt x="24383" y="0"/>
                  </a:lnTo>
                </a:path>
              </a:pathLst>
            </a:custGeom>
            <a:ln w="3175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3" name="object 23" descr=""/>
          <p:cNvGrpSpPr/>
          <p:nvPr/>
        </p:nvGrpSpPr>
        <p:grpSpPr>
          <a:xfrm>
            <a:off x="1720474" y="5766815"/>
            <a:ext cx="135890" cy="128270"/>
            <a:chOff x="1720474" y="5766815"/>
            <a:chExt cx="135890" cy="128270"/>
          </a:xfrm>
        </p:grpSpPr>
        <p:sp>
          <p:nvSpPr>
            <p:cNvPr id="24" name="object 24" descr=""/>
            <p:cNvSpPr/>
            <p:nvPr/>
          </p:nvSpPr>
          <p:spPr>
            <a:xfrm>
              <a:off x="1769242" y="5772911"/>
              <a:ext cx="24765" cy="0"/>
            </a:xfrm>
            <a:custGeom>
              <a:avLst/>
              <a:gdLst/>
              <a:ahLst/>
              <a:cxnLst/>
              <a:rect l="l" t="t" r="r" b="b"/>
              <a:pathLst>
                <a:path w="24764" h="0">
                  <a:moveTo>
                    <a:pt x="0" y="0"/>
                  </a:moveTo>
                  <a:lnTo>
                    <a:pt x="24383" y="0"/>
                  </a:lnTo>
                </a:path>
              </a:pathLst>
            </a:custGeom>
            <a:ln w="12191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5" name="object 25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20474" y="5779007"/>
              <a:ext cx="135620" cy="97535"/>
            </a:xfrm>
            <a:prstGeom prst="rect">
              <a:avLst/>
            </a:prstGeom>
          </p:spPr>
        </p:pic>
        <p:sp>
          <p:nvSpPr>
            <p:cNvPr id="26" name="object 26" descr=""/>
            <p:cNvSpPr/>
            <p:nvPr/>
          </p:nvSpPr>
          <p:spPr>
            <a:xfrm>
              <a:off x="1769242" y="5882639"/>
              <a:ext cx="24765" cy="0"/>
            </a:xfrm>
            <a:custGeom>
              <a:avLst/>
              <a:gdLst/>
              <a:ahLst/>
              <a:cxnLst/>
              <a:rect l="l" t="t" r="r" b="b"/>
              <a:pathLst>
                <a:path w="24764" h="0">
                  <a:moveTo>
                    <a:pt x="0" y="0"/>
                  </a:moveTo>
                  <a:lnTo>
                    <a:pt x="24383" y="0"/>
                  </a:lnTo>
                </a:path>
              </a:pathLst>
            </a:custGeom>
            <a:ln w="12191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1769242" y="5891783"/>
              <a:ext cx="24765" cy="0"/>
            </a:xfrm>
            <a:custGeom>
              <a:avLst/>
              <a:gdLst/>
              <a:ahLst/>
              <a:cxnLst/>
              <a:rect l="l" t="t" r="r" b="b"/>
              <a:pathLst>
                <a:path w="24764" h="0">
                  <a:moveTo>
                    <a:pt x="0" y="0"/>
                  </a:moveTo>
                  <a:lnTo>
                    <a:pt x="24383" y="0"/>
                  </a:lnTo>
                </a:path>
              </a:pathLst>
            </a:custGeom>
            <a:ln w="6095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 descr=""/>
          <p:cNvSpPr txBox="1"/>
          <p:nvPr/>
        </p:nvSpPr>
        <p:spPr>
          <a:xfrm>
            <a:off x="1703200" y="2012695"/>
            <a:ext cx="7767955" cy="41795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7620" indent="196215">
              <a:lnSpc>
                <a:spcPct val="100000"/>
              </a:lnSpc>
              <a:spcBef>
                <a:spcPts val="95"/>
              </a:spcBef>
            </a:pPr>
            <a:r>
              <a:rPr dirty="0" sz="1600" b="1">
                <a:latin typeface="Arial"/>
                <a:cs typeface="Arial"/>
              </a:rPr>
              <a:t>IEC</a:t>
            </a:r>
            <a:r>
              <a:rPr dirty="0" sz="1600" spc="28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61000</a:t>
            </a:r>
            <a:r>
              <a:rPr dirty="0" sz="1600" spc="290" b="1">
                <a:latin typeface="Arial"/>
                <a:cs typeface="Arial"/>
              </a:rPr>
              <a:t> </a:t>
            </a:r>
            <a:r>
              <a:rPr dirty="0" sz="1600" spc="-10" b="1">
                <a:latin typeface="Arial"/>
                <a:cs typeface="Arial"/>
              </a:rPr>
              <a:t>1-</a:t>
            </a:r>
            <a:r>
              <a:rPr dirty="0" sz="1600" b="1">
                <a:latin typeface="Arial"/>
                <a:cs typeface="Arial"/>
              </a:rPr>
              <a:t>4,</a:t>
            </a:r>
            <a:r>
              <a:rPr dirty="0" sz="1600" spc="305" b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“Low</a:t>
            </a:r>
            <a:r>
              <a:rPr dirty="0" sz="1600" spc="295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-</a:t>
            </a:r>
            <a:r>
              <a:rPr dirty="0" sz="1600" spc="30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Frequency</a:t>
            </a:r>
            <a:r>
              <a:rPr dirty="0" sz="1600" spc="29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Phenomena</a:t>
            </a:r>
            <a:r>
              <a:rPr dirty="0" sz="1600" spc="295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(EMC)</a:t>
            </a:r>
            <a:r>
              <a:rPr dirty="0" sz="1600" spc="295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,</a:t>
            </a:r>
            <a:r>
              <a:rPr dirty="0" sz="1600" spc="29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Part</a:t>
            </a:r>
            <a:r>
              <a:rPr dirty="0" sz="1600" spc="30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1,</a:t>
            </a:r>
            <a:r>
              <a:rPr dirty="0" sz="1600" spc="29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Retionale</a:t>
            </a:r>
            <a:r>
              <a:rPr dirty="0" sz="1600" spc="315" b="1" i="1">
                <a:latin typeface="Arial"/>
                <a:cs typeface="Arial"/>
              </a:rPr>
              <a:t> </a:t>
            </a:r>
            <a:r>
              <a:rPr dirty="0" sz="1600" spc="-25" b="1" i="1">
                <a:latin typeface="Arial"/>
                <a:cs typeface="Arial"/>
              </a:rPr>
              <a:t>for </a:t>
            </a:r>
            <a:r>
              <a:rPr dirty="0" sz="1600" b="1" i="1">
                <a:latin typeface="Arial"/>
                <a:cs typeface="Arial"/>
              </a:rPr>
              <a:t>Limiting</a:t>
            </a:r>
            <a:r>
              <a:rPr dirty="0" sz="1600" spc="275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Power</a:t>
            </a:r>
            <a:r>
              <a:rPr dirty="0" sz="1600" spc="295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–</a:t>
            </a:r>
            <a:r>
              <a:rPr dirty="0" sz="1600" spc="285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Frecuency</a:t>
            </a:r>
            <a:r>
              <a:rPr dirty="0" sz="1600" spc="28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Conducted</a:t>
            </a:r>
            <a:r>
              <a:rPr dirty="0" sz="1600" spc="28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Harmonic</a:t>
            </a:r>
            <a:r>
              <a:rPr dirty="0" sz="1600" spc="295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and</a:t>
            </a:r>
            <a:r>
              <a:rPr dirty="0" sz="1600" spc="30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Interharmonic</a:t>
            </a:r>
            <a:r>
              <a:rPr dirty="0" sz="1600" spc="295" b="1" i="1">
                <a:latin typeface="Arial"/>
                <a:cs typeface="Arial"/>
              </a:rPr>
              <a:t> </a:t>
            </a:r>
            <a:r>
              <a:rPr dirty="0" sz="1600" spc="-10" b="1" i="1">
                <a:latin typeface="Arial"/>
                <a:cs typeface="Arial"/>
              </a:rPr>
              <a:t>Current </a:t>
            </a:r>
            <a:r>
              <a:rPr dirty="0" sz="1600" b="1" i="1">
                <a:latin typeface="Arial"/>
                <a:cs typeface="Arial"/>
              </a:rPr>
              <a:t>Emissions</a:t>
            </a:r>
            <a:r>
              <a:rPr dirty="0" sz="1600" spc="-2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fron</a:t>
            </a:r>
            <a:r>
              <a:rPr dirty="0" sz="1600" spc="-20" b="1" i="1">
                <a:latin typeface="Arial"/>
                <a:cs typeface="Arial"/>
              </a:rPr>
              <a:t> </a:t>
            </a:r>
            <a:r>
              <a:rPr dirty="0" sz="1600" spc="-10" b="1" i="1">
                <a:latin typeface="Arial"/>
                <a:cs typeface="Arial"/>
              </a:rPr>
              <a:t>Equipment”</a:t>
            </a:r>
            <a:r>
              <a:rPr dirty="0" sz="1600" spc="-10" b="1">
                <a:latin typeface="Arial"/>
                <a:cs typeface="Arial"/>
              </a:rPr>
              <a:t>.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85"/>
              </a:spcBef>
            </a:pPr>
            <a:endParaRPr sz="1600">
              <a:latin typeface="Arial"/>
              <a:cs typeface="Arial"/>
            </a:endParaRPr>
          </a:p>
          <a:p>
            <a:pPr algn="just" marL="12700" marR="5080" indent="196215">
              <a:lnSpc>
                <a:spcPct val="100299"/>
              </a:lnSpc>
            </a:pPr>
            <a:r>
              <a:rPr dirty="0" sz="1600" b="1">
                <a:latin typeface="Arial"/>
                <a:cs typeface="Arial"/>
              </a:rPr>
              <a:t>IEC</a:t>
            </a:r>
            <a:r>
              <a:rPr dirty="0" sz="1600" spc="195" b="1">
                <a:latin typeface="Arial"/>
                <a:cs typeface="Arial"/>
              </a:rPr>
              <a:t>  </a:t>
            </a:r>
            <a:r>
              <a:rPr dirty="0" sz="1600" b="1">
                <a:latin typeface="Arial"/>
                <a:cs typeface="Arial"/>
              </a:rPr>
              <a:t>61000</a:t>
            </a:r>
            <a:r>
              <a:rPr dirty="0" sz="1600" spc="190" b="1">
                <a:latin typeface="Arial"/>
                <a:cs typeface="Arial"/>
              </a:rPr>
              <a:t>  </a:t>
            </a:r>
            <a:r>
              <a:rPr dirty="0" sz="1600" b="1">
                <a:latin typeface="Arial"/>
                <a:cs typeface="Arial"/>
              </a:rPr>
              <a:t>2-2,</a:t>
            </a:r>
            <a:r>
              <a:rPr dirty="0" sz="1600" spc="195" b="1">
                <a:latin typeface="Arial"/>
                <a:cs typeface="Arial"/>
              </a:rPr>
              <a:t>  </a:t>
            </a:r>
            <a:r>
              <a:rPr dirty="0" sz="1600" b="1" i="1">
                <a:latin typeface="Arial"/>
                <a:cs typeface="Arial"/>
              </a:rPr>
              <a:t>“Enviroment”,</a:t>
            </a:r>
            <a:r>
              <a:rPr dirty="0" sz="1600" spc="190" b="1" i="1">
                <a:latin typeface="Arial"/>
                <a:cs typeface="Arial"/>
              </a:rPr>
              <a:t>  </a:t>
            </a:r>
            <a:r>
              <a:rPr dirty="0" sz="1600" b="1" i="1">
                <a:latin typeface="Arial"/>
                <a:cs typeface="Arial"/>
              </a:rPr>
              <a:t>Part</a:t>
            </a:r>
            <a:r>
              <a:rPr dirty="0" sz="1600" spc="190" b="1" i="1">
                <a:latin typeface="Arial"/>
                <a:cs typeface="Arial"/>
              </a:rPr>
              <a:t>  </a:t>
            </a:r>
            <a:r>
              <a:rPr dirty="0" sz="1600" b="1" i="1">
                <a:latin typeface="Arial"/>
                <a:cs typeface="Arial"/>
              </a:rPr>
              <a:t>2,</a:t>
            </a:r>
            <a:r>
              <a:rPr dirty="0" sz="1600" spc="190" b="1" i="1">
                <a:latin typeface="Arial"/>
                <a:cs typeface="Arial"/>
              </a:rPr>
              <a:t>  </a:t>
            </a:r>
            <a:r>
              <a:rPr dirty="0" sz="1600" b="1" i="1">
                <a:latin typeface="Arial"/>
                <a:cs typeface="Arial"/>
              </a:rPr>
              <a:t>Compatibility</a:t>
            </a:r>
            <a:r>
              <a:rPr dirty="0" sz="1600" spc="195" b="1" i="1">
                <a:latin typeface="Arial"/>
                <a:cs typeface="Arial"/>
              </a:rPr>
              <a:t>  </a:t>
            </a:r>
            <a:r>
              <a:rPr dirty="0" sz="1600" b="1" i="1">
                <a:latin typeface="Arial"/>
                <a:cs typeface="Arial"/>
              </a:rPr>
              <a:t>Levels</a:t>
            </a:r>
            <a:r>
              <a:rPr dirty="0" sz="1600" spc="190" b="1" i="1">
                <a:latin typeface="Arial"/>
                <a:cs typeface="Arial"/>
              </a:rPr>
              <a:t>  </a:t>
            </a:r>
            <a:r>
              <a:rPr dirty="0" sz="1600" b="1" i="1">
                <a:latin typeface="Arial"/>
                <a:cs typeface="Arial"/>
              </a:rPr>
              <a:t>for</a:t>
            </a:r>
            <a:r>
              <a:rPr dirty="0" sz="1600" spc="195" b="1" i="1">
                <a:latin typeface="Arial"/>
                <a:cs typeface="Arial"/>
              </a:rPr>
              <a:t>  </a:t>
            </a:r>
            <a:r>
              <a:rPr dirty="0" sz="1600" b="1" i="1">
                <a:latin typeface="Arial"/>
                <a:cs typeface="Arial"/>
              </a:rPr>
              <a:t>Low</a:t>
            </a:r>
            <a:r>
              <a:rPr dirty="0" sz="1600" spc="190" b="1" i="1">
                <a:latin typeface="Arial"/>
                <a:cs typeface="Arial"/>
              </a:rPr>
              <a:t>  </a:t>
            </a:r>
            <a:r>
              <a:rPr dirty="0" sz="1600" spc="-50" b="1" i="1">
                <a:latin typeface="Arial"/>
                <a:cs typeface="Arial"/>
              </a:rPr>
              <a:t>– </a:t>
            </a:r>
            <a:r>
              <a:rPr dirty="0" sz="1600" b="1" i="1">
                <a:latin typeface="Arial"/>
                <a:cs typeface="Arial"/>
              </a:rPr>
              <a:t>Frecuency</a:t>
            </a:r>
            <a:r>
              <a:rPr dirty="0" sz="1600" spc="43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Conducted</a:t>
            </a:r>
            <a:r>
              <a:rPr dirty="0" sz="1600" spc="43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Disturbances</a:t>
            </a:r>
            <a:r>
              <a:rPr dirty="0" sz="1600" spc="42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and</a:t>
            </a:r>
            <a:r>
              <a:rPr dirty="0" sz="1600" spc="43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Signalling</a:t>
            </a:r>
            <a:r>
              <a:rPr dirty="0" sz="1600" spc="434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in</a:t>
            </a:r>
            <a:r>
              <a:rPr dirty="0" sz="1600" spc="415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Public</a:t>
            </a:r>
            <a:r>
              <a:rPr dirty="0" sz="1600" spc="409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Low</a:t>
            </a:r>
            <a:r>
              <a:rPr dirty="0" sz="1600" spc="42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–</a:t>
            </a:r>
            <a:r>
              <a:rPr dirty="0" sz="1600" spc="420" b="1" i="1">
                <a:latin typeface="Arial"/>
                <a:cs typeface="Arial"/>
              </a:rPr>
              <a:t> </a:t>
            </a:r>
            <a:r>
              <a:rPr dirty="0" sz="1600" spc="-10" b="1" i="1">
                <a:latin typeface="Arial"/>
                <a:cs typeface="Arial"/>
              </a:rPr>
              <a:t>Voltage </a:t>
            </a:r>
            <a:r>
              <a:rPr dirty="0" sz="1600" b="1" i="1">
                <a:latin typeface="Arial"/>
                <a:cs typeface="Arial"/>
              </a:rPr>
              <a:t>Power</a:t>
            </a:r>
            <a:r>
              <a:rPr dirty="0" sz="1600" spc="-25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Supply</a:t>
            </a:r>
            <a:r>
              <a:rPr dirty="0" sz="1600" spc="-15" b="1" i="1">
                <a:latin typeface="Arial"/>
                <a:cs typeface="Arial"/>
              </a:rPr>
              <a:t> </a:t>
            </a:r>
            <a:r>
              <a:rPr dirty="0" sz="1600" spc="-10" b="1" i="1">
                <a:latin typeface="Arial"/>
                <a:cs typeface="Arial"/>
              </a:rPr>
              <a:t>Systems”.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600">
              <a:latin typeface="Arial"/>
              <a:cs typeface="Arial"/>
            </a:endParaRPr>
          </a:p>
          <a:p>
            <a:pPr algn="just" marL="12700" marR="5080" indent="196215">
              <a:lnSpc>
                <a:spcPct val="100000"/>
              </a:lnSpc>
              <a:spcBef>
                <a:spcPts val="5"/>
              </a:spcBef>
            </a:pPr>
            <a:r>
              <a:rPr dirty="0" sz="1600" b="1">
                <a:latin typeface="Arial"/>
                <a:cs typeface="Arial"/>
              </a:rPr>
              <a:t>IEC</a:t>
            </a:r>
            <a:r>
              <a:rPr dirty="0" sz="1600" spc="47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61000</a:t>
            </a:r>
            <a:r>
              <a:rPr dirty="0" sz="1600" spc="470" b="1">
                <a:latin typeface="Arial"/>
                <a:cs typeface="Arial"/>
              </a:rPr>
              <a:t> </a:t>
            </a:r>
            <a:r>
              <a:rPr dirty="0" sz="1600" spc="-10" b="1">
                <a:latin typeface="Arial"/>
                <a:cs typeface="Arial"/>
              </a:rPr>
              <a:t>3-</a:t>
            </a:r>
            <a:r>
              <a:rPr dirty="0" sz="1600" b="1">
                <a:latin typeface="Arial"/>
                <a:cs typeface="Arial"/>
              </a:rPr>
              <a:t>2,</a:t>
            </a:r>
            <a:r>
              <a:rPr dirty="0" sz="1600" spc="484" b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“Electromagnetic</a:t>
            </a:r>
            <a:r>
              <a:rPr dirty="0" sz="1600" spc="47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Compatibility</a:t>
            </a:r>
            <a:r>
              <a:rPr dirty="0" sz="1600" spc="48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(EMC)</a:t>
            </a:r>
            <a:r>
              <a:rPr dirty="0" sz="1600" spc="459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,</a:t>
            </a:r>
            <a:r>
              <a:rPr dirty="0" sz="1600" spc="459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Part</a:t>
            </a:r>
            <a:r>
              <a:rPr dirty="0" sz="1600" spc="459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3,</a:t>
            </a:r>
            <a:r>
              <a:rPr dirty="0" sz="1600" spc="47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Limits</a:t>
            </a:r>
            <a:r>
              <a:rPr dirty="0" sz="1600" spc="470" b="1" i="1">
                <a:latin typeface="Arial"/>
                <a:cs typeface="Arial"/>
              </a:rPr>
              <a:t> </a:t>
            </a:r>
            <a:r>
              <a:rPr dirty="0" sz="1600" spc="-25" b="1" i="1">
                <a:latin typeface="Arial"/>
                <a:cs typeface="Arial"/>
              </a:rPr>
              <a:t>For </a:t>
            </a:r>
            <a:r>
              <a:rPr dirty="0" sz="1600" b="1" i="1">
                <a:latin typeface="Arial"/>
                <a:cs typeface="Arial"/>
              </a:rPr>
              <a:t>Harmonics</a:t>
            </a:r>
            <a:r>
              <a:rPr dirty="0" sz="1600" spc="-3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Current</a:t>
            </a:r>
            <a:r>
              <a:rPr dirty="0" sz="1600" spc="405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Emissions</a:t>
            </a:r>
            <a:r>
              <a:rPr dirty="0" sz="1600" spc="-15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(Equipment</a:t>
            </a:r>
            <a:r>
              <a:rPr dirty="0" sz="1600" spc="-15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Input</a:t>
            </a:r>
            <a:r>
              <a:rPr dirty="0" sz="1600" spc="-2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Current</a:t>
            </a:r>
            <a:r>
              <a:rPr dirty="0" sz="1600" spc="-30" b="1" i="1">
                <a:latin typeface="Arial"/>
                <a:cs typeface="Arial"/>
              </a:rPr>
              <a:t> </a:t>
            </a:r>
            <a:r>
              <a:rPr dirty="0" sz="1600">
                <a:latin typeface="Arial MT"/>
                <a:cs typeface="Arial MT"/>
              </a:rPr>
              <a:t>≤</a:t>
            </a:r>
            <a:r>
              <a:rPr dirty="0" sz="1600" spc="-15">
                <a:latin typeface="Arial MT"/>
                <a:cs typeface="Arial MT"/>
              </a:rPr>
              <a:t> </a:t>
            </a:r>
            <a:r>
              <a:rPr dirty="0" sz="1600" b="1" i="1">
                <a:latin typeface="Arial"/>
                <a:cs typeface="Arial"/>
              </a:rPr>
              <a:t>16A)”,</a:t>
            </a:r>
            <a:r>
              <a:rPr dirty="0" sz="1600" spc="-30" b="1" i="1">
                <a:latin typeface="Arial"/>
                <a:cs typeface="Arial"/>
              </a:rPr>
              <a:t> </a:t>
            </a:r>
            <a:r>
              <a:rPr dirty="0" sz="1600" spc="-10" b="1">
                <a:latin typeface="Arial"/>
                <a:cs typeface="Arial"/>
              </a:rPr>
              <a:t>1995.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600">
              <a:latin typeface="Arial"/>
              <a:cs typeface="Arial"/>
            </a:endParaRPr>
          </a:p>
          <a:p>
            <a:pPr algn="just" marL="12700" marR="7620" indent="196215">
              <a:lnSpc>
                <a:spcPct val="100000"/>
              </a:lnSpc>
            </a:pPr>
            <a:r>
              <a:rPr dirty="0" sz="1600" b="1">
                <a:latin typeface="Arial"/>
                <a:cs typeface="Arial"/>
              </a:rPr>
              <a:t>IEC</a:t>
            </a:r>
            <a:r>
              <a:rPr dirty="0" sz="1600" spc="26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61000</a:t>
            </a:r>
            <a:r>
              <a:rPr dirty="0" sz="1600" spc="265" b="1">
                <a:latin typeface="Arial"/>
                <a:cs typeface="Arial"/>
              </a:rPr>
              <a:t> </a:t>
            </a:r>
            <a:r>
              <a:rPr dirty="0" sz="1600" spc="-10" b="1">
                <a:latin typeface="Arial"/>
                <a:cs typeface="Arial"/>
              </a:rPr>
              <a:t>3-</a:t>
            </a:r>
            <a:r>
              <a:rPr dirty="0" sz="1600" b="1">
                <a:latin typeface="Arial"/>
                <a:cs typeface="Arial"/>
              </a:rPr>
              <a:t>3,</a:t>
            </a:r>
            <a:r>
              <a:rPr dirty="0" sz="1600" spc="285" b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“Electromagnetic</a:t>
            </a:r>
            <a:r>
              <a:rPr dirty="0" sz="1600" spc="28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Compatibility</a:t>
            </a:r>
            <a:r>
              <a:rPr dirty="0" sz="1600" spc="27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(EMC)</a:t>
            </a:r>
            <a:r>
              <a:rPr dirty="0" sz="1600" spc="285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,</a:t>
            </a:r>
            <a:r>
              <a:rPr dirty="0" sz="1600" spc="28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Part</a:t>
            </a:r>
            <a:r>
              <a:rPr dirty="0" sz="1600" spc="29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3,</a:t>
            </a:r>
            <a:r>
              <a:rPr dirty="0" sz="1600" spc="28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Limitation</a:t>
            </a:r>
            <a:r>
              <a:rPr dirty="0" sz="1600" spc="285" b="1" i="1">
                <a:latin typeface="Arial"/>
                <a:cs typeface="Arial"/>
              </a:rPr>
              <a:t> </a:t>
            </a:r>
            <a:r>
              <a:rPr dirty="0" sz="1600" spc="-25" b="1" i="1">
                <a:latin typeface="Arial"/>
                <a:cs typeface="Arial"/>
              </a:rPr>
              <a:t>of </a:t>
            </a:r>
            <a:r>
              <a:rPr dirty="0" sz="1600" b="1" i="1">
                <a:latin typeface="Arial"/>
                <a:cs typeface="Arial"/>
              </a:rPr>
              <a:t>Voltage</a:t>
            </a:r>
            <a:r>
              <a:rPr dirty="0" sz="1600" spc="-1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Fluctuation</a:t>
            </a:r>
            <a:r>
              <a:rPr dirty="0" sz="1600" spc="-2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and</a:t>
            </a:r>
            <a:r>
              <a:rPr dirty="0" sz="1600" spc="-2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Flicker</a:t>
            </a:r>
            <a:r>
              <a:rPr dirty="0" sz="1600" spc="-1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in</a:t>
            </a:r>
            <a:r>
              <a:rPr dirty="0" sz="1600" spc="-1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Low</a:t>
            </a:r>
            <a:r>
              <a:rPr dirty="0" sz="1600" spc="-1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–</a:t>
            </a:r>
            <a:r>
              <a:rPr dirty="0" sz="1600" spc="-2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Voltage</a:t>
            </a:r>
            <a:r>
              <a:rPr dirty="0" sz="1600" spc="-25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Supply</a:t>
            </a:r>
            <a:r>
              <a:rPr dirty="0" sz="1600" spc="-5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Systems</a:t>
            </a:r>
            <a:r>
              <a:rPr dirty="0" sz="1600" spc="-5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for</a:t>
            </a:r>
            <a:r>
              <a:rPr dirty="0" sz="1600" spc="5" b="1" i="1">
                <a:latin typeface="Arial"/>
                <a:cs typeface="Arial"/>
              </a:rPr>
              <a:t> </a:t>
            </a:r>
            <a:r>
              <a:rPr dirty="0" sz="1600" spc="-10" b="1" i="1">
                <a:latin typeface="Arial"/>
                <a:cs typeface="Arial"/>
              </a:rPr>
              <a:t>Equipment </a:t>
            </a:r>
            <a:r>
              <a:rPr dirty="0" sz="1600" b="1" i="1">
                <a:latin typeface="Arial"/>
                <a:cs typeface="Arial"/>
              </a:rPr>
              <a:t>with</a:t>
            </a:r>
            <a:r>
              <a:rPr dirty="0" sz="1600" spc="-2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rated</a:t>
            </a:r>
            <a:r>
              <a:rPr dirty="0" sz="1600" spc="-5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current</a:t>
            </a:r>
            <a:r>
              <a:rPr dirty="0" sz="1600" spc="-5" b="1" i="1">
                <a:latin typeface="Arial"/>
                <a:cs typeface="Arial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≤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b="1" i="1">
                <a:latin typeface="Arial"/>
                <a:cs typeface="Arial"/>
              </a:rPr>
              <a:t>16</a:t>
            </a:r>
            <a:r>
              <a:rPr dirty="0" sz="1600" spc="-15" b="1" i="1">
                <a:latin typeface="Arial"/>
                <a:cs typeface="Arial"/>
              </a:rPr>
              <a:t> </a:t>
            </a:r>
            <a:r>
              <a:rPr dirty="0" sz="1600" spc="-25" b="1" i="1">
                <a:latin typeface="Arial"/>
                <a:cs typeface="Arial"/>
              </a:rPr>
              <a:t>A”.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5"/>
              </a:spcBef>
            </a:pPr>
            <a:endParaRPr sz="1600">
              <a:latin typeface="Arial"/>
              <a:cs typeface="Arial"/>
            </a:endParaRPr>
          </a:p>
          <a:p>
            <a:pPr algn="just" marL="12700" marR="5080" indent="196215">
              <a:lnSpc>
                <a:spcPct val="100000"/>
              </a:lnSpc>
            </a:pPr>
            <a:r>
              <a:rPr dirty="0" sz="1600" b="1">
                <a:latin typeface="Arial"/>
                <a:cs typeface="Arial"/>
              </a:rPr>
              <a:t>IEC</a:t>
            </a:r>
            <a:r>
              <a:rPr dirty="0" sz="1600" spc="47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61000</a:t>
            </a:r>
            <a:r>
              <a:rPr dirty="0" sz="1600" spc="470" b="1">
                <a:latin typeface="Arial"/>
                <a:cs typeface="Arial"/>
              </a:rPr>
              <a:t> </a:t>
            </a:r>
            <a:r>
              <a:rPr dirty="0" sz="1600" spc="-10" b="1">
                <a:latin typeface="Arial"/>
                <a:cs typeface="Arial"/>
              </a:rPr>
              <a:t>3-</a:t>
            </a:r>
            <a:r>
              <a:rPr dirty="0" sz="1600" b="1">
                <a:latin typeface="Arial"/>
                <a:cs typeface="Arial"/>
              </a:rPr>
              <a:t>4,</a:t>
            </a:r>
            <a:r>
              <a:rPr dirty="0" sz="1600" spc="484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“</a:t>
            </a:r>
            <a:r>
              <a:rPr dirty="0" sz="1600" b="1" i="1">
                <a:latin typeface="Arial"/>
                <a:cs typeface="Arial"/>
              </a:rPr>
              <a:t>Electromagnetic</a:t>
            </a:r>
            <a:r>
              <a:rPr dirty="0" sz="1600" spc="47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Compatibility</a:t>
            </a:r>
            <a:r>
              <a:rPr dirty="0" sz="1600" spc="48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(EMC)</a:t>
            </a:r>
            <a:r>
              <a:rPr dirty="0" sz="1600" spc="459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,</a:t>
            </a:r>
            <a:r>
              <a:rPr dirty="0" sz="1600" spc="459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Part</a:t>
            </a:r>
            <a:r>
              <a:rPr dirty="0" sz="1600" spc="459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3,</a:t>
            </a:r>
            <a:r>
              <a:rPr dirty="0" sz="1600" spc="47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Limits</a:t>
            </a:r>
            <a:r>
              <a:rPr dirty="0" sz="1600" spc="470" b="1" i="1">
                <a:latin typeface="Arial"/>
                <a:cs typeface="Arial"/>
              </a:rPr>
              <a:t> </a:t>
            </a:r>
            <a:r>
              <a:rPr dirty="0" sz="1600" spc="-25" b="1" i="1">
                <a:latin typeface="Arial"/>
                <a:cs typeface="Arial"/>
              </a:rPr>
              <a:t>For </a:t>
            </a:r>
            <a:r>
              <a:rPr dirty="0" sz="1600" b="1" i="1">
                <a:latin typeface="Arial"/>
                <a:cs typeface="Arial"/>
              </a:rPr>
              <a:t>Harmonics</a:t>
            </a:r>
            <a:r>
              <a:rPr dirty="0" sz="1600" spc="-3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Current</a:t>
            </a:r>
            <a:r>
              <a:rPr dirty="0" sz="1600" spc="405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Emissions</a:t>
            </a:r>
            <a:r>
              <a:rPr dirty="0" sz="1600" spc="-15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(Equipment</a:t>
            </a:r>
            <a:r>
              <a:rPr dirty="0" sz="1600" spc="-25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Input</a:t>
            </a:r>
            <a:r>
              <a:rPr dirty="0" sz="1600" spc="-2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Current</a:t>
            </a:r>
            <a:r>
              <a:rPr dirty="0" sz="1600" spc="-25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&gt;</a:t>
            </a:r>
            <a:r>
              <a:rPr dirty="0" sz="1600" spc="-2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16A)”,</a:t>
            </a:r>
            <a:r>
              <a:rPr dirty="0" sz="1600" spc="-25" b="1" i="1">
                <a:latin typeface="Arial"/>
                <a:cs typeface="Arial"/>
              </a:rPr>
              <a:t> </a:t>
            </a:r>
            <a:r>
              <a:rPr dirty="0" sz="1600" spc="-10" b="1">
                <a:latin typeface="Arial"/>
                <a:cs typeface="Arial"/>
              </a:rPr>
              <a:t>1995.</a:t>
            </a:r>
            <a:endParaRPr sz="1600">
              <a:latin typeface="Arial"/>
              <a:cs typeface="Arial"/>
            </a:endParaRPr>
          </a:p>
        </p:txBody>
      </p:sp>
      <p:sp>
        <p:nvSpPr>
          <p:cNvPr id="30" name="object 3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50"/>
              <a:t>1</a:t>
            </a:r>
            <a:r>
              <a:rPr dirty="0" baseline="23809" sz="1050" spc="75"/>
              <a:t>ER.</a:t>
            </a:r>
            <a:r>
              <a:rPr dirty="0" baseline="23809" sz="1050" spc="165"/>
              <a:t> </a:t>
            </a:r>
            <a:r>
              <a:rPr dirty="0" sz="1100" spc="65"/>
              <a:t>EVENTO</a:t>
            </a:r>
            <a:r>
              <a:rPr dirty="0" sz="1100" spc="-10"/>
              <a:t> </a:t>
            </a:r>
            <a:r>
              <a:rPr dirty="0" sz="1100" spc="65"/>
              <a:t>DE</a:t>
            </a:r>
            <a:r>
              <a:rPr dirty="0" sz="1100" spc="-20"/>
              <a:t> </a:t>
            </a:r>
            <a:r>
              <a:rPr dirty="0" sz="1100" spc="80"/>
              <a:t>LAS</a:t>
            </a:r>
            <a:r>
              <a:rPr dirty="0" sz="1100" spc="-15"/>
              <a:t> </a:t>
            </a:r>
            <a:r>
              <a:rPr dirty="0" sz="1100" spc="95"/>
              <a:t>NORMAS</a:t>
            </a:r>
            <a:r>
              <a:rPr dirty="0" sz="1100" spc="-15"/>
              <a:t> </a:t>
            </a:r>
            <a:r>
              <a:rPr dirty="0" sz="1100" spc="70"/>
              <a:t>DE</a:t>
            </a:r>
            <a:r>
              <a:rPr dirty="0" sz="1100" spc="-5"/>
              <a:t> </a:t>
            </a:r>
            <a:r>
              <a:rPr dirty="0" sz="1100" spc="80"/>
              <a:t>CALIDAD</a:t>
            </a:r>
            <a:r>
              <a:rPr dirty="0" sz="1100" spc="-20"/>
              <a:t> </a:t>
            </a:r>
            <a:r>
              <a:rPr dirty="0" sz="1100" spc="70"/>
              <a:t>DEL</a:t>
            </a:r>
            <a:r>
              <a:rPr dirty="0" sz="1100" spc="-10"/>
              <a:t> </a:t>
            </a:r>
            <a:r>
              <a:rPr dirty="0" sz="1100" spc="80"/>
              <a:t>SERVICIO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 spc="-10"/>
              <a:t> </a:t>
            </a:r>
            <a:r>
              <a:rPr dirty="0" sz="1100" spc="90"/>
              <a:t>DISTRIBUCION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/>
              <a:t> </a:t>
            </a:r>
            <a:r>
              <a:rPr dirty="0" sz="1100" spc="75"/>
              <a:t>ELECTRICIDAD-</a:t>
            </a:r>
            <a:r>
              <a:rPr dirty="0" sz="1100" spc="-10"/>
              <a:t> </a:t>
            </a:r>
            <a:r>
              <a:rPr dirty="0" sz="1100" spc="75"/>
              <a:t>PRODUCTO</a:t>
            </a:r>
            <a:r>
              <a:rPr dirty="0" sz="1100" spc="-25"/>
              <a:t> </a:t>
            </a:r>
            <a:r>
              <a:rPr dirty="0" sz="1100" spc="60"/>
              <a:t>TECNICO</a:t>
            </a:r>
            <a:endParaRPr sz="1100"/>
          </a:p>
        </p:txBody>
      </p:sp>
      <p:sp>
        <p:nvSpPr>
          <p:cNvPr id="29" name="object 2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9458" rIns="0" bIns="0" rtlCol="0" vert="horz">
            <a:spAutoFit/>
          </a:bodyPr>
          <a:lstStyle/>
          <a:p>
            <a:pPr marL="3451860">
              <a:lnSpc>
                <a:spcPct val="100000"/>
              </a:lnSpc>
              <a:spcBef>
                <a:spcPts val="100"/>
              </a:spcBef>
            </a:pPr>
            <a:r>
              <a:rPr dirty="0"/>
              <a:t>IEC</a:t>
            </a:r>
            <a:r>
              <a:rPr dirty="0" spc="-20"/>
              <a:t> </a:t>
            </a:r>
            <a:r>
              <a:rPr dirty="0"/>
              <a:t>/</a:t>
            </a:r>
            <a:r>
              <a:rPr dirty="0" spc="-30"/>
              <a:t> </a:t>
            </a:r>
            <a:r>
              <a:rPr dirty="0" spc="-10"/>
              <a:t>CENELEC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86252" y="369817"/>
            <a:ext cx="9131935" cy="675005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845310" marR="5328285">
              <a:lnSpc>
                <a:spcPct val="117400"/>
              </a:lnSpc>
              <a:spcBef>
                <a:spcPts val="140"/>
              </a:spcBef>
            </a:pPr>
            <a:r>
              <a:rPr dirty="0" sz="900" b="1">
                <a:latin typeface="Arial"/>
                <a:cs typeface="Arial"/>
              </a:rPr>
              <a:t>República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Bolivariana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25" b="1">
                <a:latin typeface="Arial"/>
                <a:cs typeface="Arial"/>
              </a:rPr>
              <a:t> </a:t>
            </a:r>
            <a:r>
              <a:rPr dirty="0" sz="900" spc="-10" b="1">
                <a:latin typeface="Arial"/>
                <a:cs typeface="Arial"/>
              </a:rPr>
              <a:t>Venezuela </a:t>
            </a:r>
            <a:r>
              <a:rPr dirty="0" sz="900" b="1">
                <a:latin typeface="Arial"/>
                <a:cs typeface="Arial"/>
              </a:rPr>
              <a:t>Ministerio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Energía</a:t>
            </a:r>
            <a:r>
              <a:rPr dirty="0" sz="900" spc="-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y</a:t>
            </a:r>
            <a:r>
              <a:rPr dirty="0" sz="900" spc="-45" b="1">
                <a:latin typeface="Arial"/>
                <a:cs typeface="Arial"/>
              </a:rPr>
              <a:t> </a:t>
            </a:r>
            <a:r>
              <a:rPr dirty="0" sz="900" spc="-20" b="1">
                <a:latin typeface="Arial"/>
                <a:cs typeface="Arial"/>
              </a:rPr>
              <a:t>Minas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2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General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Energía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Electricidad</a:t>
            </a:r>
            <a:endParaRPr sz="9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772528" y="6746747"/>
            <a:ext cx="9145905" cy="460375"/>
          </a:xfrm>
          <a:custGeom>
            <a:avLst/>
            <a:gdLst/>
            <a:ahLst/>
            <a:cxnLst/>
            <a:rect l="l" t="t" r="r" b="b"/>
            <a:pathLst>
              <a:path w="9145905" h="460375">
                <a:moveTo>
                  <a:pt x="9145524" y="228600"/>
                </a:moveTo>
                <a:lnTo>
                  <a:pt x="9127642" y="162496"/>
                </a:lnTo>
                <a:lnTo>
                  <a:pt x="9077439" y="104025"/>
                </a:lnTo>
                <a:lnTo>
                  <a:pt x="9041841" y="78536"/>
                </a:lnTo>
                <a:lnTo>
                  <a:pt x="9000096" y="55994"/>
                </a:lnTo>
                <a:lnTo>
                  <a:pt x="8952852" y="36779"/>
                </a:lnTo>
                <a:lnTo>
                  <a:pt x="8900770" y="21209"/>
                </a:lnTo>
                <a:lnTo>
                  <a:pt x="8844470" y="9664"/>
                </a:lnTo>
                <a:lnTo>
                  <a:pt x="8784615" y="2476"/>
                </a:lnTo>
                <a:lnTo>
                  <a:pt x="8721852" y="0"/>
                </a:lnTo>
                <a:lnTo>
                  <a:pt x="8659457" y="2476"/>
                </a:lnTo>
                <a:lnTo>
                  <a:pt x="8654720" y="3048"/>
                </a:lnTo>
                <a:lnTo>
                  <a:pt x="0" y="3048"/>
                </a:lnTo>
                <a:lnTo>
                  <a:pt x="0" y="460248"/>
                </a:lnTo>
                <a:lnTo>
                  <a:pt x="8695944" y="460248"/>
                </a:lnTo>
                <a:lnTo>
                  <a:pt x="8695944" y="456184"/>
                </a:lnTo>
                <a:lnTo>
                  <a:pt x="8721852" y="457200"/>
                </a:lnTo>
                <a:lnTo>
                  <a:pt x="8784615" y="454736"/>
                </a:lnTo>
                <a:lnTo>
                  <a:pt x="8844470" y="447548"/>
                </a:lnTo>
                <a:lnTo>
                  <a:pt x="8900770" y="436003"/>
                </a:lnTo>
                <a:lnTo>
                  <a:pt x="8952852" y="420433"/>
                </a:lnTo>
                <a:lnTo>
                  <a:pt x="9000096" y="401218"/>
                </a:lnTo>
                <a:lnTo>
                  <a:pt x="9041841" y="378675"/>
                </a:lnTo>
                <a:lnTo>
                  <a:pt x="9077439" y="353187"/>
                </a:lnTo>
                <a:lnTo>
                  <a:pt x="9106256" y="325081"/>
                </a:lnTo>
                <a:lnTo>
                  <a:pt x="9140939" y="262445"/>
                </a:lnTo>
                <a:lnTo>
                  <a:pt x="9145524" y="228600"/>
                </a:lnTo>
                <a:close/>
              </a:path>
            </a:pathLst>
          </a:custGeom>
          <a:solidFill>
            <a:srgbClr val="99CC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93286" y="348989"/>
            <a:ext cx="3224768" cy="729996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9458" rIns="0" bIns="0" rtlCol="0" vert="horz">
            <a:spAutoFit/>
          </a:bodyPr>
          <a:lstStyle/>
          <a:p>
            <a:pPr marL="3110865">
              <a:lnSpc>
                <a:spcPct val="100000"/>
              </a:lnSpc>
              <a:spcBef>
                <a:spcPts val="100"/>
              </a:spcBef>
            </a:pPr>
            <a:r>
              <a:rPr dirty="0"/>
              <a:t>IEC</a:t>
            </a:r>
            <a:r>
              <a:rPr dirty="0" spc="-55"/>
              <a:t> </a:t>
            </a:r>
            <a:r>
              <a:rPr dirty="0"/>
              <a:t>/</a:t>
            </a:r>
            <a:r>
              <a:rPr dirty="0" spc="-60"/>
              <a:t> </a:t>
            </a:r>
            <a:r>
              <a:rPr dirty="0"/>
              <a:t>CENELEC</a:t>
            </a:r>
            <a:r>
              <a:rPr dirty="0" spc="-55"/>
              <a:t> </a:t>
            </a:r>
            <a:r>
              <a:rPr dirty="0" spc="-10"/>
              <a:t>(Cont…).</a:t>
            </a:r>
          </a:p>
        </p:txBody>
      </p:sp>
      <p:grpSp>
        <p:nvGrpSpPr>
          <p:cNvPr id="6" name="object 6" descr=""/>
          <p:cNvGrpSpPr/>
          <p:nvPr/>
        </p:nvGrpSpPr>
        <p:grpSpPr>
          <a:xfrm>
            <a:off x="1476630" y="1999488"/>
            <a:ext cx="139065" cy="134620"/>
            <a:chOff x="1476630" y="1999488"/>
            <a:chExt cx="139065" cy="134620"/>
          </a:xfrm>
        </p:grpSpPr>
        <p:sp>
          <p:nvSpPr>
            <p:cNvPr id="7" name="object 7" descr=""/>
            <p:cNvSpPr/>
            <p:nvPr/>
          </p:nvSpPr>
          <p:spPr>
            <a:xfrm>
              <a:off x="1537594" y="2005584"/>
              <a:ext cx="24765" cy="0"/>
            </a:xfrm>
            <a:custGeom>
              <a:avLst/>
              <a:gdLst/>
              <a:ahLst/>
              <a:cxnLst/>
              <a:rect l="l" t="t" r="r" b="b"/>
              <a:pathLst>
                <a:path w="24765" h="0">
                  <a:moveTo>
                    <a:pt x="0" y="0"/>
                  </a:moveTo>
                  <a:lnTo>
                    <a:pt x="24383" y="0"/>
                  </a:lnTo>
                </a:path>
              </a:pathLst>
            </a:custGeom>
            <a:ln w="12191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76630" y="2011680"/>
              <a:ext cx="138671" cy="109727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1537594" y="2127504"/>
              <a:ext cx="24765" cy="0"/>
            </a:xfrm>
            <a:custGeom>
              <a:avLst/>
              <a:gdLst/>
              <a:ahLst/>
              <a:cxnLst/>
              <a:rect l="l" t="t" r="r" b="b"/>
              <a:pathLst>
                <a:path w="24765" h="0">
                  <a:moveTo>
                    <a:pt x="0" y="0"/>
                  </a:moveTo>
                  <a:lnTo>
                    <a:pt x="24383" y="0"/>
                  </a:lnTo>
                </a:path>
              </a:pathLst>
            </a:custGeom>
            <a:ln w="12191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 descr=""/>
          <p:cNvGrpSpPr/>
          <p:nvPr/>
        </p:nvGrpSpPr>
        <p:grpSpPr>
          <a:xfrm>
            <a:off x="1476630" y="2743200"/>
            <a:ext cx="139065" cy="123825"/>
            <a:chOff x="1476630" y="2743200"/>
            <a:chExt cx="139065" cy="123825"/>
          </a:xfrm>
        </p:grpSpPr>
        <p:sp>
          <p:nvSpPr>
            <p:cNvPr id="11" name="object 11" descr=""/>
            <p:cNvSpPr/>
            <p:nvPr/>
          </p:nvSpPr>
          <p:spPr>
            <a:xfrm>
              <a:off x="1537594" y="2749295"/>
              <a:ext cx="24765" cy="0"/>
            </a:xfrm>
            <a:custGeom>
              <a:avLst/>
              <a:gdLst/>
              <a:ahLst/>
              <a:cxnLst/>
              <a:rect l="l" t="t" r="r" b="b"/>
              <a:pathLst>
                <a:path w="24765" h="0">
                  <a:moveTo>
                    <a:pt x="0" y="0"/>
                  </a:moveTo>
                  <a:lnTo>
                    <a:pt x="24383" y="0"/>
                  </a:lnTo>
                </a:path>
              </a:pathLst>
            </a:custGeom>
            <a:ln w="12191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76630" y="2755391"/>
              <a:ext cx="138671" cy="97535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1537594" y="2859023"/>
              <a:ext cx="24765" cy="0"/>
            </a:xfrm>
            <a:custGeom>
              <a:avLst/>
              <a:gdLst/>
              <a:ahLst/>
              <a:cxnLst/>
              <a:rect l="l" t="t" r="r" b="b"/>
              <a:pathLst>
                <a:path w="24765" h="0">
                  <a:moveTo>
                    <a:pt x="0" y="0"/>
                  </a:moveTo>
                  <a:lnTo>
                    <a:pt x="24383" y="0"/>
                  </a:lnTo>
                </a:path>
              </a:pathLst>
            </a:custGeom>
            <a:ln w="12191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1537594" y="2865881"/>
              <a:ext cx="24765" cy="0"/>
            </a:xfrm>
            <a:custGeom>
              <a:avLst/>
              <a:gdLst/>
              <a:ahLst/>
              <a:cxnLst/>
              <a:rect l="l" t="t" r="r" b="b"/>
              <a:pathLst>
                <a:path w="24765" h="0">
                  <a:moveTo>
                    <a:pt x="0" y="0"/>
                  </a:moveTo>
                  <a:lnTo>
                    <a:pt x="24383" y="0"/>
                  </a:lnTo>
                </a:path>
              </a:pathLst>
            </a:custGeom>
            <a:ln w="3175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5" name="object 15" descr=""/>
          <p:cNvGrpSpPr/>
          <p:nvPr/>
        </p:nvGrpSpPr>
        <p:grpSpPr>
          <a:xfrm>
            <a:off x="1476630" y="3474720"/>
            <a:ext cx="139065" cy="127000"/>
            <a:chOff x="1476630" y="3474720"/>
            <a:chExt cx="139065" cy="127000"/>
          </a:xfrm>
        </p:grpSpPr>
        <p:sp>
          <p:nvSpPr>
            <p:cNvPr id="16" name="object 16" descr=""/>
            <p:cNvSpPr/>
            <p:nvPr/>
          </p:nvSpPr>
          <p:spPr>
            <a:xfrm>
              <a:off x="1537594" y="3480816"/>
              <a:ext cx="24765" cy="0"/>
            </a:xfrm>
            <a:custGeom>
              <a:avLst/>
              <a:gdLst/>
              <a:ahLst/>
              <a:cxnLst/>
              <a:rect l="l" t="t" r="r" b="b"/>
              <a:pathLst>
                <a:path w="24765" h="0">
                  <a:moveTo>
                    <a:pt x="0" y="0"/>
                  </a:moveTo>
                  <a:lnTo>
                    <a:pt x="24383" y="0"/>
                  </a:lnTo>
                </a:path>
              </a:pathLst>
            </a:custGeom>
            <a:ln w="12191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76630" y="3486912"/>
              <a:ext cx="138671" cy="97535"/>
            </a:xfrm>
            <a:prstGeom prst="rect">
              <a:avLst/>
            </a:prstGeom>
          </p:spPr>
        </p:pic>
        <p:sp>
          <p:nvSpPr>
            <p:cNvPr id="18" name="object 18" descr=""/>
            <p:cNvSpPr/>
            <p:nvPr/>
          </p:nvSpPr>
          <p:spPr>
            <a:xfrm>
              <a:off x="1537594" y="3590544"/>
              <a:ext cx="24765" cy="0"/>
            </a:xfrm>
            <a:custGeom>
              <a:avLst/>
              <a:gdLst/>
              <a:ahLst/>
              <a:cxnLst/>
              <a:rect l="l" t="t" r="r" b="b"/>
              <a:pathLst>
                <a:path w="24765" h="0">
                  <a:moveTo>
                    <a:pt x="0" y="0"/>
                  </a:moveTo>
                  <a:lnTo>
                    <a:pt x="24383" y="0"/>
                  </a:lnTo>
                </a:path>
              </a:pathLst>
            </a:custGeom>
            <a:ln w="12191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1537594" y="3598926"/>
              <a:ext cx="24765" cy="0"/>
            </a:xfrm>
            <a:custGeom>
              <a:avLst/>
              <a:gdLst/>
              <a:ahLst/>
              <a:cxnLst/>
              <a:rect l="l" t="t" r="r" b="b"/>
              <a:pathLst>
                <a:path w="24765" h="0">
                  <a:moveTo>
                    <a:pt x="0" y="0"/>
                  </a:moveTo>
                  <a:lnTo>
                    <a:pt x="24383" y="0"/>
                  </a:lnTo>
                </a:path>
              </a:pathLst>
            </a:custGeom>
            <a:ln w="4571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 descr=""/>
          <p:cNvSpPr txBox="1"/>
          <p:nvPr/>
        </p:nvSpPr>
        <p:spPr>
          <a:xfrm>
            <a:off x="1462396" y="1918207"/>
            <a:ext cx="7766684" cy="198056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196215">
              <a:lnSpc>
                <a:spcPct val="100000"/>
              </a:lnSpc>
              <a:spcBef>
                <a:spcPts val="95"/>
              </a:spcBef>
            </a:pPr>
            <a:r>
              <a:rPr dirty="0" sz="1600" b="1">
                <a:latin typeface="Arial"/>
                <a:cs typeface="Arial"/>
              </a:rPr>
              <a:t>IEC</a:t>
            </a:r>
            <a:r>
              <a:rPr dirty="0" sz="1600" spc="60" b="1">
                <a:latin typeface="Arial"/>
                <a:cs typeface="Arial"/>
              </a:rPr>
              <a:t> </a:t>
            </a:r>
            <a:r>
              <a:rPr dirty="0" sz="1600" spc="-10" b="1">
                <a:latin typeface="Arial"/>
                <a:cs typeface="Arial"/>
              </a:rPr>
              <a:t>61000-3-</a:t>
            </a:r>
            <a:r>
              <a:rPr dirty="0" sz="1600" b="1">
                <a:latin typeface="Arial"/>
                <a:cs typeface="Arial"/>
              </a:rPr>
              <a:t>5,</a:t>
            </a:r>
            <a:r>
              <a:rPr dirty="0" sz="1600" spc="85" b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“Limitation</a:t>
            </a:r>
            <a:r>
              <a:rPr dirty="0" sz="1600" spc="7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of</a:t>
            </a:r>
            <a:r>
              <a:rPr dirty="0" sz="1600" spc="8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Voltage</a:t>
            </a:r>
            <a:r>
              <a:rPr dirty="0" sz="1600" spc="9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Fluctuations</a:t>
            </a:r>
            <a:r>
              <a:rPr dirty="0" sz="1600" spc="7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and</a:t>
            </a:r>
            <a:r>
              <a:rPr dirty="0" sz="1600" spc="8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Flicker</a:t>
            </a:r>
            <a:r>
              <a:rPr dirty="0" sz="1600" spc="9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in</a:t>
            </a:r>
            <a:r>
              <a:rPr dirty="0" sz="1600" spc="80" b="1" i="1">
                <a:latin typeface="Arial"/>
                <a:cs typeface="Arial"/>
              </a:rPr>
              <a:t> </a:t>
            </a:r>
            <a:r>
              <a:rPr dirty="0" sz="1600" spc="-10" b="1" i="1">
                <a:latin typeface="Arial"/>
                <a:cs typeface="Arial"/>
              </a:rPr>
              <a:t>Low-Voltage </a:t>
            </a:r>
            <a:r>
              <a:rPr dirty="0" sz="1600" b="1" i="1">
                <a:latin typeface="Arial"/>
                <a:cs typeface="Arial"/>
              </a:rPr>
              <a:t>Power</a:t>
            </a:r>
            <a:r>
              <a:rPr dirty="0" sz="1600" spc="-25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Supply</a:t>
            </a:r>
            <a:r>
              <a:rPr dirty="0" sz="1600" spc="-15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Systems</a:t>
            </a:r>
            <a:r>
              <a:rPr dirty="0" sz="1600" spc="-5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for</a:t>
            </a:r>
            <a:r>
              <a:rPr dirty="0" sz="1600" spc="-25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Equipment</a:t>
            </a:r>
            <a:r>
              <a:rPr dirty="0" sz="1600" spc="-2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With</a:t>
            </a:r>
            <a:r>
              <a:rPr dirty="0" sz="1600" spc="-2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Rated</a:t>
            </a:r>
            <a:r>
              <a:rPr dirty="0" sz="1600" spc="-3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Currnet</a:t>
            </a:r>
            <a:r>
              <a:rPr dirty="0" sz="1600" spc="-2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Greater</a:t>
            </a:r>
            <a:r>
              <a:rPr dirty="0" sz="1600" spc="-15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than</a:t>
            </a:r>
            <a:r>
              <a:rPr dirty="0" sz="1600" spc="-25" b="1" i="1">
                <a:latin typeface="Arial"/>
                <a:cs typeface="Arial"/>
              </a:rPr>
              <a:t> </a:t>
            </a:r>
            <a:r>
              <a:rPr dirty="0" sz="1600" spc="-10" b="1" i="1">
                <a:latin typeface="Arial"/>
                <a:cs typeface="Arial"/>
              </a:rPr>
              <a:t>16A”.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1600">
              <a:latin typeface="Arial"/>
              <a:cs typeface="Arial"/>
            </a:endParaRPr>
          </a:p>
          <a:p>
            <a:pPr marL="12700" marR="5080" indent="196215">
              <a:lnSpc>
                <a:spcPct val="100600"/>
              </a:lnSpc>
            </a:pPr>
            <a:r>
              <a:rPr dirty="0" sz="1600" b="1">
                <a:latin typeface="Arial"/>
                <a:cs typeface="Arial"/>
              </a:rPr>
              <a:t>IEC</a:t>
            </a:r>
            <a:r>
              <a:rPr dirty="0" sz="1600" spc="190" b="1">
                <a:latin typeface="Arial"/>
                <a:cs typeface="Arial"/>
              </a:rPr>
              <a:t> </a:t>
            </a:r>
            <a:r>
              <a:rPr dirty="0" sz="1600" spc="-10" b="1">
                <a:latin typeface="Arial"/>
                <a:cs typeface="Arial"/>
              </a:rPr>
              <a:t>61000-3-</a:t>
            </a:r>
            <a:r>
              <a:rPr dirty="0" sz="1600" b="1">
                <a:latin typeface="Arial"/>
                <a:cs typeface="Arial"/>
              </a:rPr>
              <a:t>6,</a:t>
            </a:r>
            <a:r>
              <a:rPr dirty="0" sz="1600" spc="229" b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“Limitation</a:t>
            </a:r>
            <a:r>
              <a:rPr dirty="0" sz="1600" spc="204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of</a:t>
            </a:r>
            <a:r>
              <a:rPr dirty="0" sz="1600" spc="225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Emission</a:t>
            </a:r>
            <a:r>
              <a:rPr dirty="0" sz="1600" spc="19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of</a:t>
            </a:r>
            <a:r>
              <a:rPr dirty="0" sz="1600" spc="195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Harmonic</a:t>
            </a:r>
            <a:r>
              <a:rPr dirty="0" sz="1600" spc="20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Currents</a:t>
            </a:r>
            <a:r>
              <a:rPr dirty="0" sz="1600" spc="195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for</a:t>
            </a:r>
            <a:r>
              <a:rPr dirty="0" sz="1600" spc="200" b="1" i="1">
                <a:latin typeface="Arial"/>
                <a:cs typeface="Arial"/>
              </a:rPr>
              <a:t> </a:t>
            </a:r>
            <a:r>
              <a:rPr dirty="0" sz="1600" spc="-10" b="1" i="1">
                <a:latin typeface="Arial"/>
                <a:cs typeface="Arial"/>
              </a:rPr>
              <a:t>Equipment </a:t>
            </a:r>
            <a:r>
              <a:rPr dirty="0" sz="1600" b="1" i="1">
                <a:latin typeface="Arial"/>
                <a:cs typeface="Arial"/>
              </a:rPr>
              <a:t>Connected</a:t>
            </a:r>
            <a:r>
              <a:rPr dirty="0" sz="1600" spc="-1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to</a:t>
            </a:r>
            <a:r>
              <a:rPr dirty="0" sz="1600" spc="-5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Medium</a:t>
            </a:r>
            <a:r>
              <a:rPr dirty="0" sz="1600" spc="-3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and</a:t>
            </a:r>
            <a:r>
              <a:rPr dirty="0" sz="1600" spc="-25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High</a:t>
            </a:r>
            <a:r>
              <a:rPr dirty="0" sz="1600" spc="-15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Voltage”,</a:t>
            </a:r>
            <a:r>
              <a:rPr dirty="0" sz="1600" spc="-25" b="1" i="1">
                <a:latin typeface="Arial"/>
                <a:cs typeface="Arial"/>
              </a:rPr>
              <a:t> </a:t>
            </a:r>
            <a:r>
              <a:rPr dirty="0" sz="1600" spc="-10" b="1">
                <a:latin typeface="Arial"/>
                <a:cs typeface="Arial"/>
              </a:rPr>
              <a:t>1995.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600">
              <a:latin typeface="Arial"/>
              <a:cs typeface="Arial"/>
            </a:endParaRPr>
          </a:p>
          <a:p>
            <a:pPr marL="12700" marR="5080" indent="196215">
              <a:lnSpc>
                <a:spcPct val="100000"/>
              </a:lnSpc>
            </a:pPr>
            <a:r>
              <a:rPr dirty="0" sz="1600" b="1">
                <a:latin typeface="Arial"/>
                <a:cs typeface="Arial"/>
              </a:rPr>
              <a:t>IEC</a:t>
            </a:r>
            <a:r>
              <a:rPr dirty="0" sz="1600" spc="114" b="1">
                <a:latin typeface="Arial"/>
                <a:cs typeface="Arial"/>
              </a:rPr>
              <a:t> </a:t>
            </a:r>
            <a:r>
              <a:rPr dirty="0" sz="1600" spc="-10" b="1">
                <a:latin typeface="Arial"/>
                <a:cs typeface="Arial"/>
              </a:rPr>
              <a:t>61000-3-</a:t>
            </a:r>
            <a:r>
              <a:rPr dirty="0" sz="1600" b="1">
                <a:latin typeface="Arial"/>
                <a:cs typeface="Arial"/>
              </a:rPr>
              <a:t>7,</a:t>
            </a:r>
            <a:r>
              <a:rPr dirty="0" sz="1600" spc="145" b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“Limitation</a:t>
            </a:r>
            <a:r>
              <a:rPr dirty="0" sz="1600" spc="12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of</a:t>
            </a:r>
            <a:r>
              <a:rPr dirty="0" sz="1600" spc="125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Voltage</a:t>
            </a:r>
            <a:r>
              <a:rPr dirty="0" sz="1600" spc="13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Fluctuations</a:t>
            </a:r>
            <a:r>
              <a:rPr dirty="0" sz="1600" spc="125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and</a:t>
            </a:r>
            <a:r>
              <a:rPr dirty="0" sz="1600" spc="14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Flicker</a:t>
            </a:r>
            <a:r>
              <a:rPr dirty="0" sz="1600" spc="16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for</a:t>
            </a:r>
            <a:r>
              <a:rPr dirty="0" sz="1600" spc="140" b="1" i="1">
                <a:latin typeface="Arial"/>
                <a:cs typeface="Arial"/>
              </a:rPr>
              <a:t> </a:t>
            </a:r>
            <a:r>
              <a:rPr dirty="0" sz="1600" spc="-10" b="1" i="1">
                <a:latin typeface="Arial"/>
                <a:cs typeface="Arial"/>
              </a:rPr>
              <a:t>Equipment </a:t>
            </a:r>
            <a:r>
              <a:rPr dirty="0" sz="1600" b="1" i="1">
                <a:latin typeface="Arial"/>
                <a:cs typeface="Arial"/>
              </a:rPr>
              <a:t>Connected</a:t>
            </a:r>
            <a:r>
              <a:rPr dirty="0" sz="1600" spc="-1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to</a:t>
            </a:r>
            <a:r>
              <a:rPr dirty="0" sz="1600" spc="-5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Medium</a:t>
            </a:r>
            <a:r>
              <a:rPr dirty="0" sz="1600" spc="-25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and</a:t>
            </a:r>
            <a:r>
              <a:rPr dirty="0" sz="1600" spc="-25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High</a:t>
            </a:r>
            <a:r>
              <a:rPr dirty="0" sz="1600" spc="-15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Voltage</a:t>
            </a:r>
            <a:r>
              <a:rPr dirty="0" sz="1600" spc="-25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Power</a:t>
            </a:r>
            <a:r>
              <a:rPr dirty="0" sz="1600" spc="5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Supply</a:t>
            </a:r>
            <a:r>
              <a:rPr dirty="0" sz="1600" spc="-25" b="1" i="1">
                <a:latin typeface="Arial"/>
                <a:cs typeface="Arial"/>
              </a:rPr>
              <a:t> </a:t>
            </a:r>
            <a:r>
              <a:rPr dirty="0" sz="1600" spc="-10" b="1" i="1">
                <a:latin typeface="Arial"/>
                <a:cs typeface="Arial"/>
              </a:rPr>
              <a:t>Systems”.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21" name="object 21" descr=""/>
          <p:cNvGrpSpPr/>
          <p:nvPr/>
        </p:nvGrpSpPr>
        <p:grpSpPr>
          <a:xfrm>
            <a:off x="1476630" y="4206240"/>
            <a:ext cx="139065" cy="128270"/>
            <a:chOff x="1476630" y="4206240"/>
            <a:chExt cx="139065" cy="128270"/>
          </a:xfrm>
        </p:grpSpPr>
        <p:sp>
          <p:nvSpPr>
            <p:cNvPr id="22" name="object 22" descr=""/>
            <p:cNvSpPr/>
            <p:nvPr/>
          </p:nvSpPr>
          <p:spPr>
            <a:xfrm>
              <a:off x="1537594" y="4212336"/>
              <a:ext cx="24765" cy="0"/>
            </a:xfrm>
            <a:custGeom>
              <a:avLst/>
              <a:gdLst/>
              <a:ahLst/>
              <a:cxnLst/>
              <a:rect l="l" t="t" r="r" b="b"/>
              <a:pathLst>
                <a:path w="24765" h="0">
                  <a:moveTo>
                    <a:pt x="0" y="0"/>
                  </a:moveTo>
                  <a:lnTo>
                    <a:pt x="24383" y="0"/>
                  </a:lnTo>
                </a:path>
              </a:pathLst>
            </a:custGeom>
            <a:ln w="12191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3" name="object 23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76630" y="4218432"/>
              <a:ext cx="138671" cy="109727"/>
            </a:xfrm>
            <a:prstGeom prst="rect">
              <a:avLst/>
            </a:prstGeom>
          </p:spPr>
        </p:pic>
        <p:sp>
          <p:nvSpPr>
            <p:cNvPr id="24" name="object 24" descr=""/>
            <p:cNvSpPr/>
            <p:nvPr/>
          </p:nvSpPr>
          <p:spPr>
            <a:xfrm>
              <a:off x="1537594" y="4331208"/>
              <a:ext cx="24765" cy="0"/>
            </a:xfrm>
            <a:custGeom>
              <a:avLst/>
              <a:gdLst/>
              <a:ahLst/>
              <a:cxnLst/>
              <a:rect l="l" t="t" r="r" b="b"/>
              <a:pathLst>
                <a:path w="24765" h="0">
                  <a:moveTo>
                    <a:pt x="0" y="0"/>
                  </a:moveTo>
                  <a:lnTo>
                    <a:pt x="24383" y="0"/>
                  </a:lnTo>
                </a:path>
              </a:pathLst>
            </a:custGeom>
            <a:ln w="6095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5" name="object 25" descr=""/>
          <p:cNvGrpSpPr/>
          <p:nvPr/>
        </p:nvGrpSpPr>
        <p:grpSpPr>
          <a:xfrm>
            <a:off x="1476630" y="5181600"/>
            <a:ext cx="139065" cy="129539"/>
            <a:chOff x="1476630" y="5181600"/>
            <a:chExt cx="139065" cy="129539"/>
          </a:xfrm>
        </p:grpSpPr>
        <p:sp>
          <p:nvSpPr>
            <p:cNvPr id="26" name="object 26" descr=""/>
            <p:cNvSpPr/>
            <p:nvPr/>
          </p:nvSpPr>
          <p:spPr>
            <a:xfrm>
              <a:off x="1537594" y="5187695"/>
              <a:ext cx="24765" cy="0"/>
            </a:xfrm>
            <a:custGeom>
              <a:avLst/>
              <a:gdLst/>
              <a:ahLst/>
              <a:cxnLst/>
              <a:rect l="l" t="t" r="r" b="b"/>
              <a:pathLst>
                <a:path w="24765" h="0">
                  <a:moveTo>
                    <a:pt x="0" y="0"/>
                  </a:moveTo>
                  <a:lnTo>
                    <a:pt x="24383" y="0"/>
                  </a:lnTo>
                </a:path>
              </a:pathLst>
            </a:custGeom>
            <a:ln w="12191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76630" y="5193791"/>
              <a:ext cx="138671" cy="109727"/>
            </a:xfrm>
            <a:prstGeom prst="rect">
              <a:avLst/>
            </a:prstGeom>
          </p:spPr>
        </p:pic>
        <p:sp>
          <p:nvSpPr>
            <p:cNvPr id="28" name="object 28" descr=""/>
            <p:cNvSpPr/>
            <p:nvPr/>
          </p:nvSpPr>
          <p:spPr>
            <a:xfrm>
              <a:off x="1537594" y="5307329"/>
              <a:ext cx="24765" cy="0"/>
            </a:xfrm>
            <a:custGeom>
              <a:avLst/>
              <a:gdLst/>
              <a:ahLst/>
              <a:cxnLst/>
              <a:rect l="l" t="t" r="r" b="b"/>
              <a:pathLst>
                <a:path w="24765" h="0">
                  <a:moveTo>
                    <a:pt x="0" y="0"/>
                  </a:moveTo>
                  <a:lnTo>
                    <a:pt x="24383" y="0"/>
                  </a:lnTo>
                </a:path>
              </a:pathLst>
            </a:custGeom>
            <a:ln w="7619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9" name="object 29" descr=""/>
          <p:cNvGrpSpPr/>
          <p:nvPr/>
        </p:nvGrpSpPr>
        <p:grpSpPr>
          <a:xfrm>
            <a:off x="1476630" y="6156959"/>
            <a:ext cx="139065" cy="132715"/>
            <a:chOff x="1476630" y="6156959"/>
            <a:chExt cx="139065" cy="132715"/>
          </a:xfrm>
        </p:grpSpPr>
        <p:sp>
          <p:nvSpPr>
            <p:cNvPr id="30" name="object 30" descr=""/>
            <p:cNvSpPr/>
            <p:nvPr/>
          </p:nvSpPr>
          <p:spPr>
            <a:xfrm>
              <a:off x="1537594" y="6163055"/>
              <a:ext cx="24765" cy="0"/>
            </a:xfrm>
            <a:custGeom>
              <a:avLst/>
              <a:gdLst/>
              <a:ahLst/>
              <a:cxnLst/>
              <a:rect l="l" t="t" r="r" b="b"/>
              <a:pathLst>
                <a:path w="24765" h="0">
                  <a:moveTo>
                    <a:pt x="0" y="0"/>
                  </a:moveTo>
                  <a:lnTo>
                    <a:pt x="24383" y="0"/>
                  </a:lnTo>
                </a:path>
              </a:pathLst>
            </a:custGeom>
            <a:ln w="12191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1" name="object 31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76630" y="6169151"/>
              <a:ext cx="138671" cy="109727"/>
            </a:xfrm>
            <a:prstGeom prst="rect">
              <a:avLst/>
            </a:prstGeom>
          </p:spPr>
        </p:pic>
        <p:sp>
          <p:nvSpPr>
            <p:cNvPr id="32" name="object 32" descr=""/>
            <p:cNvSpPr/>
            <p:nvPr/>
          </p:nvSpPr>
          <p:spPr>
            <a:xfrm>
              <a:off x="1537594" y="6284213"/>
              <a:ext cx="24765" cy="0"/>
            </a:xfrm>
            <a:custGeom>
              <a:avLst/>
              <a:gdLst/>
              <a:ahLst/>
              <a:cxnLst/>
              <a:rect l="l" t="t" r="r" b="b"/>
              <a:pathLst>
                <a:path w="24765" h="0">
                  <a:moveTo>
                    <a:pt x="0" y="0"/>
                  </a:moveTo>
                  <a:lnTo>
                    <a:pt x="24383" y="0"/>
                  </a:lnTo>
                </a:path>
              </a:pathLst>
            </a:custGeom>
            <a:ln w="10667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" name="object 33" descr=""/>
          <p:cNvSpPr txBox="1"/>
          <p:nvPr/>
        </p:nvSpPr>
        <p:spPr>
          <a:xfrm>
            <a:off x="1345560" y="4018788"/>
            <a:ext cx="8039100" cy="2693035"/>
          </a:xfrm>
          <a:prstGeom prst="rect">
            <a:avLst/>
          </a:prstGeom>
          <a:ln w="57149">
            <a:solidFill>
              <a:srgbClr val="00FF00"/>
            </a:solidFill>
          </a:ln>
        </p:spPr>
        <p:txBody>
          <a:bodyPr wrap="square" lIns="0" tIns="111125" rIns="0" bIns="0" rtlCol="0" vert="horz">
            <a:spAutoFit/>
          </a:bodyPr>
          <a:lstStyle/>
          <a:p>
            <a:pPr algn="just" marL="129539" marR="160020" indent="196215">
              <a:lnSpc>
                <a:spcPct val="100299"/>
              </a:lnSpc>
              <a:spcBef>
                <a:spcPts val="875"/>
              </a:spcBef>
            </a:pPr>
            <a:r>
              <a:rPr dirty="0" sz="1600" b="1">
                <a:latin typeface="Arial"/>
                <a:cs typeface="Arial"/>
              </a:rPr>
              <a:t>IEC</a:t>
            </a:r>
            <a:r>
              <a:rPr dirty="0" sz="1600" spc="36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61000</a:t>
            </a:r>
            <a:r>
              <a:rPr dirty="0" sz="1600" spc="385" b="1">
                <a:latin typeface="Arial"/>
                <a:cs typeface="Arial"/>
              </a:rPr>
              <a:t> </a:t>
            </a:r>
            <a:r>
              <a:rPr dirty="0" sz="1600" spc="-10" b="1">
                <a:latin typeface="Arial"/>
                <a:cs typeface="Arial"/>
              </a:rPr>
              <a:t>4-</a:t>
            </a:r>
            <a:r>
              <a:rPr dirty="0" sz="1600" b="1">
                <a:latin typeface="Arial"/>
                <a:cs typeface="Arial"/>
              </a:rPr>
              <a:t>7,</a:t>
            </a:r>
            <a:r>
              <a:rPr dirty="0" sz="1600" spc="385" b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“Testing</a:t>
            </a:r>
            <a:r>
              <a:rPr dirty="0" sz="1600" spc="375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and</a:t>
            </a:r>
            <a:r>
              <a:rPr dirty="0" sz="1600" spc="38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Measurement</a:t>
            </a:r>
            <a:r>
              <a:rPr dirty="0" sz="1600" spc="37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Techniques</a:t>
            </a:r>
            <a:r>
              <a:rPr dirty="0" sz="1600" spc="385" b="1" i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-</a:t>
            </a:r>
            <a:r>
              <a:rPr dirty="0" sz="1600" spc="375" b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General</a:t>
            </a:r>
            <a:r>
              <a:rPr dirty="0" sz="1600" spc="37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guide</a:t>
            </a:r>
            <a:r>
              <a:rPr dirty="0" sz="1600" spc="370" b="1" i="1">
                <a:latin typeface="Arial"/>
                <a:cs typeface="Arial"/>
              </a:rPr>
              <a:t> </a:t>
            </a:r>
            <a:r>
              <a:rPr dirty="0" sz="1600" spc="-25" b="1" i="1">
                <a:latin typeface="Arial"/>
                <a:cs typeface="Arial"/>
              </a:rPr>
              <a:t>on </a:t>
            </a:r>
            <a:r>
              <a:rPr dirty="0" sz="1600" b="1" i="1">
                <a:latin typeface="Arial"/>
                <a:cs typeface="Arial"/>
              </a:rPr>
              <a:t>harmonics</a:t>
            </a:r>
            <a:r>
              <a:rPr dirty="0" sz="1600" spc="22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and</a:t>
            </a:r>
            <a:r>
              <a:rPr dirty="0" sz="1600" spc="229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interharmonics</a:t>
            </a:r>
            <a:r>
              <a:rPr dirty="0" sz="1600" spc="229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measurements</a:t>
            </a:r>
            <a:r>
              <a:rPr dirty="0" sz="1600" spc="235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and</a:t>
            </a:r>
            <a:r>
              <a:rPr dirty="0" sz="1600" spc="24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instrumentation,</a:t>
            </a:r>
            <a:r>
              <a:rPr dirty="0" sz="1600" spc="245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for</a:t>
            </a:r>
            <a:r>
              <a:rPr dirty="0" sz="1600" spc="235" b="1" i="1">
                <a:latin typeface="Arial"/>
                <a:cs typeface="Arial"/>
              </a:rPr>
              <a:t> </a:t>
            </a:r>
            <a:r>
              <a:rPr dirty="0" sz="1600" spc="-10" b="1" i="1">
                <a:latin typeface="Arial"/>
                <a:cs typeface="Arial"/>
              </a:rPr>
              <a:t>power </a:t>
            </a:r>
            <a:r>
              <a:rPr dirty="0" sz="1600" b="1" i="1">
                <a:latin typeface="Arial"/>
                <a:cs typeface="Arial"/>
              </a:rPr>
              <a:t>supply</a:t>
            </a:r>
            <a:r>
              <a:rPr dirty="0" sz="1600" spc="-15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systems</a:t>
            </a:r>
            <a:r>
              <a:rPr dirty="0" sz="1600" spc="-15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and</a:t>
            </a:r>
            <a:r>
              <a:rPr dirty="0" sz="1600" spc="-3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equipment</a:t>
            </a:r>
            <a:r>
              <a:rPr dirty="0" sz="1600" spc="-1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connected</a:t>
            </a:r>
            <a:r>
              <a:rPr dirty="0" sz="1600" b="1">
                <a:latin typeface="Arial"/>
                <a:cs typeface="Arial"/>
              </a:rPr>
              <a:t>”,</a:t>
            </a:r>
            <a:r>
              <a:rPr dirty="0" sz="1600" spc="-30" b="1">
                <a:latin typeface="Arial"/>
                <a:cs typeface="Arial"/>
              </a:rPr>
              <a:t> </a:t>
            </a:r>
            <a:r>
              <a:rPr dirty="0" sz="1600" spc="-10" b="1">
                <a:latin typeface="Arial"/>
                <a:cs typeface="Arial"/>
              </a:rPr>
              <a:t>2002.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5"/>
              </a:spcBef>
            </a:pPr>
            <a:endParaRPr sz="1600">
              <a:latin typeface="Arial"/>
              <a:cs typeface="Arial"/>
            </a:endParaRPr>
          </a:p>
          <a:p>
            <a:pPr algn="just" marL="129539" marR="161290" indent="196215">
              <a:lnSpc>
                <a:spcPct val="100299"/>
              </a:lnSpc>
            </a:pPr>
            <a:r>
              <a:rPr dirty="0" sz="1600" b="1">
                <a:latin typeface="Arial"/>
                <a:cs typeface="Arial"/>
              </a:rPr>
              <a:t>IEC</a:t>
            </a:r>
            <a:r>
              <a:rPr dirty="0" sz="1600" spc="18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61000</a:t>
            </a:r>
            <a:r>
              <a:rPr dirty="0" sz="1600" spc="180" b="1">
                <a:latin typeface="Arial"/>
                <a:cs typeface="Arial"/>
              </a:rPr>
              <a:t> </a:t>
            </a:r>
            <a:r>
              <a:rPr dirty="0" sz="1600" spc="-10" b="1">
                <a:latin typeface="Arial"/>
                <a:cs typeface="Arial"/>
              </a:rPr>
              <a:t>4-</a:t>
            </a:r>
            <a:r>
              <a:rPr dirty="0" sz="1600" b="1">
                <a:latin typeface="Arial"/>
                <a:cs typeface="Arial"/>
              </a:rPr>
              <a:t>15</a:t>
            </a:r>
            <a:r>
              <a:rPr dirty="0" sz="1600" spc="22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A1</a:t>
            </a:r>
            <a:r>
              <a:rPr dirty="0" sz="1600" spc="18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2003,</a:t>
            </a:r>
            <a:r>
              <a:rPr dirty="0" sz="1600" spc="19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“</a:t>
            </a:r>
            <a:r>
              <a:rPr dirty="0" sz="1600" b="1" i="1">
                <a:latin typeface="Arial"/>
                <a:cs typeface="Arial"/>
              </a:rPr>
              <a:t>Amendment</a:t>
            </a:r>
            <a:r>
              <a:rPr dirty="0" sz="1600" spc="19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to</a:t>
            </a:r>
            <a:r>
              <a:rPr dirty="0" sz="1600" spc="19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add</a:t>
            </a:r>
            <a:r>
              <a:rPr dirty="0" sz="1600" spc="195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specifications</a:t>
            </a:r>
            <a:r>
              <a:rPr dirty="0" sz="1600" spc="195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for</a:t>
            </a:r>
            <a:r>
              <a:rPr dirty="0" sz="1600" spc="195" b="1" i="1">
                <a:latin typeface="Arial"/>
                <a:cs typeface="Arial"/>
              </a:rPr>
              <a:t> </a:t>
            </a:r>
            <a:r>
              <a:rPr dirty="0" sz="1600" spc="-10" b="1" i="1">
                <a:latin typeface="Arial"/>
                <a:cs typeface="Arial"/>
              </a:rPr>
              <a:t>flickemeters </a:t>
            </a:r>
            <a:r>
              <a:rPr dirty="0" sz="1600" b="1" i="1">
                <a:latin typeface="Arial"/>
                <a:cs typeface="Arial"/>
              </a:rPr>
              <a:t>for</a:t>
            </a:r>
            <a:r>
              <a:rPr dirty="0" sz="1600" spc="215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120</a:t>
            </a:r>
            <a:r>
              <a:rPr dirty="0" sz="1600" spc="24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V</a:t>
            </a:r>
            <a:r>
              <a:rPr dirty="0" sz="1600" spc="229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Systems</a:t>
            </a:r>
            <a:r>
              <a:rPr dirty="0" sz="1600" spc="225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and</a:t>
            </a:r>
            <a:r>
              <a:rPr dirty="0" sz="1600" spc="235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more</a:t>
            </a:r>
            <a:r>
              <a:rPr dirty="0" sz="1600" spc="229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closely</a:t>
            </a:r>
            <a:r>
              <a:rPr dirty="0" sz="1600" spc="24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define</a:t>
            </a:r>
            <a:r>
              <a:rPr dirty="0" sz="1600" spc="235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the</a:t>
            </a:r>
            <a:r>
              <a:rPr dirty="0" sz="1600" spc="229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spedification</a:t>
            </a:r>
            <a:r>
              <a:rPr dirty="0" sz="1600" spc="235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of</a:t>
            </a:r>
            <a:r>
              <a:rPr dirty="0" sz="1600" spc="22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a</a:t>
            </a:r>
            <a:r>
              <a:rPr dirty="0" sz="1600" spc="24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filter</a:t>
            </a:r>
            <a:r>
              <a:rPr dirty="0" sz="1600" spc="24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in</a:t>
            </a:r>
            <a:r>
              <a:rPr dirty="0" sz="1600" spc="250" b="1" i="1">
                <a:latin typeface="Arial"/>
                <a:cs typeface="Arial"/>
              </a:rPr>
              <a:t> </a:t>
            </a:r>
            <a:r>
              <a:rPr dirty="0" sz="1600" spc="-25" b="1" i="1">
                <a:latin typeface="Arial"/>
                <a:cs typeface="Arial"/>
              </a:rPr>
              <a:t>the </a:t>
            </a:r>
            <a:r>
              <a:rPr dirty="0" sz="1600" b="1" i="1">
                <a:latin typeface="Arial"/>
                <a:cs typeface="Arial"/>
              </a:rPr>
              <a:t>instrument</a:t>
            </a:r>
            <a:r>
              <a:rPr dirty="0" sz="1600" spc="-15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according</a:t>
            </a:r>
            <a:r>
              <a:rPr dirty="0" sz="1600" spc="-5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to</a:t>
            </a:r>
            <a:r>
              <a:rPr dirty="0" sz="1600" spc="-5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standard</a:t>
            </a:r>
            <a:r>
              <a:rPr dirty="0" sz="1600" spc="-15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IEC</a:t>
            </a:r>
            <a:r>
              <a:rPr dirty="0" sz="1600" spc="-10" b="1" i="1">
                <a:latin typeface="Arial"/>
                <a:cs typeface="Arial"/>
              </a:rPr>
              <a:t> 1000-</a:t>
            </a:r>
            <a:r>
              <a:rPr dirty="0" sz="1600" b="1" i="1">
                <a:latin typeface="Arial"/>
                <a:cs typeface="Arial"/>
              </a:rPr>
              <a:t>4-</a:t>
            </a:r>
            <a:r>
              <a:rPr dirty="0" sz="1600" spc="-20" b="1" i="1">
                <a:latin typeface="Arial"/>
                <a:cs typeface="Arial"/>
              </a:rPr>
              <a:t>15”.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600">
              <a:latin typeface="Arial"/>
              <a:cs typeface="Arial"/>
            </a:endParaRPr>
          </a:p>
          <a:p>
            <a:pPr algn="just" marL="128905" marR="159385" indent="196215">
              <a:lnSpc>
                <a:spcPct val="100000"/>
              </a:lnSpc>
              <a:spcBef>
                <a:spcPts val="5"/>
              </a:spcBef>
            </a:pPr>
            <a:r>
              <a:rPr dirty="0" sz="1600" b="1">
                <a:latin typeface="Arial"/>
                <a:cs typeface="Arial"/>
              </a:rPr>
              <a:t>IEC</a:t>
            </a:r>
            <a:r>
              <a:rPr dirty="0" sz="1600" spc="204" b="1">
                <a:latin typeface="Arial"/>
                <a:cs typeface="Arial"/>
              </a:rPr>
              <a:t>  </a:t>
            </a:r>
            <a:r>
              <a:rPr dirty="0" sz="1600" b="1">
                <a:latin typeface="Arial"/>
                <a:cs typeface="Arial"/>
              </a:rPr>
              <a:t>61000</a:t>
            </a:r>
            <a:r>
              <a:rPr dirty="0" sz="1600" spc="210" b="1">
                <a:latin typeface="Arial"/>
                <a:cs typeface="Arial"/>
              </a:rPr>
              <a:t>  </a:t>
            </a:r>
            <a:r>
              <a:rPr dirty="0" sz="1600" b="1">
                <a:latin typeface="Arial"/>
                <a:cs typeface="Arial"/>
              </a:rPr>
              <a:t>4-30,</a:t>
            </a:r>
            <a:r>
              <a:rPr dirty="0" sz="1600" spc="200" b="1">
                <a:latin typeface="Arial"/>
                <a:cs typeface="Arial"/>
              </a:rPr>
              <a:t>  </a:t>
            </a:r>
            <a:r>
              <a:rPr dirty="0" sz="1600" b="1" i="1">
                <a:latin typeface="Arial"/>
                <a:cs typeface="Arial"/>
              </a:rPr>
              <a:t>“Testing</a:t>
            </a:r>
            <a:r>
              <a:rPr dirty="0" sz="1600" spc="204" b="1" i="1">
                <a:latin typeface="Arial"/>
                <a:cs typeface="Arial"/>
              </a:rPr>
              <a:t>  </a:t>
            </a:r>
            <a:r>
              <a:rPr dirty="0" sz="1600" b="1" i="1">
                <a:latin typeface="Arial"/>
                <a:cs typeface="Arial"/>
              </a:rPr>
              <a:t>and</a:t>
            </a:r>
            <a:r>
              <a:rPr dirty="0" sz="1600" spc="204" b="1" i="1">
                <a:latin typeface="Arial"/>
                <a:cs typeface="Arial"/>
              </a:rPr>
              <a:t>  </a:t>
            </a:r>
            <a:r>
              <a:rPr dirty="0" sz="1600" b="1" i="1">
                <a:latin typeface="Arial"/>
                <a:cs typeface="Arial"/>
              </a:rPr>
              <a:t>measurement</a:t>
            </a:r>
            <a:r>
              <a:rPr dirty="0" sz="1600" spc="204" b="1" i="1">
                <a:latin typeface="Arial"/>
                <a:cs typeface="Arial"/>
              </a:rPr>
              <a:t>  </a:t>
            </a:r>
            <a:r>
              <a:rPr dirty="0" sz="1600" b="1" i="1">
                <a:latin typeface="Arial"/>
                <a:cs typeface="Arial"/>
              </a:rPr>
              <a:t>techniques</a:t>
            </a:r>
            <a:r>
              <a:rPr dirty="0" sz="1600" spc="210" b="1" i="1">
                <a:latin typeface="Arial"/>
                <a:cs typeface="Arial"/>
              </a:rPr>
              <a:t>  </a:t>
            </a:r>
            <a:r>
              <a:rPr dirty="0" sz="1600" b="1" i="1">
                <a:latin typeface="Arial"/>
                <a:cs typeface="Arial"/>
              </a:rPr>
              <a:t>Power</a:t>
            </a:r>
            <a:r>
              <a:rPr dirty="0" sz="1600" spc="204" b="1" i="1">
                <a:latin typeface="Arial"/>
                <a:cs typeface="Arial"/>
              </a:rPr>
              <a:t>  </a:t>
            </a:r>
            <a:r>
              <a:rPr dirty="0" sz="1600" spc="-10" b="1" i="1">
                <a:latin typeface="Arial"/>
                <a:cs typeface="Arial"/>
              </a:rPr>
              <a:t>quality </a:t>
            </a:r>
            <a:r>
              <a:rPr dirty="0" sz="1600" b="1" i="1">
                <a:latin typeface="Arial"/>
                <a:cs typeface="Arial"/>
              </a:rPr>
              <a:t>measurement</a:t>
            </a:r>
            <a:r>
              <a:rPr dirty="0" sz="1600" spc="-45" b="1" i="1">
                <a:latin typeface="Arial"/>
                <a:cs typeface="Arial"/>
              </a:rPr>
              <a:t> </a:t>
            </a:r>
            <a:r>
              <a:rPr dirty="0" sz="1600" spc="-10" b="1" i="1">
                <a:latin typeface="Arial"/>
                <a:cs typeface="Arial"/>
              </a:rPr>
              <a:t>methods”</a:t>
            </a:r>
            <a:r>
              <a:rPr dirty="0" sz="1600" spc="-10" b="1">
                <a:latin typeface="Arial"/>
                <a:cs typeface="Arial"/>
              </a:rPr>
              <a:t>.</a:t>
            </a:r>
            <a:endParaRPr sz="1600">
              <a:latin typeface="Arial"/>
              <a:cs typeface="Arial"/>
            </a:endParaRPr>
          </a:p>
        </p:txBody>
      </p:sp>
      <p:sp>
        <p:nvSpPr>
          <p:cNvPr id="34" name="object 3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50"/>
              <a:t>1</a:t>
            </a:r>
            <a:r>
              <a:rPr dirty="0" baseline="23809" sz="1050" spc="75"/>
              <a:t>ER.</a:t>
            </a:r>
            <a:r>
              <a:rPr dirty="0" baseline="23809" sz="1050" spc="165"/>
              <a:t> </a:t>
            </a:r>
            <a:r>
              <a:rPr dirty="0" sz="1100" spc="65"/>
              <a:t>EVENTO</a:t>
            </a:r>
            <a:r>
              <a:rPr dirty="0" sz="1100" spc="-10"/>
              <a:t> </a:t>
            </a:r>
            <a:r>
              <a:rPr dirty="0" sz="1100" spc="65"/>
              <a:t>DE</a:t>
            </a:r>
            <a:r>
              <a:rPr dirty="0" sz="1100" spc="-20"/>
              <a:t> </a:t>
            </a:r>
            <a:r>
              <a:rPr dirty="0" sz="1100" spc="80"/>
              <a:t>LAS</a:t>
            </a:r>
            <a:r>
              <a:rPr dirty="0" sz="1100" spc="-15"/>
              <a:t> </a:t>
            </a:r>
            <a:r>
              <a:rPr dirty="0" sz="1100" spc="95"/>
              <a:t>NORMAS</a:t>
            </a:r>
            <a:r>
              <a:rPr dirty="0" sz="1100" spc="-15"/>
              <a:t> </a:t>
            </a:r>
            <a:r>
              <a:rPr dirty="0" sz="1100" spc="70"/>
              <a:t>DE</a:t>
            </a:r>
            <a:r>
              <a:rPr dirty="0" sz="1100" spc="-5"/>
              <a:t> </a:t>
            </a:r>
            <a:r>
              <a:rPr dirty="0" sz="1100" spc="80"/>
              <a:t>CALIDAD</a:t>
            </a:r>
            <a:r>
              <a:rPr dirty="0" sz="1100" spc="-20"/>
              <a:t> </a:t>
            </a:r>
            <a:r>
              <a:rPr dirty="0" sz="1100" spc="70"/>
              <a:t>DEL</a:t>
            </a:r>
            <a:r>
              <a:rPr dirty="0" sz="1100" spc="-10"/>
              <a:t> </a:t>
            </a:r>
            <a:r>
              <a:rPr dirty="0" sz="1100" spc="80"/>
              <a:t>SERVICIO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 spc="-10"/>
              <a:t> </a:t>
            </a:r>
            <a:r>
              <a:rPr dirty="0" sz="1100" spc="90"/>
              <a:t>DISTRIBUCION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/>
              <a:t> </a:t>
            </a:r>
            <a:r>
              <a:rPr dirty="0" sz="1100" spc="75"/>
              <a:t>ELECTRICIDAD-</a:t>
            </a:r>
            <a:r>
              <a:rPr dirty="0" sz="1100" spc="-10"/>
              <a:t> </a:t>
            </a:r>
            <a:r>
              <a:rPr dirty="0" sz="1100" spc="75"/>
              <a:t>PRODUCTO</a:t>
            </a:r>
            <a:r>
              <a:rPr dirty="0" sz="1100" spc="-25"/>
              <a:t> </a:t>
            </a:r>
            <a:r>
              <a:rPr dirty="0" sz="1100" spc="60"/>
              <a:t>TECNICO</a:t>
            </a:r>
            <a:endParaRPr sz="110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86252" y="369817"/>
            <a:ext cx="9131935" cy="675005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845310" marR="5328285">
              <a:lnSpc>
                <a:spcPct val="117400"/>
              </a:lnSpc>
              <a:spcBef>
                <a:spcPts val="140"/>
              </a:spcBef>
            </a:pPr>
            <a:r>
              <a:rPr dirty="0" sz="900" b="1">
                <a:latin typeface="Arial"/>
                <a:cs typeface="Arial"/>
              </a:rPr>
              <a:t>República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Bolivariana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25" b="1">
                <a:latin typeface="Arial"/>
                <a:cs typeface="Arial"/>
              </a:rPr>
              <a:t> </a:t>
            </a:r>
            <a:r>
              <a:rPr dirty="0" sz="900" spc="-10" b="1">
                <a:latin typeface="Arial"/>
                <a:cs typeface="Arial"/>
              </a:rPr>
              <a:t>Venezuela </a:t>
            </a:r>
            <a:r>
              <a:rPr dirty="0" sz="900" b="1">
                <a:latin typeface="Arial"/>
                <a:cs typeface="Arial"/>
              </a:rPr>
              <a:t>Ministerio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Energía</a:t>
            </a:r>
            <a:r>
              <a:rPr dirty="0" sz="900" spc="-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y</a:t>
            </a:r>
            <a:r>
              <a:rPr dirty="0" sz="900" spc="-45" b="1">
                <a:latin typeface="Arial"/>
                <a:cs typeface="Arial"/>
              </a:rPr>
              <a:t> </a:t>
            </a:r>
            <a:r>
              <a:rPr dirty="0" sz="900" spc="-20" b="1">
                <a:latin typeface="Arial"/>
                <a:cs typeface="Arial"/>
              </a:rPr>
              <a:t>Minas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2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General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Energía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Electricidad</a:t>
            </a:r>
            <a:endParaRPr sz="9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772528" y="6746747"/>
            <a:ext cx="9145905" cy="460375"/>
          </a:xfrm>
          <a:custGeom>
            <a:avLst/>
            <a:gdLst/>
            <a:ahLst/>
            <a:cxnLst/>
            <a:rect l="l" t="t" r="r" b="b"/>
            <a:pathLst>
              <a:path w="9145905" h="460375">
                <a:moveTo>
                  <a:pt x="9145524" y="228600"/>
                </a:moveTo>
                <a:lnTo>
                  <a:pt x="9127642" y="162496"/>
                </a:lnTo>
                <a:lnTo>
                  <a:pt x="9077439" y="104025"/>
                </a:lnTo>
                <a:lnTo>
                  <a:pt x="9041841" y="78536"/>
                </a:lnTo>
                <a:lnTo>
                  <a:pt x="9000096" y="55994"/>
                </a:lnTo>
                <a:lnTo>
                  <a:pt x="8952852" y="36779"/>
                </a:lnTo>
                <a:lnTo>
                  <a:pt x="8900770" y="21209"/>
                </a:lnTo>
                <a:lnTo>
                  <a:pt x="8844470" y="9664"/>
                </a:lnTo>
                <a:lnTo>
                  <a:pt x="8784615" y="2476"/>
                </a:lnTo>
                <a:lnTo>
                  <a:pt x="8721852" y="0"/>
                </a:lnTo>
                <a:lnTo>
                  <a:pt x="8659457" y="2476"/>
                </a:lnTo>
                <a:lnTo>
                  <a:pt x="8654720" y="3048"/>
                </a:lnTo>
                <a:lnTo>
                  <a:pt x="0" y="3048"/>
                </a:lnTo>
                <a:lnTo>
                  <a:pt x="0" y="460248"/>
                </a:lnTo>
                <a:lnTo>
                  <a:pt x="8695944" y="460248"/>
                </a:lnTo>
                <a:lnTo>
                  <a:pt x="8695944" y="456184"/>
                </a:lnTo>
                <a:lnTo>
                  <a:pt x="8721852" y="457200"/>
                </a:lnTo>
                <a:lnTo>
                  <a:pt x="8784615" y="454736"/>
                </a:lnTo>
                <a:lnTo>
                  <a:pt x="8844470" y="447548"/>
                </a:lnTo>
                <a:lnTo>
                  <a:pt x="8900770" y="436003"/>
                </a:lnTo>
                <a:lnTo>
                  <a:pt x="8952852" y="420433"/>
                </a:lnTo>
                <a:lnTo>
                  <a:pt x="9000096" y="401218"/>
                </a:lnTo>
                <a:lnTo>
                  <a:pt x="9041841" y="378675"/>
                </a:lnTo>
                <a:lnTo>
                  <a:pt x="9077439" y="353187"/>
                </a:lnTo>
                <a:lnTo>
                  <a:pt x="9106256" y="325081"/>
                </a:lnTo>
                <a:lnTo>
                  <a:pt x="9140939" y="262445"/>
                </a:lnTo>
                <a:lnTo>
                  <a:pt x="9145524" y="228600"/>
                </a:lnTo>
                <a:close/>
              </a:path>
            </a:pathLst>
          </a:custGeom>
          <a:solidFill>
            <a:srgbClr val="99CC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93286" y="348989"/>
            <a:ext cx="3224768" cy="729996"/>
          </a:xfrm>
          <a:prstGeom prst="rect">
            <a:avLst/>
          </a:prstGeom>
        </p:spPr>
      </p:pic>
      <p:grpSp>
        <p:nvGrpSpPr>
          <p:cNvPr id="5" name="object 5" descr=""/>
          <p:cNvGrpSpPr/>
          <p:nvPr/>
        </p:nvGrpSpPr>
        <p:grpSpPr>
          <a:xfrm>
            <a:off x="1635130" y="2109216"/>
            <a:ext cx="132715" cy="131445"/>
            <a:chOff x="1635130" y="2109216"/>
            <a:chExt cx="132715" cy="131445"/>
          </a:xfrm>
        </p:grpSpPr>
        <p:sp>
          <p:nvSpPr>
            <p:cNvPr id="6" name="object 6" descr=""/>
            <p:cNvSpPr/>
            <p:nvPr/>
          </p:nvSpPr>
          <p:spPr>
            <a:xfrm>
              <a:off x="1683898" y="2115312"/>
              <a:ext cx="24765" cy="0"/>
            </a:xfrm>
            <a:custGeom>
              <a:avLst/>
              <a:gdLst/>
              <a:ahLst/>
              <a:cxnLst/>
              <a:rect l="l" t="t" r="r" b="b"/>
              <a:pathLst>
                <a:path w="24764" h="0">
                  <a:moveTo>
                    <a:pt x="0" y="0"/>
                  </a:moveTo>
                  <a:lnTo>
                    <a:pt x="24383" y="0"/>
                  </a:lnTo>
                </a:path>
              </a:pathLst>
            </a:custGeom>
            <a:ln w="12191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35130" y="2121408"/>
              <a:ext cx="132572" cy="109727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1683898" y="2235707"/>
              <a:ext cx="24765" cy="0"/>
            </a:xfrm>
            <a:custGeom>
              <a:avLst/>
              <a:gdLst/>
              <a:ahLst/>
              <a:cxnLst/>
              <a:rect l="l" t="t" r="r" b="b"/>
              <a:pathLst>
                <a:path w="24764" h="0">
                  <a:moveTo>
                    <a:pt x="0" y="0"/>
                  </a:moveTo>
                  <a:lnTo>
                    <a:pt x="24383" y="0"/>
                  </a:lnTo>
                </a:path>
              </a:pathLst>
            </a:custGeom>
            <a:ln w="9143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 descr=""/>
          <p:cNvGrpSpPr/>
          <p:nvPr/>
        </p:nvGrpSpPr>
        <p:grpSpPr>
          <a:xfrm>
            <a:off x="1635130" y="2840735"/>
            <a:ext cx="132715" cy="132715"/>
            <a:chOff x="1635130" y="2840735"/>
            <a:chExt cx="132715" cy="132715"/>
          </a:xfrm>
        </p:grpSpPr>
        <p:sp>
          <p:nvSpPr>
            <p:cNvPr id="10" name="object 10" descr=""/>
            <p:cNvSpPr/>
            <p:nvPr/>
          </p:nvSpPr>
          <p:spPr>
            <a:xfrm>
              <a:off x="1683898" y="2846831"/>
              <a:ext cx="24765" cy="0"/>
            </a:xfrm>
            <a:custGeom>
              <a:avLst/>
              <a:gdLst/>
              <a:ahLst/>
              <a:cxnLst/>
              <a:rect l="l" t="t" r="r" b="b"/>
              <a:pathLst>
                <a:path w="24764" h="0">
                  <a:moveTo>
                    <a:pt x="0" y="0"/>
                  </a:moveTo>
                  <a:lnTo>
                    <a:pt x="24383" y="0"/>
                  </a:lnTo>
                </a:path>
              </a:pathLst>
            </a:custGeom>
            <a:ln w="12191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35130" y="2852927"/>
              <a:ext cx="132572" cy="109727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1683898" y="2967989"/>
              <a:ext cx="24765" cy="0"/>
            </a:xfrm>
            <a:custGeom>
              <a:avLst/>
              <a:gdLst/>
              <a:ahLst/>
              <a:cxnLst/>
              <a:rect l="l" t="t" r="r" b="b"/>
              <a:pathLst>
                <a:path w="24764" h="0">
                  <a:moveTo>
                    <a:pt x="0" y="0"/>
                  </a:moveTo>
                  <a:lnTo>
                    <a:pt x="24383" y="0"/>
                  </a:lnTo>
                </a:path>
              </a:pathLst>
            </a:custGeom>
            <a:ln w="10667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" name="object 13" descr=""/>
          <p:cNvGrpSpPr/>
          <p:nvPr/>
        </p:nvGrpSpPr>
        <p:grpSpPr>
          <a:xfrm>
            <a:off x="1635130" y="3572255"/>
            <a:ext cx="132715" cy="134620"/>
            <a:chOff x="1635130" y="3572255"/>
            <a:chExt cx="132715" cy="134620"/>
          </a:xfrm>
        </p:grpSpPr>
        <p:sp>
          <p:nvSpPr>
            <p:cNvPr id="14" name="object 14" descr=""/>
            <p:cNvSpPr/>
            <p:nvPr/>
          </p:nvSpPr>
          <p:spPr>
            <a:xfrm>
              <a:off x="1683898" y="3578351"/>
              <a:ext cx="24765" cy="0"/>
            </a:xfrm>
            <a:custGeom>
              <a:avLst/>
              <a:gdLst/>
              <a:ahLst/>
              <a:cxnLst/>
              <a:rect l="l" t="t" r="r" b="b"/>
              <a:pathLst>
                <a:path w="24764" h="0">
                  <a:moveTo>
                    <a:pt x="0" y="0"/>
                  </a:moveTo>
                  <a:lnTo>
                    <a:pt x="24383" y="0"/>
                  </a:lnTo>
                </a:path>
              </a:pathLst>
            </a:custGeom>
            <a:ln w="12191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35130" y="3584447"/>
              <a:ext cx="132572" cy="109727"/>
            </a:xfrm>
            <a:prstGeom prst="rect">
              <a:avLst/>
            </a:prstGeom>
          </p:spPr>
        </p:pic>
        <p:sp>
          <p:nvSpPr>
            <p:cNvPr id="16" name="object 16" descr=""/>
            <p:cNvSpPr/>
            <p:nvPr/>
          </p:nvSpPr>
          <p:spPr>
            <a:xfrm>
              <a:off x="1683898" y="3700271"/>
              <a:ext cx="24765" cy="0"/>
            </a:xfrm>
            <a:custGeom>
              <a:avLst/>
              <a:gdLst/>
              <a:ahLst/>
              <a:cxnLst/>
              <a:rect l="l" t="t" r="r" b="b"/>
              <a:pathLst>
                <a:path w="24764" h="0">
                  <a:moveTo>
                    <a:pt x="0" y="0"/>
                  </a:moveTo>
                  <a:lnTo>
                    <a:pt x="24383" y="0"/>
                  </a:lnTo>
                </a:path>
              </a:pathLst>
            </a:custGeom>
            <a:ln w="12191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9458" rIns="0" bIns="0" rtlCol="0" vert="horz">
            <a:spAutoFit/>
          </a:bodyPr>
          <a:lstStyle/>
          <a:p>
            <a:pPr marL="3797935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COVENIN</a:t>
            </a:r>
          </a:p>
        </p:txBody>
      </p:sp>
      <p:grpSp>
        <p:nvGrpSpPr>
          <p:cNvPr id="18" name="object 18" descr=""/>
          <p:cNvGrpSpPr/>
          <p:nvPr/>
        </p:nvGrpSpPr>
        <p:grpSpPr>
          <a:xfrm>
            <a:off x="1635130" y="5169408"/>
            <a:ext cx="132715" cy="129539"/>
            <a:chOff x="1635130" y="5169408"/>
            <a:chExt cx="132715" cy="129539"/>
          </a:xfrm>
        </p:grpSpPr>
        <p:sp>
          <p:nvSpPr>
            <p:cNvPr id="19" name="object 19" descr=""/>
            <p:cNvSpPr/>
            <p:nvPr/>
          </p:nvSpPr>
          <p:spPr>
            <a:xfrm>
              <a:off x="1683898" y="5175504"/>
              <a:ext cx="24765" cy="0"/>
            </a:xfrm>
            <a:custGeom>
              <a:avLst/>
              <a:gdLst/>
              <a:ahLst/>
              <a:cxnLst/>
              <a:rect l="l" t="t" r="r" b="b"/>
              <a:pathLst>
                <a:path w="24764" h="0">
                  <a:moveTo>
                    <a:pt x="0" y="0"/>
                  </a:moveTo>
                  <a:lnTo>
                    <a:pt x="24383" y="0"/>
                  </a:lnTo>
                </a:path>
              </a:pathLst>
            </a:custGeom>
            <a:ln w="12191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35130" y="5181600"/>
              <a:ext cx="132572" cy="109727"/>
            </a:xfrm>
            <a:prstGeom prst="rect">
              <a:avLst/>
            </a:prstGeom>
          </p:spPr>
        </p:pic>
        <p:sp>
          <p:nvSpPr>
            <p:cNvPr id="21" name="object 21" descr=""/>
            <p:cNvSpPr/>
            <p:nvPr/>
          </p:nvSpPr>
          <p:spPr>
            <a:xfrm>
              <a:off x="1683898" y="5295138"/>
              <a:ext cx="24765" cy="0"/>
            </a:xfrm>
            <a:custGeom>
              <a:avLst/>
              <a:gdLst/>
              <a:ahLst/>
              <a:cxnLst/>
              <a:rect l="l" t="t" r="r" b="b"/>
              <a:pathLst>
                <a:path w="24764" h="0">
                  <a:moveTo>
                    <a:pt x="0" y="0"/>
                  </a:moveTo>
                  <a:lnTo>
                    <a:pt x="24383" y="0"/>
                  </a:lnTo>
                </a:path>
              </a:pathLst>
            </a:custGeom>
            <a:ln w="7619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2" name="object 22" descr=""/>
          <p:cNvGrpSpPr/>
          <p:nvPr/>
        </p:nvGrpSpPr>
        <p:grpSpPr>
          <a:xfrm>
            <a:off x="1635130" y="5657088"/>
            <a:ext cx="132715" cy="131445"/>
            <a:chOff x="1635130" y="5657088"/>
            <a:chExt cx="132715" cy="131445"/>
          </a:xfrm>
        </p:grpSpPr>
        <p:sp>
          <p:nvSpPr>
            <p:cNvPr id="23" name="object 23" descr=""/>
            <p:cNvSpPr/>
            <p:nvPr/>
          </p:nvSpPr>
          <p:spPr>
            <a:xfrm>
              <a:off x="1683898" y="5663184"/>
              <a:ext cx="24765" cy="0"/>
            </a:xfrm>
            <a:custGeom>
              <a:avLst/>
              <a:gdLst/>
              <a:ahLst/>
              <a:cxnLst/>
              <a:rect l="l" t="t" r="r" b="b"/>
              <a:pathLst>
                <a:path w="24764" h="0">
                  <a:moveTo>
                    <a:pt x="0" y="0"/>
                  </a:moveTo>
                  <a:lnTo>
                    <a:pt x="24383" y="0"/>
                  </a:lnTo>
                </a:path>
              </a:pathLst>
            </a:custGeom>
            <a:ln w="12191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4" name="object 2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35130" y="5669280"/>
              <a:ext cx="132572" cy="109727"/>
            </a:xfrm>
            <a:prstGeom prst="rect">
              <a:avLst/>
            </a:prstGeom>
          </p:spPr>
        </p:pic>
        <p:sp>
          <p:nvSpPr>
            <p:cNvPr id="25" name="object 25" descr=""/>
            <p:cNvSpPr/>
            <p:nvPr/>
          </p:nvSpPr>
          <p:spPr>
            <a:xfrm>
              <a:off x="1683898" y="5783579"/>
              <a:ext cx="24765" cy="0"/>
            </a:xfrm>
            <a:custGeom>
              <a:avLst/>
              <a:gdLst/>
              <a:ahLst/>
              <a:cxnLst/>
              <a:rect l="l" t="t" r="r" b="b"/>
              <a:pathLst>
                <a:path w="24764" h="0">
                  <a:moveTo>
                    <a:pt x="0" y="0"/>
                  </a:moveTo>
                  <a:lnTo>
                    <a:pt x="24383" y="0"/>
                  </a:lnTo>
                </a:path>
              </a:pathLst>
            </a:custGeom>
            <a:ln w="9143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6" name="object 26" descr=""/>
          <p:cNvGrpSpPr/>
          <p:nvPr/>
        </p:nvGrpSpPr>
        <p:grpSpPr>
          <a:xfrm>
            <a:off x="1635130" y="6144767"/>
            <a:ext cx="132715" cy="132715"/>
            <a:chOff x="1635130" y="6144767"/>
            <a:chExt cx="132715" cy="132715"/>
          </a:xfrm>
        </p:grpSpPr>
        <p:sp>
          <p:nvSpPr>
            <p:cNvPr id="27" name="object 27" descr=""/>
            <p:cNvSpPr/>
            <p:nvPr/>
          </p:nvSpPr>
          <p:spPr>
            <a:xfrm>
              <a:off x="1683898" y="6150863"/>
              <a:ext cx="24765" cy="0"/>
            </a:xfrm>
            <a:custGeom>
              <a:avLst/>
              <a:gdLst/>
              <a:ahLst/>
              <a:cxnLst/>
              <a:rect l="l" t="t" r="r" b="b"/>
              <a:pathLst>
                <a:path w="24764" h="0">
                  <a:moveTo>
                    <a:pt x="0" y="0"/>
                  </a:moveTo>
                  <a:lnTo>
                    <a:pt x="24383" y="0"/>
                  </a:lnTo>
                </a:path>
              </a:pathLst>
            </a:custGeom>
            <a:ln w="12191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8" name="object 2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35130" y="6156959"/>
              <a:ext cx="132572" cy="109727"/>
            </a:xfrm>
            <a:prstGeom prst="rect">
              <a:avLst/>
            </a:prstGeom>
          </p:spPr>
        </p:pic>
        <p:sp>
          <p:nvSpPr>
            <p:cNvPr id="29" name="object 29" descr=""/>
            <p:cNvSpPr/>
            <p:nvPr/>
          </p:nvSpPr>
          <p:spPr>
            <a:xfrm>
              <a:off x="1683898" y="6272021"/>
              <a:ext cx="24765" cy="0"/>
            </a:xfrm>
            <a:custGeom>
              <a:avLst/>
              <a:gdLst/>
              <a:ahLst/>
              <a:cxnLst/>
              <a:rect l="l" t="t" r="r" b="b"/>
              <a:pathLst>
                <a:path w="24764" h="0">
                  <a:moveTo>
                    <a:pt x="0" y="0"/>
                  </a:moveTo>
                  <a:lnTo>
                    <a:pt x="24383" y="0"/>
                  </a:lnTo>
                </a:path>
              </a:pathLst>
            </a:custGeom>
            <a:ln w="10667">
              <a:solidFill>
                <a:srgbClr val="6598F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 descr=""/>
          <p:cNvSpPr txBox="1"/>
          <p:nvPr/>
        </p:nvSpPr>
        <p:spPr>
          <a:xfrm>
            <a:off x="1614795" y="2024887"/>
            <a:ext cx="7973059" cy="43059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08915">
              <a:lnSpc>
                <a:spcPct val="100000"/>
              </a:lnSpc>
              <a:spcBef>
                <a:spcPts val="95"/>
              </a:spcBef>
            </a:pPr>
            <a:r>
              <a:rPr dirty="0" sz="1600" b="1">
                <a:latin typeface="Arial"/>
                <a:cs typeface="Arial"/>
              </a:rPr>
              <a:t>COVENIN</a:t>
            </a:r>
            <a:r>
              <a:rPr dirty="0" sz="1600" spc="-3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159:1997,</a:t>
            </a:r>
            <a:r>
              <a:rPr dirty="0" sz="1600" spc="-25" b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“Tensiones</a:t>
            </a:r>
            <a:r>
              <a:rPr dirty="0" sz="1600" spc="-15" b="1" i="1">
                <a:latin typeface="Arial"/>
                <a:cs typeface="Arial"/>
              </a:rPr>
              <a:t> </a:t>
            </a:r>
            <a:r>
              <a:rPr dirty="0" sz="1600" spc="-10" b="1" i="1">
                <a:latin typeface="Arial"/>
                <a:cs typeface="Arial"/>
              </a:rPr>
              <a:t>Normalizadas”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 b="1">
                <a:latin typeface="Arial"/>
                <a:cs typeface="Arial"/>
              </a:rPr>
              <a:t>(En</a:t>
            </a:r>
            <a:r>
              <a:rPr dirty="0" sz="1600" spc="-25" b="1">
                <a:latin typeface="Arial"/>
                <a:cs typeface="Arial"/>
              </a:rPr>
              <a:t> </a:t>
            </a:r>
            <a:r>
              <a:rPr dirty="0" sz="1600" spc="-10" b="1">
                <a:latin typeface="Arial"/>
                <a:cs typeface="Arial"/>
              </a:rPr>
              <a:t>revisión).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1600">
              <a:latin typeface="Arial"/>
              <a:cs typeface="Arial"/>
            </a:endParaRPr>
          </a:p>
          <a:p>
            <a:pPr marL="12700" marR="5715" indent="196215">
              <a:lnSpc>
                <a:spcPct val="100600"/>
              </a:lnSpc>
            </a:pPr>
            <a:r>
              <a:rPr dirty="0" sz="1600" b="1">
                <a:latin typeface="Arial"/>
                <a:cs typeface="Arial"/>
              </a:rPr>
              <a:t>COVENIN</a:t>
            </a:r>
            <a:r>
              <a:rPr dirty="0" sz="1600" spc="24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2752:</a:t>
            </a:r>
            <a:r>
              <a:rPr dirty="0" sz="1600" spc="24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1996,</a:t>
            </a:r>
            <a:r>
              <a:rPr dirty="0" sz="1600" spc="26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“Servicios</a:t>
            </a:r>
            <a:r>
              <a:rPr dirty="0" sz="1600" spc="26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Eléctricos</a:t>
            </a:r>
            <a:r>
              <a:rPr dirty="0" sz="1600" spc="27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Indicadores</a:t>
            </a:r>
            <a:r>
              <a:rPr dirty="0" sz="1600" spc="27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Técnicos</a:t>
            </a:r>
            <a:r>
              <a:rPr dirty="0" sz="1600" spc="26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de</a:t>
            </a:r>
            <a:r>
              <a:rPr dirty="0" sz="1600" spc="260" b="1">
                <a:latin typeface="Arial"/>
                <a:cs typeface="Arial"/>
              </a:rPr>
              <a:t> </a:t>
            </a:r>
            <a:r>
              <a:rPr dirty="0" sz="1600" spc="-10" b="1">
                <a:latin typeface="Arial"/>
                <a:cs typeface="Arial"/>
              </a:rPr>
              <a:t>Calidad” </a:t>
            </a:r>
            <a:r>
              <a:rPr dirty="0" sz="1600" b="1">
                <a:latin typeface="Arial"/>
                <a:cs typeface="Arial"/>
              </a:rPr>
              <a:t>(En</a:t>
            </a:r>
            <a:r>
              <a:rPr dirty="0" sz="1600" spc="-25" b="1">
                <a:latin typeface="Arial"/>
                <a:cs typeface="Arial"/>
              </a:rPr>
              <a:t> </a:t>
            </a:r>
            <a:r>
              <a:rPr dirty="0" sz="1600" spc="-10" b="1">
                <a:latin typeface="Arial"/>
                <a:cs typeface="Arial"/>
              </a:rPr>
              <a:t>revisión).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1600">
              <a:latin typeface="Arial"/>
              <a:cs typeface="Arial"/>
            </a:endParaRPr>
          </a:p>
          <a:p>
            <a:pPr marL="208915">
              <a:lnSpc>
                <a:spcPct val="100000"/>
              </a:lnSpc>
              <a:tabLst>
                <a:tab pos="1341120" algn="l"/>
                <a:tab pos="2534285" algn="l"/>
                <a:tab pos="3566160" algn="l"/>
                <a:tab pos="4012565" algn="l"/>
                <a:tab pos="5283835" algn="l"/>
                <a:tab pos="5727065" algn="l"/>
                <a:tab pos="6827520" algn="l"/>
              </a:tabLst>
            </a:pPr>
            <a:r>
              <a:rPr dirty="0" sz="1600" spc="-10" b="1">
                <a:latin typeface="Arial"/>
                <a:cs typeface="Arial"/>
              </a:rPr>
              <a:t>COVENIN</a:t>
            </a:r>
            <a:r>
              <a:rPr dirty="0" sz="1600" b="1">
                <a:latin typeface="Arial"/>
                <a:cs typeface="Arial"/>
              </a:rPr>
              <a:t>	</a:t>
            </a:r>
            <a:r>
              <a:rPr dirty="0" sz="1600" spc="-10" b="1">
                <a:latin typeface="Arial"/>
                <a:cs typeface="Arial"/>
              </a:rPr>
              <a:t>11:07-</a:t>
            </a:r>
            <a:r>
              <a:rPr dirty="0" sz="1600" spc="-20" b="1">
                <a:latin typeface="Arial"/>
                <a:cs typeface="Arial"/>
              </a:rPr>
              <a:t>001,</a:t>
            </a:r>
            <a:r>
              <a:rPr dirty="0" sz="1600" b="1">
                <a:latin typeface="Arial"/>
                <a:cs typeface="Arial"/>
              </a:rPr>
              <a:t>	</a:t>
            </a:r>
            <a:r>
              <a:rPr dirty="0" sz="1600" spc="-10" b="1" i="1">
                <a:latin typeface="Arial"/>
                <a:cs typeface="Arial"/>
              </a:rPr>
              <a:t>“Control</a:t>
            </a:r>
            <a:r>
              <a:rPr dirty="0" sz="1600" b="1" i="1">
                <a:latin typeface="Arial"/>
                <a:cs typeface="Arial"/>
              </a:rPr>
              <a:t>	</a:t>
            </a:r>
            <a:r>
              <a:rPr dirty="0" sz="1600" spc="-25" b="1" i="1">
                <a:latin typeface="Arial"/>
                <a:cs typeface="Arial"/>
              </a:rPr>
              <a:t>de</a:t>
            </a:r>
            <a:r>
              <a:rPr dirty="0" sz="1600" b="1" i="1">
                <a:latin typeface="Arial"/>
                <a:cs typeface="Arial"/>
              </a:rPr>
              <a:t>	</a:t>
            </a:r>
            <a:r>
              <a:rPr dirty="0" sz="1600" spc="-10" b="1" i="1">
                <a:latin typeface="Arial"/>
                <a:cs typeface="Arial"/>
              </a:rPr>
              <a:t>Armónicos</a:t>
            </a:r>
            <a:r>
              <a:rPr dirty="0" sz="1600" b="1" i="1">
                <a:latin typeface="Arial"/>
                <a:cs typeface="Arial"/>
              </a:rPr>
              <a:t>	</a:t>
            </a:r>
            <a:r>
              <a:rPr dirty="0" sz="1600" spc="-25" b="1" i="1">
                <a:latin typeface="Arial"/>
                <a:cs typeface="Arial"/>
              </a:rPr>
              <a:t>en</a:t>
            </a:r>
            <a:r>
              <a:rPr dirty="0" sz="1600" b="1" i="1">
                <a:latin typeface="Arial"/>
                <a:cs typeface="Arial"/>
              </a:rPr>
              <a:t>	</a:t>
            </a:r>
            <a:r>
              <a:rPr dirty="0" sz="1600" spc="-10" b="1" i="1">
                <a:latin typeface="Arial"/>
                <a:cs typeface="Arial"/>
              </a:rPr>
              <a:t>Sistemas</a:t>
            </a:r>
            <a:r>
              <a:rPr dirty="0" sz="1600" b="1" i="1">
                <a:latin typeface="Arial"/>
                <a:cs typeface="Arial"/>
              </a:rPr>
              <a:t>	</a:t>
            </a:r>
            <a:r>
              <a:rPr dirty="0" sz="1600" spc="-10" b="1" i="1">
                <a:latin typeface="Arial"/>
                <a:cs typeface="Arial"/>
              </a:rPr>
              <a:t>Electricos”,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 sz="1600" b="1">
                <a:latin typeface="Arial"/>
                <a:cs typeface="Arial"/>
              </a:rPr>
              <a:t>(Pendiente</a:t>
            </a:r>
            <a:r>
              <a:rPr dirty="0" sz="1600" spc="-2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por</a:t>
            </a:r>
            <a:r>
              <a:rPr dirty="0" sz="1600" spc="-5" b="1">
                <a:latin typeface="Arial"/>
                <a:cs typeface="Arial"/>
              </a:rPr>
              <a:t> </a:t>
            </a:r>
            <a:r>
              <a:rPr dirty="0" sz="1600" spc="-10" b="1">
                <a:latin typeface="Arial"/>
                <a:cs typeface="Arial"/>
              </a:rPr>
              <a:t>Publicación).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614"/>
              </a:spcBef>
            </a:pPr>
            <a:endParaRPr sz="1600">
              <a:latin typeface="Arial"/>
              <a:cs typeface="Arial"/>
            </a:endParaRPr>
          </a:p>
          <a:p>
            <a:pPr marL="88900">
              <a:lnSpc>
                <a:spcPct val="100000"/>
              </a:lnSpc>
              <a:spcBef>
                <a:spcPts val="5"/>
              </a:spcBef>
            </a:pPr>
            <a:r>
              <a:rPr dirty="0" sz="1600" b="1">
                <a:latin typeface="Arial"/>
                <a:cs typeface="Arial"/>
              </a:rPr>
              <a:t>Propuestas</a:t>
            </a:r>
            <a:r>
              <a:rPr dirty="0" sz="1600" spc="-1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de</a:t>
            </a:r>
            <a:r>
              <a:rPr dirty="0" sz="1600" spc="-1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Nuevas</a:t>
            </a:r>
            <a:r>
              <a:rPr dirty="0" sz="1600" spc="-25" b="1">
                <a:latin typeface="Arial"/>
                <a:cs typeface="Arial"/>
              </a:rPr>
              <a:t> </a:t>
            </a:r>
            <a:r>
              <a:rPr dirty="0" sz="1600" spc="-10" b="1">
                <a:latin typeface="Arial"/>
                <a:cs typeface="Arial"/>
              </a:rPr>
              <a:t>Normas:</a:t>
            </a:r>
            <a:endParaRPr sz="1600">
              <a:latin typeface="Arial"/>
              <a:cs typeface="Arial"/>
            </a:endParaRPr>
          </a:p>
          <a:p>
            <a:pPr marL="208915" marR="1304925">
              <a:lnSpc>
                <a:spcPct val="200599"/>
              </a:lnSpc>
              <a:spcBef>
                <a:spcPts val="1380"/>
              </a:spcBef>
            </a:pPr>
            <a:r>
              <a:rPr dirty="0" sz="1600" b="1">
                <a:latin typeface="Arial"/>
                <a:cs typeface="Arial"/>
              </a:rPr>
              <a:t>Control</a:t>
            </a:r>
            <a:r>
              <a:rPr dirty="0" sz="1600" spc="-1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de</a:t>
            </a:r>
            <a:r>
              <a:rPr dirty="0" sz="1600" spc="-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Fluctuaciones</a:t>
            </a:r>
            <a:r>
              <a:rPr dirty="0" sz="1600" spc="-2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Rapidas</a:t>
            </a:r>
            <a:r>
              <a:rPr dirty="0" sz="1600" spc="-2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de</a:t>
            </a:r>
            <a:r>
              <a:rPr dirty="0" sz="1600" spc="-1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Tensión</a:t>
            </a:r>
            <a:r>
              <a:rPr dirty="0" sz="1600" spc="-10" b="1">
                <a:latin typeface="Arial"/>
                <a:cs typeface="Arial"/>
              </a:rPr>
              <a:t> “Flicker”. </a:t>
            </a:r>
            <a:r>
              <a:rPr dirty="0" sz="1600" b="1">
                <a:latin typeface="Arial"/>
                <a:cs typeface="Arial"/>
              </a:rPr>
              <a:t>Caracteristicas</a:t>
            </a:r>
            <a:r>
              <a:rPr dirty="0" sz="1600" spc="-1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de</a:t>
            </a:r>
            <a:r>
              <a:rPr dirty="0" sz="1600" spc="-3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Registradores</a:t>
            </a:r>
            <a:r>
              <a:rPr dirty="0" sz="1600" spc="-1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y</a:t>
            </a:r>
            <a:r>
              <a:rPr dirty="0" sz="1600" spc="-1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Analizadores</a:t>
            </a:r>
            <a:r>
              <a:rPr dirty="0" sz="1600" spc="-2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de</a:t>
            </a:r>
            <a:r>
              <a:rPr dirty="0" sz="1600" spc="-30" b="1">
                <a:latin typeface="Arial"/>
                <a:cs typeface="Arial"/>
              </a:rPr>
              <a:t> </a:t>
            </a:r>
            <a:r>
              <a:rPr dirty="0" sz="1600" spc="-10" b="1">
                <a:latin typeface="Arial"/>
                <a:cs typeface="Arial"/>
              </a:rPr>
              <a:t>Redes.</a:t>
            </a:r>
            <a:r>
              <a:rPr dirty="0" sz="1600" spc="50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Control</a:t>
            </a:r>
            <a:r>
              <a:rPr dirty="0" sz="1600" spc="-1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de</a:t>
            </a:r>
            <a:r>
              <a:rPr dirty="0" sz="1600" spc="-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Perturbaciones</a:t>
            </a:r>
            <a:r>
              <a:rPr dirty="0" sz="1600" spc="-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de</a:t>
            </a:r>
            <a:r>
              <a:rPr dirty="0" sz="1600" spc="-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Tensión</a:t>
            </a:r>
            <a:r>
              <a:rPr dirty="0" sz="1600" spc="-1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(Sags,</a:t>
            </a:r>
            <a:r>
              <a:rPr dirty="0" sz="1600" spc="-2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Swell</a:t>
            </a:r>
            <a:r>
              <a:rPr dirty="0" sz="1600" spc="-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y</a:t>
            </a:r>
            <a:r>
              <a:rPr dirty="0" sz="1600" spc="-40" b="1">
                <a:latin typeface="Arial"/>
                <a:cs typeface="Arial"/>
              </a:rPr>
              <a:t> </a:t>
            </a:r>
            <a:r>
              <a:rPr dirty="0" sz="1600" spc="-10" b="1">
                <a:latin typeface="Arial"/>
                <a:cs typeface="Arial"/>
              </a:rPr>
              <a:t>Transitorios).</a:t>
            </a:r>
            <a:endParaRPr sz="1600">
              <a:latin typeface="Arial"/>
              <a:cs typeface="Arial"/>
            </a:endParaRPr>
          </a:p>
        </p:txBody>
      </p:sp>
      <p:sp>
        <p:nvSpPr>
          <p:cNvPr id="31" name="object 3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50"/>
              <a:t>1</a:t>
            </a:r>
            <a:r>
              <a:rPr dirty="0" baseline="23809" sz="1050" spc="75"/>
              <a:t>ER.</a:t>
            </a:r>
            <a:r>
              <a:rPr dirty="0" baseline="23809" sz="1050" spc="165"/>
              <a:t> </a:t>
            </a:r>
            <a:r>
              <a:rPr dirty="0" sz="1100" spc="65"/>
              <a:t>EVENTO</a:t>
            </a:r>
            <a:r>
              <a:rPr dirty="0" sz="1100" spc="-10"/>
              <a:t> </a:t>
            </a:r>
            <a:r>
              <a:rPr dirty="0" sz="1100" spc="65"/>
              <a:t>DE</a:t>
            </a:r>
            <a:r>
              <a:rPr dirty="0" sz="1100" spc="-20"/>
              <a:t> </a:t>
            </a:r>
            <a:r>
              <a:rPr dirty="0" sz="1100" spc="80"/>
              <a:t>LAS</a:t>
            </a:r>
            <a:r>
              <a:rPr dirty="0" sz="1100" spc="-15"/>
              <a:t> </a:t>
            </a:r>
            <a:r>
              <a:rPr dirty="0" sz="1100" spc="95"/>
              <a:t>NORMAS</a:t>
            </a:r>
            <a:r>
              <a:rPr dirty="0" sz="1100" spc="-15"/>
              <a:t> </a:t>
            </a:r>
            <a:r>
              <a:rPr dirty="0" sz="1100" spc="70"/>
              <a:t>DE</a:t>
            </a:r>
            <a:r>
              <a:rPr dirty="0" sz="1100" spc="-5"/>
              <a:t> </a:t>
            </a:r>
            <a:r>
              <a:rPr dirty="0" sz="1100" spc="80"/>
              <a:t>CALIDAD</a:t>
            </a:r>
            <a:r>
              <a:rPr dirty="0" sz="1100" spc="-20"/>
              <a:t> </a:t>
            </a:r>
            <a:r>
              <a:rPr dirty="0" sz="1100" spc="70"/>
              <a:t>DEL</a:t>
            </a:r>
            <a:r>
              <a:rPr dirty="0" sz="1100" spc="-10"/>
              <a:t> </a:t>
            </a:r>
            <a:r>
              <a:rPr dirty="0" sz="1100" spc="80"/>
              <a:t>SERVICIO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 spc="-10"/>
              <a:t> </a:t>
            </a:r>
            <a:r>
              <a:rPr dirty="0" sz="1100" spc="90"/>
              <a:t>DISTRIBUCION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/>
              <a:t> </a:t>
            </a:r>
            <a:r>
              <a:rPr dirty="0" sz="1100" spc="75"/>
              <a:t>ELECTRICIDAD-</a:t>
            </a:r>
            <a:r>
              <a:rPr dirty="0" sz="1100" spc="-10"/>
              <a:t> </a:t>
            </a:r>
            <a:r>
              <a:rPr dirty="0" sz="1100" spc="75"/>
              <a:t>PRODUCTO</a:t>
            </a:r>
            <a:r>
              <a:rPr dirty="0" sz="1100" spc="-25"/>
              <a:t> </a:t>
            </a:r>
            <a:r>
              <a:rPr dirty="0" sz="1100" spc="60"/>
              <a:t>TECNICO</a:t>
            </a:r>
            <a:endParaRPr sz="110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86252" y="369817"/>
            <a:ext cx="9131935" cy="675005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845310" marR="5328285">
              <a:lnSpc>
                <a:spcPct val="117400"/>
              </a:lnSpc>
              <a:spcBef>
                <a:spcPts val="140"/>
              </a:spcBef>
            </a:pPr>
            <a:r>
              <a:rPr dirty="0" sz="900" b="1">
                <a:latin typeface="Arial"/>
                <a:cs typeface="Arial"/>
              </a:rPr>
              <a:t>República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Bolivariana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25" b="1">
                <a:latin typeface="Arial"/>
                <a:cs typeface="Arial"/>
              </a:rPr>
              <a:t> </a:t>
            </a:r>
            <a:r>
              <a:rPr dirty="0" sz="900" spc="-10" b="1">
                <a:latin typeface="Arial"/>
                <a:cs typeface="Arial"/>
              </a:rPr>
              <a:t>Venezuela </a:t>
            </a:r>
            <a:r>
              <a:rPr dirty="0" sz="900" b="1">
                <a:latin typeface="Arial"/>
                <a:cs typeface="Arial"/>
              </a:rPr>
              <a:t>Ministerio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Energía</a:t>
            </a:r>
            <a:r>
              <a:rPr dirty="0" sz="900" spc="-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y</a:t>
            </a:r>
            <a:r>
              <a:rPr dirty="0" sz="900" spc="-45" b="1">
                <a:latin typeface="Arial"/>
                <a:cs typeface="Arial"/>
              </a:rPr>
              <a:t> </a:t>
            </a:r>
            <a:r>
              <a:rPr dirty="0" sz="900" spc="-20" b="1">
                <a:latin typeface="Arial"/>
                <a:cs typeface="Arial"/>
              </a:rPr>
              <a:t>Minas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2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General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Energía </a:t>
            </a:r>
            <a:r>
              <a:rPr dirty="0" sz="900" b="1">
                <a:latin typeface="Arial"/>
                <a:cs typeface="Arial"/>
              </a:rPr>
              <a:t>Dirección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Electricidad</a:t>
            </a:r>
            <a:endParaRPr sz="9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772528" y="6746747"/>
            <a:ext cx="9145905" cy="460375"/>
          </a:xfrm>
          <a:custGeom>
            <a:avLst/>
            <a:gdLst/>
            <a:ahLst/>
            <a:cxnLst/>
            <a:rect l="l" t="t" r="r" b="b"/>
            <a:pathLst>
              <a:path w="9145905" h="460375">
                <a:moveTo>
                  <a:pt x="9145524" y="228600"/>
                </a:moveTo>
                <a:lnTo>
                  <a:pt x="9127642" y="162496"/>
                </a:lnTo>
                <a:lnTo>
                  <a:pt x="9077439" y="104025"/>
                </a:lnTo>
                <a:lnTo>
                  <a:pt x="9041841" y="78536"/>
                </a:lnTo>
                <a:lnTo>
                  <a:pt x="9000096" y="55994"/>
                </a:lnTo>
                <a:lnTo>
                  <a:pt x="8952852" y="36779"/>
                </a:lnTo>
                <a:lnTo>
                  <a:pt x="8900770" y="21209"/>
                </a:lnTo>
                <a:lnTo>
                  <a:pt x="8844470" y="9664"/>
                </a:lnTo>
                <a:lnTo>
                  <a:pt x="8784615" y="2476"/>
                </a:lnTo>
                <a:lnTo>
                  <a:pt x="8721852" y="0"/>
                </a:lnTo>
                <a:lnTo>
                  <a:pt x="8659457" y="2476"/>
                </a:lnTo>
                <a:lnTo>
                  <a:pt x="8654720" y="3048"/>
                </a:lnTo>
                <a:lnTo>
                  <a:pt x="0" y="3048"/>
                </a:lnTo>
                <a:lnTo>
                  <a:pt x="0" y="460248"/>
                </a:lnTo>
                <a:lnTo>
                  <a:pt x="8695944" y="460248"/>
                </a:lnTo>
                <a:lnTo>
                  <a:pt x="8695944" y="456184"/>
                </a:lnTo>
                <a:lnTo>
                  <a:pt x="8721852" y="457200"/>
                </a:lnTo>
                <a:lnTo>
                  <a:pt x="8784615" y="454736"/>
                </a:lnTo>
                <a:lnTo>
                  <a:pt x="8844470" y="447548"/>
                </a:lnTo>
                <a:lnTo>
                  <a:pt x="8900770" y="436003"/>
                </a:lnTo>
                <a:lnTo>
                  <a:pt x="8952852" y="420433"/>
                </a:lnTo>
                <a:lnTo>
                  <a:pt x="9000096" y="401218"/>
                </a:lnTo>
                <a:lnTo>
                  <a:pt x="9041841" y="378675"/>
                </a:lnTo>
                <a:lnTo>
                  <a:pt x="9077439" y="353187"/>
                </a:lnTo>
                <a:lnTo>
                  <a:pt x="9106256" y="325081"/>
                </a:lnTo>
                <a:lnTo>
                  <a:pt x="9140939" y="262445"/>
                </a:lnTo>
                <a:lnTo>
                  <a:pt x="9145524" y="228600"/>
                </a:lnTo>
                <a:close/>
              </a:path>
            </a:pathLst>
          </a:custGeom>
          <a:solidFill>
            <a:srgbClr val="99CC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93286" y="348989"/>
            <a:ext cx="3224768" cy="729996"/>
          </a:xfrm>
          <a:prstGeom prst="rect">
            <a:avLst/>
          </a:prstGeom>
        </p:spPr>
      </p:pic>
      <p:sp>
        <p:nvSpPr>
          <p:cNvPr id="5" name="object 5" descr=""/>
          <p:cNvSpPr/>
          <p:nvPr/>
        </p:nvSpPr>
        <p:spPr>
          <a:xfrm>
            <a:off x="1174879" y="1893570"/>
            <a:ext cx="8513445" cy="3962400"/>
          </a:xfrm>
          <a:custGeom>
            <a:avLst/>
            <a:gdLst/>
            <a:ahLst/>
            <a:cxnLst/>
            <a:rect l="l" t="t" r="r" b="b"/>
            <a:pathLst>
              <a:path w="8513445" h="3962400">
                <a:moveTo>
                  <a:pt x="1098807" y="0"/>
                </a:moveTo>
                <a:lnTo>
                  <a:pt x="1120143" y="0"/>
                </a:lnTo>
              </a:path>
              <a:path w="8513445" h="3962400">
                <a:moveTo>
                  <a:pt x="1098807" y="7620"/>
                </a:moveTo>
                <a:lnTo>
                  <a:pt x="1120143" y="7620"/>
                </a:lnTo>
              </a:path>
              <a:path w="8513445" h="3962400">
                <a:moveTo>
                  <a:pt x="1098807" y="15240"/>
                </a:moveTo>
                <a:lnTo>
                  <a:pt x="1120143" y="15240"/>
                </a:lnTo>
              </a:path>
              <a:path w="8513445" h="3962400">
                <a:moveTo>
                  <a:pt x="1098807" y="22860"/>
                </a:moveTo>
                <a:lnTo>
                  <a:pt x="1120143" y="22860"/>
                </a:lnTo>
              </a:path>
              <a:path w="8513445" h="3962400">
                <a:moveTo>
                  <a:pt x="1098807" y="30479"/>
                </a:moveTo>
                <a:lnTo>
                  <a:pt x="1120143" y="30479"/>
                </a:lnTo>
              </a:path>
              <a:path w="8513445" h="3962400">
                <a:moveTo>
                  <a:pt x="1098807" y="38100"/>
                </a:moveTo>
                <a:lnTo>
                  <a:pt x="1120143" y="38100"/>
                </a:lnTo>
              </a:path>
              <a:path w="8513445" h="3962400">
                <a:moveTo>
                  <a:pt x="1098807" y="45720"/>
                </a:moveTo>
                <a:lnTo>
                  <a:pt x="1120143" y="45720"/>
                </a:lnTo>
              </a:path>
              <a:path w="8513445" h="3962400">
                <a:moveTo>
                  <a:pt x="1098807" y="53340"/>
                </a:moveTo>
                <a:lnTo>
                  <a:pt x="1120143" y="53340"/>
                </a:lnTo>
              </a:path>
              <a:path w="8513445" h="3962400">
                <a:moveTo>
                  <a:pt x="1098807" y="60960"/>
                </a:moveTo>
                <a:lnTo>
                  <a:pt x="1120143" y="60960"/>
                </a:lnTo>
              </a:path>
              <a:path w="8513445" h="3962400">
                <a:moveTo>
                  <a:pt x="1098807" y="68579"/>
                </a:moveTo>
                <a:lnTo>
                  <a:pt x="1120143" y="68579"/>
                </a:lnTo>
              </a:path>
              <a:path w="8513445" h="3962400">
                <a:moveTo>
                  <a:pt x="1098807" y="76200"/>
                </a:moveTo>
                <a:lnTo>
                  <a:pt x="1120143" y="76200"/>
                </a:lnTo>
              </a:path>
              <a:path w="8513445" h="3962400">
                <a:moveTo>
                  <a:pt x="1098807" y="83820"/>
                </a:moveTo>
                <a:lnTo>
                  <a:pt x="1120143" y="83820"/>
                </a:lnTo>
              </a:path>
              <a:path w="8513445" h="3962400">
                <a:moveTo>
                  <a:pt x="1098807" y="91440"/>
                </a:moveTo>
                <a:lnTo>
                  <a:pt x="1120143" y="91440"/>
                </a:lnTo>
              </a:path>
              <a:path w="8513445" h="3962400">
                <a:moveTo>
                  <a:pt x="1098807" y="99060"/>
                </a:moveTo>
                <a:lnTo>
                  <a:pt x="1120143" y="99060"/>
                </a:lnTo>
              </a:path>
              <a:path w="8513445" h="3962400">
                <a:moveTo>
                  <a:pt x="1098807" y="106679"/>
                </a:moveTo>
                <a:lnTo>
                  <a:pt x="1120143" y="106679"/>
                </a:lnTo>
              </a:path>
              <a:path w="8513445" h="3962400">
                <a:moveTo>
                  <a:pt x="1098807" y="114300"/>
                </a:moveTo>
                <a:lnTo>
                  <a:pt x="1120143" y="114300"/>
                </a:lnTo>
              </a:path>
              <a:path w="8513445" h="3962400">
                <a:moveTo>
                  <a:pt x="1098807" y="121920"/>
                </a:moveTo>
                <a:lnTo>
                  <a:pt x="1120143" y="121920"/>
                </a:lnTo>
              </a:path>
              <a:path w="8513445" h="3962400">
                <a:moveTo>
                  <a:pt x="1098807" y="129540"/>
                </a:moveTo>
                <a:lnTo>
                  <a:pt x="1120143" y="129540"/>
                </a:lnTo>
              </a:path>
              <a:path w="8513445" h="3962400">
                <a:moveTo>
                  <a:pt x="1098807" y="137160"/>
                </a:moveTo>
                <a:lnTo>
                  <a:pt x="1120143" y="137160"/>
                </a:lnTo>
              </a:path>
              <a:path w="8513445" h="3962400">
                <a:moveTo>
                  <a:pt x="1098807" y="144779"/>
                </a:moveTo>
                <a:lnTo>
                  <a:pt x="1120143" y="144779"/>
                </a:lnTo>
              </a:path>
              <a:path w="8513445" h="3962400">
                <a:moveTo>
                  <a:pt x="1098807" y="152400"/>
                </a:moveTo>
                <a:lnTo>
                  <a:pt x="1120143" y="152400"/>
                </a:lnTo>
              </a:path>
              <a:path w="8513445" h="3962400">
                <a:moveTo>
                  <a:pt x="1098807" y="160020"/>
                </a:moveTo>
                <a:lnTo>
                  <a:pt x="1120143" y="160020"/>
                </a:lnTo>
              </a:path>
              <a:path w="8513445" h="3962400">
                <a:moveTo>
                  <a:pt x="1098807" y="167640"/>
                </a:moveTo>
                <a:lnTo>
                  <a:pt x="1120143" y="167640"/>
                </a:lnTo>
              </a:path>
              <a:path w="8513445" h="3962400">
                <a:moveTo>
                  <a:pt x="1098807" y="175260"/>
                </a:moveTo>
                <a:lnTo>
                  <a:pt x="1120143" y="175260"/>
                </a:lnTo>
              </a:path>
              <a:path w="8513445" h="3962400">
                <a:moveTo>
                  <a:pt x="1098807" y="182879"/>
                </a:moveTo>
                <a:lnTo>
                  <a:pt x="1120143" y="182879"/>
                </a:lnTo>
              </a:path>
              <a:path w="8513445" h="3962400">
                <a:moveTo>
                  <a:pt x="1098807" y="190500"/>
                </a:moveTo>
                <a:lnTo>
                  <a:pt x="1120143" y="190500"/>
                </a:lnTo>
              </a:path>
              <a:path w="8513445" h="3962400">
                <a:moveTo>
                  <a:pt x="1098807" y="198120"/>
                </a:moveTo>
                <a:lnTo>
                  <a:pt x="1120143" y="198120"/>
                </a:lnTo>
              </a:path>
              <a:path w="8513445" h="3962400">
                <a:moveTo>
                  <a:pt x="1098807" y="205740"/>
                </a:moveTo>
                <a:lnTo>
                  <a:pt x="1120143" y="205740"/>
                </a:lnTo>
              </a:path>
              <a:path w="8513445" h="3962400">
                <a:moveTo>
                  <a:pt x="1098807" y="213360"/>
                </a:moveTo>
                <a:lnTo>
                  <a:pt x="1120143" y="213360"/>
                </a:lnTo>
              </a:path>
              <a:path w="8513445" h="3962400">
                <a:moveTo>
                  <a:pt x="1098807" y="220979"/>
                </a:moveTo>
                <a:lnTo>
                  <a:pt x="1120143" y="220979"/>
                </a:lnTo>
              </a:path>
              <a:path w="8513445" h="3962400">
                <a:moveTo>
                  <a:pt x="1098807" y="228600"/>
                </a:moveTo>
                <a:lnTo>
                  <a:pt x="1120143" y="228600"/>
                </a:lnTo>
              </a:path>
              <a:path w="8513445" h="3962400">
                <a:moveTo>
                  <a:pt x="1098807" y="236220"/>
                </a:moveTo>
                <a:lnTo>
                  <a:pt x="1120143" y="236220"/>
                </a:lnTo>
              </a:path>
              <a:path w="8513445" h="3962400">
                <a:moveTo>
                  <a:pt x="1098807" y="243840"/>
                </a:moveTo>
                <a:lnTo>
                  <a:pt x="1120143" y="243840"/>
                </a:lnTo>
              </a:path>
              <a:path w="8513445" h="3962400">
                <a:moveTo>
                  <a:pt x="1098807" y="251460"/>
                </a:moveTo>
                <a:lnTo>
                  <a:pt x="1120143" y="251460"/>
                </a:lnTo>
              </a:path>
              <a:path w="8513445" h="3962400">
                <a:moveTo>
                  <a:pt x="1098807" y="259079"/>
                </a:moveTo>
                <a:lnTo>
                  <a:pt x="1120143" y="259079"/>
                </a:lnTo>
              </a:path>
              <a:path w="8513445" h="3962400">
                <a:moveTo>
                  <a:pt x="1098807" y="266700"/>
                </a:moveTo>
                <a:lnTo>
                  <a:pt x="1120143" y="266700"/>
                </a:lnTo>
              </a:path>
              <a:path w="8513445" h="3962400">
                <a:moveTo>
                  <a:pt x="1098807" y="274320"/>
                </a:moveTo>
                <a:lnTo>
                  <a:pt x="1120143" y="274320"/>
                </a:lnTo>
              </a:path>
              <a:path w="8513445" h="3962400">
                <a:moveTo>
                  <a:pt x="1098807" y="281940"/>
                </a:moveTo>
                <a:lnTo>
                  <a:pt x="1120143" y="281940"/>
                </a:lnTo>
              </a:path>
              <a:path w="8513445" h="3962400">
                <a:moveTo>
                  <a:pt x="1098807" y="289560"/>
                </a:moveTo>
                <a:lnTo>
                  <a:pt x="1120143" y="289560"/>
                </a:lnTo>
              </a:path>
              <a:path w="8513445" h="3962400">
                <a:moveTo>
                  <a:pt x="1098807" y="297179"/>
                </a:moveTo>
                <a:lnTo>
                  <a:pt x="1120143" y="297179"/>
                </a:lnTo>
              </a:path>
              <a:path w="8513445" h="3962400">
                <a:moveTo>
                  <a:pt x="1098807" y="304800"/>
                </a:moveTo>
                <a:lnTo>
                  <a:pt x="1120143" y="304800"/>
                </a:lnTo>
              </a:path>
              <a:path w="8513445" h="3962400">
                <a:moveTo>
                  <a:pt x="1098807" y="312420"/>
                </a:moveTo>
                <a:lnTo>
                  <a:pt x="1120143" y="312420"/>
                </a:lnTo>
              </a:path>
              <a:path w="8513445" h="3962400">
                <a:moveTo>
                  <a:pt x="1098807" y="320040"/>
                </a:moveTo>
                <a:lnTo>
                  <a:pt x="1120143" y="320040"/>
                </a:lnTo>
              </a:path>
              <a:path w="8513445" h="3962400">
                <a:moveTo>
                  <a:pt x="1098807" y="327660"/>
                </a:moveTo>
                <a:lnTo>
                  <a:pt x="1120143" y="327660"/>
                </a:lnTo>
              </a:path>
              <a:path w="8513445" h="3962400">
                <a:moveTo>
                  <a:pt x="1098807" y="335279"/>
                </a:moveTo>
                <a:lnTo>
                  <a:pt x="1120143" y="335279"/>
                </a:lnTo>
              </a:path>
              <a:path w="8513445" h="3962400">
                <a:moveTo>
                  <a:pt x="1098807" y="342900"/>
                </a:moveTo>
                <a:lnTo>
                  <a:pt x="1120143" y="342900"/>
                </a:lnTo>
              </a:path>
              <a:path w="8513445" h="3962400">
                <a:moveTo>
                  <a:pt x="1098807" y="350520"/>
                </a:moveTo>
                <a:lnTo>
                  <a:pt x="1120143" y="350520"/>
                </a:lnTo>
              </a:path>
              <a:path w="8513445" h="3962400">
                <a:moveTo>
                  <a:pt x="1098807" y="358140"/>
                </a:moveTo>
                <a:lnTo>
                  <a:pt x="1120143" y="358140"/>
                </a:lnTo>
              </a:path>
              <a:path w="8513445" h="3962400">
                <a:moveTo>
                  <a:pt x="1098807" y="365760"/>
                </a:moveTo>
                <a:lnTo>
                  <a:pt x="1120143" y="365760"/>
                </a:lnTo>
              </a:path>
              <a:path w="8513445" h="3962400">
                <a:moveTo>
                  <a:pt x="1098807" y="373379"/>
                </a:moveTo>
                <a:lnTo>
                  <a:pt x="1120143" y="373379"/>
                </a:lnTo>
              </a:path>
              <a:path w="8513445" h="3962400">
                <a:moveTo>
                  <a:pt x="1098807" y="381000"/>
                </a:moveTo>
                <a:lnTo>
                  <a:pt x="1120143" y="381000"/>
                </a:lnTo>
              </a:path>
              <a:path w="8513445" h="3962400">
                <a:moveTo>
                  <a:pt x="1098807" y="388620"/>
                </a:moveTo>
                <a:lnTo>
                  <a:pt x="1120143" y="388620"/>
                </a:lnTo>
              </a:path>
              <a:path w="8513445" h="3962400">
                <a:moveTo>
                  <a:pt x="1098807" y="396240"/>
                </a:moveTo>
                <a:lnTo>
                  <a:pt x="1120143" y="396240"/>
                </a:lnTo>
              </a:path>
              <a:path w="8513445" h="3962400">
                <a:moveTo>
                  <a:pt x="1098807" y="403860"/>
                </a:moveTo>
                <a:lnTo>
                  <a:pt x="1120143" y="403860"/>
                </a:lnTo>
              </a:path>
              <a:path w="8513445" h="3962400">
                <a:moveTo>
                  <a:pt x="1098807" y="411479"/>
                </a:moveTo>
                <a:lnTo>
                  <a:pt x="1120143" y="411479"/>
                </a:lnTo>
              </a:path>
              <a:path w="8513445" h="3962400">
                <a:moveTo>
                  <a:pt x="1098807" y="419100"/>
                </a:moveTo>
                <a:lnTo>
                  <a:pt x="1120143" y="419100"/>
                </a:lnTo>
              </a:path>
              <a:path w="8513445" h="3962400">
                <a:moveTo>
                  <a:pt x="1098807" y="426720"/>
                </a:moveTo>
                <a:lnTo>
                  <a:pt x="1120143" y="426720"/>
                </a:lnTo>
              </a:path>
              <a:path w="8513445" h="3962400">
                <a:moveTo>
                  <a:pt x="1098807" y="434340"/>
                </a:moveTo>
                <a:lnTo>
                  <a:pt x="1120143" y="434340"/>
                </a:lnTo>
              </a:path>
              <a:path w="8513445" h="3962400">
                <a:moveTo>
                  <a:pt x="1098807" y="441960"/>
                </a:moveTo>
                <a:lnTo>
                  <a:pt x="1120143" y="441960"/>
                </a:lnTo>
              </a:path>
              <a:path w="8513445" h="3962400">
                <a:moveTo>
                  <a:pt x="1098807" y="449579"/>
                </a:moveTo>
                <a:lnTo>
                  <a:pt x="1120143" y="449579"/>
                </a:lnTo>
              </a:path>
              <a:path w="8513445" h="3962400">
                <a:moveTo>
                  <a:pt x="1098807" y="457200"/>
                </a:moveTo>
                <a:lnTo>
                  <a:pt x="1120143" y="457200"/>
                </a:lnTo>
              </a:path>
              <a:path w="8513445" h="3962400">
                <a:moveTo>
                  <a:pt x="1098807" y="464820"/>
                </a:moveTo>
                <a:lnTo>
                  <a:pt x="1120143" y="464820"/>
                </a:lnTo>
              </a:path>
              <a:path w="8513445" h="3962400">
                <a:moveTo>
                  <a:pt x="1098807" y="472440"/>
                </a:moveTo>
                <a:lnTo>
                  <a:pt x="1120143" y="472440"/>
                </a:lnTo>
              </a:path>
              <a:path w="8513445" h="3962400">
                <a:moveTo>
                  <a:pt x="1098807" y="480060"/>
                </a:moveTo>
                <a:lnTo>
                  <a:pt x="1120143" y="480060"/>
                </a:lnTo>
              </a:path>
              <a:path w="8513445" h="3962400">
                <a:moveTo>
                  <a:pt x="1098807" y="487679"/>
                </a:moveTo>
                <a:lnTo>
                  <a:pt x="1120143" y="487679"/>
                </a:lnTo>
              </a:path>
              <a:path w="8513445" h="3962400">
                <a:moveTo>
                  <a:pt x="1098807" y="495300"/>
                </a:moveTo>
                <a:lnTo>
                  <a:pt x="1120143" y="495300"/>
                </a:lnTo>
              </a:path>
              <a:path w="8513445" h="3962400">
                <a:moveTo>
                  <a:pt x="1098807" y="502920"/>
                </a:moveTo>
                <a:lnTo>
                  <a:pt x="1120143" y="502920"/>
                </a:lnTo>
              </a:path>
              <a:path w="8513445" h="3962400">
                <a:moveTo>
                  <a:pt x="1098807" y="510540"/>
                </a:moveTo>
                <a:lnTo>
                  <a:pt x="1120143" y="510540"/>
                </a:lnTo>
              </a:path>
              <a:path w="8513445" h="3962400">
                <a:moveTo>
                  <a:pt x="1098807" y="518160"/>
                </a:moveTo>
                <a:lnTo>
                  <a:pt x="1120143" y="518160"/>
                </a:lnTo>
              </a:path>
              <a:path w="8513445" h="3962400">
                <a:moveTo>
                  <a:pt x="1098807" y="525779"/>
                </a:moveTo>
                <a:lnTo>
                  <a:pt x="1120143" y="525779"/>
                </a:lnTo>
              </a:path>
              <a:path w="8513445" h="3962400">
                <a:moveTo>
                  <a:pt x="1098807" y="533400"/>
                </a:moveTo>
                <a:lnTo>
                  <a:pt x="1120143" y="533400"/>
                </a:lnTo>
              </a:path>
              <a:path w="8513445" h="3962400">
                <a:moveTo>
                  <a:pt x="1098807" y="541020"/>
                </a:moveTo>
                <a:lnTo>
                  <a:pt x="1120143" y="541020"/>
                </a:lnTo>
              </a:path>
              <a:path w="8513445" h="3962400">
                <a:moveTo>
                  <a:pt x="1098807" y="548640"/>
                </a:moveTo>
                <a:lnTo>
                  <a:pt x="1120143" y="548640"/>
                </a:lnTo>
              </a:path>
              <a:path w="8513445" h="3962400">
                <a:moveTo>
                  <a:pt x="1098807" y="556260"/>
                </a:moveTo>
                <a:lnTo>
                  <a:pt x="1120143" y="556260"/>
                </a:lnTo>
              </a:path>
              <a:path w="8513445" h="3962400">
                <a:moveTo>
                  <a:pt x="1098807" y="563879"/>
                </a:moveTo>
                <a:lnTo>
                  <a:pt x="1120143" y="563879"/>
                </a:lnTo>
              </a:path>
              <a:path w="8513445" h="3962400">
                <a:moveTo>
                  <a:pt x="1098807" y="571500"/>
                </a:moveTo>
                <a:lnTo>
                  <a:pt x="1120143" y="571500"/>
                </a:lnTo>
              </a:path>
              <a:path w="8513445" h="3962400">
                <a:moveTo>
                  <a:pt x="1098807" y="579120"/>
                </a:moveTo>
                <a:lnTo>
                  <a:pt x="1120143" y="579120"/>
                </a:lnTo>
              </a:path>
              <a:path w="8513445" h="3962400">
                <a:moveTo>
                  <a:pt x="1098807" y="586740"/>
                </a:moveTo>
                <a:lnTo>
                  <a:pt x="1120143" y="586740"/>
                </a:lnTo>
              </a:path>
              <a:path w="8513445" h="3962400">
                <a:moveTo>
                  <a:pt x="1098807" y="594360"/>
                </a:moveTo>
                <a:lnTo>
                  <a:pt x="1120143" y="594360"/>
                </a:lnTo>
              </a:path>
              <a:path w="8513445" h="3962400">
                <a:moveTo>
                  <a:pt x="1098807" y="601979"/>
                </a:moveTo>
                <a:lnTo>
                  <a:pt x="1120143" y="601979"/>
                </a:lnTo>
              </a:path>
              <a:path w="8513445" h="3962400">
                <a:moveTo>
                  <a:pt x="1098807" y="609600"/>
                </a:moveTo>
                <a:lnTo>
                  <a:pt x="1120143" y="609600"/>
                </a:lnTo>
              </a:path>
              <a:path w="8513445" h="3962400">
                <a:moveTo>
                  <a:pt x="1098807" y="617220"/>
                </a:moveTo>
                <a:lnTo>
                  <a:pt x="1120143" y="617220"/>
                </a:lnTo>
              </a:path>
              <a:path w="8513445" h="3962400">
                <a:moveTo>
                  <a:pt x="1098807" y="624840"/>
                </a:moveTo>
                <a:lnTo>
                  <a:pt x="1120143" y="624840"/>
                </a:lnTo>
              </a:path>
              <a:path w="8513445" h="3962400">
                <a:moveTo>
                  <a:pt x="1098807" y="632460"/>
                </a:moveTo>
                <a:lnTo>
                  <a:pt x="1120143" y="632460"/>
                </a:lnTo>
              </a:path>
              <a:path w="8513445" h="3962400">
                <a:moveTo>
                  <a:pt x="1098807" y="640079"/>
                </a:moveTo>
                <a:lnTo>
                  <a:pt x="1120143" y="640079"/>
                </a:lnTo>
              </a:path>
              <a:path w="8513445" h="3962400">
                <a:moveTo>
                  <a:pt x="1098807" y="647700"/>
                </a:moveTo>
                <a:lnTo>
                  <a:pt x="1120143" y="647700"/>
                </a:lnTo>
              </a:path>
              <a:path w="8513445" h="3962400">
                <a:moveTo>
                  <a:pt x="1098807" y="655320"/>
                </a:moveTo>
                <a:lnTo>
                  <a:pt x="1120143" y="655320"/>
                </a:lnTo>
              </a:path>
              <a:path w="8513445" h="3962400">
                <a:moveTo>
                  <a:pt x="1098807" y="662940"/>
                </a:moveTo>
                <a:lnTo>
                  <a:pt x="1120143" y="662940"/>
                </a:lnTo>
              </a:path>
              <a:path w="8513445" h="3962400">
                <a:moveTo>
                  <a:pt x="1098807" y="670560"/>
                </a:moveTo>
                <a:lnTo>
                  <a:pt x="1120143" y="670560"/>
                </a:lnTo>
              </a:path>
              <a:path w="8513445" h="3962400">
                <a:moveTo>
                  <a:pt x="1098807" y="678179"/>
                </a:moveTo>
                <a:lnTo>
                  <a:pt x="1120143" y="678179"/>
                </a:lnTo>
              </a:path>
              <a:path w="8513445" h="3962400">
                <a:moveTo>
                  <a:pt x="1098807" y="685800"/>
                </a:moveTo>
                <a:lnTo>
                  <a:pt x="1120143" y="685800"/>
                </a:lnTo>
              </a:path>
              <a:path w="8513445" h="3962400">
                <a:moveTo>
                  <a:pt x="1098807" y="693420"/>
                </a:moveTo>
                <a:lnTo>
                  <a:pt x="1120143" y="693420"/>
                </a:lnTo>
              </a:path>
              <a:path w="8513445" h="3962400">
                <a:moveTo>
                  <a:pt x="1098807" y="701040"/>
                </a:moveTo>
                <a:lnTo>
                  <a:pt x="1120143" y="701040"/>
                </a:lnTo>
              </a:path>
              <a:path w="8513445" h="3962400">
                <a:moveTo>
                  <a:pt x="1098807" y="708660"/>
                </a:moveTo>
                <a:lnTo>
                  <a:pt x="1120143" y="708660"/>
                </a:lnTo>
              </a:path>
              <a:path w="8513445" h="3962400">
                <a:moveTo>
                  <a:pt x="2080263" y="708659"/>
                </a:moveTo>
                <a:lnTo>
                  <a:pt x="2090931" y="708659"/>
                </a:lnTo>
              </a:path>
              <a:path w="8513445" h="3962400">
                <a:moveTo>
                  <a:pt x="1098807" y="716279"/>
                </a:moveTo>
                <a:lnTo>
                  <a:pt x="1120143" y="716279"/>
                </a:lnTo>
              </a:path>
              <a:path w="8513445" h="3962400">
                <a:moveTo>
                  <a:pt x="2069595" y="716279"/>
                </a:moveTo>
                <a:lnTo>
                  <a:pt x="2090931" y="716279"/>
                </a:lnTo>
              </a:path>
              <a:path w="8513445" h="3962400">
                <a:moveTo>
                  <a:pt x="4960623" y="716279"/>
                </a:moveTo>
                <a:lnTo>
                  <a:pt x="5003295" y="716279"/>
                </a:lnTo>
              </a:path>
              <a:path w="8513445" h="3962400">
                <a:moveTo>
                  <a:pt x="1098807" y="723900"/>
                </a:moveTo>
                <a:lnTo>
                  <a:pt x="1120143" y="723900"/>
                </a:lnTo>
              </a:path>
              <a:path w="8513445" h="3962400">
                <a:moveTo>
                  <a:pt x="2069595" y="723900"/>
                </a:moveTo>
                <a:lnTo>
                  <a:pt x="2101599" y="723900"/>
                </a:lnTo>
              </a:path>
              <a:path w="8513445" h="3962400">
                <a:moveTo>
                  <a:pt x="4960623" y="723900"/>
                </a:moveTo>
                <a:lnTo>
                  <a:pt x="5013963" y="723900"/>
                </a:lnTo>
              </a:path>
              <a:path w="8513445" h="3962400">
                <a:moveTo>
                  <a:pt x="1098807" y="731520"/>
                </a:moveTo>
                <a:lnTo>
                  <a:pt x="1120143" y="731520"/>
                </a:lnTo>
              </a:path>
              <a:path w="8513445" h="3962400">
                <a:moveTo>
                  <a:pt x="2058927" y="731520"/>
                </a:moveTo>
                <a:lnTo>
                  <a:pt x="2101599" y="731520"/>
                </a:lnTo>
              </a:path>
              <a:path w="8513445" h="3962400">
                <a:moveTo>
                  <a:pt x="4949955" y="731520"/>
                </a:moveTo>
                <a:lnTo>
                  <a:pt x="4981959" y="731520"/>
                </a:lnTo>
              </a:path>
              <a:path w="8513445" h="3962400">
                <a:moveTo>
                  <a:pt x="4992627" y="731520"/>
                </a:moveTo>
                <a:lnTo>
                  <a:pt x="5013963" y="731520"/>
                </a:lnTo>
              </a:path>
              <a:path w="8513445" h="3962400">
                <a:moveTo>
                  <a:pt x="1098807" y="739140"/>
                </a:moveTo>
                <a:lnTo>
                  <a:pt x="1120143" y="739140"/>
                </a:lnTo>
              </a:path>
              <a:path w="8513445" h="3962400">
                <a:moveTo>
                  <a:pt x="2058927" y="739139"/>
                </a:moveTo>
                <a:lnTo>
                  <a:pt x="2101599" y="739139"/>
                </a:lnTo>
              </a:path>
              <a:path w="8513445" h="3962400">
                <a:moveTo>
                  <a:pt x="4949955" y="739139"/>
                </a:moveTo>
                <a:lnTo>
                  <a:pt x="4971291" y="739139"/>
                </a:lnTo>
              </a:path>
              <a:path w="8513445" h="3962400">
                <a:moveTo>
                  <a:pt x="4992627" y="739139"/>
                </a:moveTo>
                <a:lnTo>
                  <a:pt x="5024631" y="739139"/>
                </a:lnTo>
              </a:path>
              <a:path w="8513445" h="3962400">
                <a:moveTo>
                  <a:pt x="1098807" y="746760"/>
                </a:moveTo>
                <a:lnTo>
                  <a:pt x="1120143" y="746760"/>
                </a:lnTo>
              </a:path>
              <a:path w="8513445" h="3962400">
                <a:moveTo>
                  <a:pt x="2058927" y="746759"/>
                </a:moveTo>
                <a:lnTo>
                  <a:pt x="2101599" y="746759"/>
                </a:lnTo>
              </a:path>
              <a:path w="8513445" h="3962400">
                <a:moveTo>
                  <a:pt x="4939287" y="746759"/>
                </a:moveTo>
                <a:lnTo>
                  <a:pt x="4971291" y="746759"/>
                </a:lnTo>
              </a:path>
              <a:path w="8513445" h="3962400">
                <a:moveTo>
                  <a:pt x="5003295" y="746759"/>
                </a:moveTo>
                <a:lnTo>
                  <a:pt x="5024631" y="746759"/>
                </a:lnTo>
              </a:path>
              <a:path w="8513445" h="3962400">
                <a:moveTo>
                  <a:pt x="1098807" y="754379"/>
                </a:moveTo>
                <a:lnTo>
                  <a:pt x="1120143" y="754379"/>
                </a:lnTo>
              </a:path>
              <a:path w="8513445" h="3962400">
                <a:moveTo>
                  <a:pt x="2058927" y="754379"/>
                </a:moveTo>
                <a:lnTo>
                  <a:pt x="2101599" y="754379"/>
                </a:lnTo>
              </a:path>
              <a:path w="8513445" h="3962400">
                <a:moveTo>
                  <a:pt x="4939287" y="754379"/>
                </a:moveTo>
                <a:lnTo>
                  <a:pt x="4971291" y="754379"/>
                </a:lnTo>
              </a:path>
              <a:path w="8513445" h="3962400">
                <a:moveTo>
                  <a:pt x="5003295" y="754379"/>
                </a:moveTo>
                <a:lnTo>
                  <a:pt x="5024631" y="754379"/>
                </a:lnTo>
              </a:path>
              <a:path w="8513445" h="3962400">
                <a:moveTo>
                  <a:pt x="1098807" y="762000"/>
                </a:moveTo>
                <a:lnTo>
                  <a:pt x="1120143" y="762000"/>
                </a:lnTo>
              </a:path>
              <a:path w="8513445" h="3962400">
                <a:moveTo>
                  <a:pt x="2058927" y="762000"/>
                </a:moveTo>
                <a:lnTo>
                  <a:pt x="2101599" y="762000"/>
                </a:lnTo>
              </a:path>
              <a:path w="8513445" h="3962400">
                <a:moveTo>
                  <a:pt x="4939287" y="762000"/>
                </a:moveTo>
                <a:lnTo>
                  <a:pt x="4960623" y="762000"/>
                </a:lnTo>
              </a:path>
              <a:path w="8513445" h="3962400">
                <a:moveTo>
                  <a:pt x="5003295" y="762000"/>
                </a:moveTo>
                <a:lnTo>
                  <a:pt x="5035299" y="762000"/>
                </a:lnTo>
              </a:path>
              <a:path w="8513445" h="3962400">
                <a:moveTo>
                  <a:pt x="1098807" y="769620"/>
                </a:moveTo>
                <a:lnTo>
                  <a:pt x="1120143" y="769620"/>
                </a:lnTo>
              </a:path>
              <a:path w="8513445" h="3962400">
                <a:moveTo>
                  <a:pt x="2058927" y="769620"/>
                </a:moveTo>
                <a:lnTo>
                  <a:pt x="2101599" y="769620"/>
                </a:lnTo>
              </a:path>
              <a:path w="8513445" h="3962400">
                <a:moveTo>
                  <a:pt x="4939287" y="769620"/>
                </a:moveTo>
                <a:lnTo>
                  <a:pt x="4960623" y="769620"/>
                </a:lnTo>
              </a:path>
              <a:path w="8513445" h="3962400">
                <a:moveTo>
                  <a:pt x="5003295" y="769620"/>
                </a:moveTo>
                <a:lnTo>
                  <a:pt x="5035299" y="769620"/>
                </a:lnTo>
              </a:path>
              <a:path w="8513445" h="3962400">
                <a:moveTo>
                  <a:pt x="1098807" y="777240"/>
                </a:moveTo>
                <a:lnTo>
                  <a:pt x="1120143" y="777240"/>
                </a:lnTo>
              </a:path>
              <a:path w="8513445" h="3962400">
                <a:moveTo>
                  <a:pt x="2058927" y="777239"/>
                </a:moveTo>
                <a:lnTo>
                  <a:pt x="2101599" y="777239"/>
                </a:lnTo>
              </a:path>
              <a:path w="8513445" h="3962400">
                <a:moveTo>
                  <a:pt x="4939287" y="777239"/>
                </a:moveTo>
                <a:lnTo>
                  <a:pt x="4960623" y="777239"/>
                </a:lnTo>
              </a:path>
              <a:path w="8513445" h="3962400">
                <a:moveTo>
                  <a:pt x="5013963" y="777239"/>
                </a:moveTo>
                <a:lnTo>
                  <a:pt x="5045967" y="777239"/>
                </a:lnTo>
              </a:path>
              <a:path w="8513445" h="3962400">
                <a:moveTo>
                  <a:pt x="1098807" y="784860"/>
                </a:moveTo>
                <a:lnTo>
                  <a:pt x="1120143" y="784860"/>
                </a:lnTo>
              </a:path>
              <a:path w="8513445" h="3962400">
                <a:moveTo>
                  <a:pt x="2058927" y="784859"/>
                </a:moveTo>
                <a:lnTo>
                  <a:pt x="2112267" y="784859"/>
                </a:lnTo>
              </a:path>
              <a:path w="8513445" h="3962400">
                <a:moveTo>
                  <a:pt x="4928619" y="784859"/>
                </a:moveTo>
                <a:lnTo>
                  <a:pt x="4949955" y="784859"/>
                </a:lnTo>
              </a:path>
              <a:path w="8513445" h="3962400">
                <a:moveTo>
                  <a:pt x="5013963" y="784859"/>
                </a:moveTo>
                <a:lnTo>
                  <a:pt x="5045967" y="784859"/>
                </a:lnTo>
              </a:path>
              <a:path w="8513445" h="3962400">
                <a:moveTo>
                  <a:pt x="1098807" y="792479"/>
                </a:moveTo>
                <a:lnTo>
                  <a:pt x="1120143" y="792479"/>
                </a:lnTo>
              </a:path>
              <a:path w="8513445" h="3962400">
                <a:moveTo>
                  <a:pt x="2058927" y="792479"/>
                </a:moveTo>
                <a:lnTo>
                  <a:pt x="2112267" y="792479"/>
                </a:lnTo>
              </a:path>
              <a:path w="8513445" h="3962400">
                <a:moveTo>
                  <a:pt x="4928619" y="792479"/>
                </a:moveTo>
                <a:lnTo>
                  <a:pt x="4949955" y="792479"/>
                </a:lnTo>
              </a:path>
              <a:path w="8513445" h="3962400">
                <a:moveTo>
                  <a:pt x="5013963" y="792479"/>
                </a:moveTo>
                <a:lnTo>
                  <a:pt x="5045967" y="792479"/>
                </a:lnTo>
              </a:path>
              <a:path w="8513445" h="3962400">
                <a:moveTo>
                  <a:pt x="1098807" y="800100"/>
                </a:moveTo>
                <a:lnTo>
                  <a:pt x="1120143" y="800100"/>
                </a:lnTo>
              </a:path>
              <a:path w="8513445" h="3962400">
                <a:moveTo>
                  <a:pt x="2058927" y="800100"/>
                </a:moveTo>
                <a:lnTo>
                  <a:pt x="2112267" y="800100"/>
                </a:lnTo>
              </a:path>
              <a:path w="8513445" h="3962400">
                <a:moveTo>
                  <a:pt x="4928619" y="800100"/>
                </a:moveTo>
                <a:lnTo>
                  <a:pt x="4949955" y="800100"/>
                </a:lnTo>
              </a:path>
              <a:path w="8513445" h="3962400">
                <a:moveTo>
                  <a:pt x="5024631" y="800100"/>
                </a:moveTo>
                <a:lnTo>
                  <a:pt x="5045967" y="800100"/>
                </a:lnTo>
              </a:path>
              <a:path w="8513445" h="3962400">
                <a:moveTo>
                  <a:pt x="1098807" y="807720"/>
                </a:moveTo>
                <a:lnTo>
                  <a:pt x="1120143" y="807720"/>
                </a:lnTo>
              </a:path>
              <a:path w="8513445" h="3962400">
                <a:moveTo>
                  <a:pt x="2058927" y="807720"/>
                </a:moveTo>
                <a:lnTo>
                  <a:pt x="2112267" y="807720"/>
                </a:lnTo>
              </a:path>
              <a:path w="8513445" h="3962400">
                <a:moveTo>
                  <a:pt x="4917951" y="807720"/>
                </a:moveTo>
                <a:lnTo>
                  <a:pt x="4949955" y="807720"/>
                </a:lnTo>
              </a:path>
              <a:path w="8513445" h="3962400">
                <a:moveTo>
                  <a:pt x="5024631" y="807720"/>
                </a:moveTo>
                <a:lnTo>
                  <a:pt x="5045967" y="807720"/>
                </a:lnTo>
              </a:path>
              <a:path w="8513445" h="3962400">
                <a:moveTo>
                  <a:pt x="1098807" y="815340"/>
                </a:moveTo>
                <a:lnTo>
                  <a:pt x="1120143" y="815340"/>
                </a:lnTo>
              </a:path>
              <a:path w="8513445" h="3962400">
                <a:moveTo>
                  <a:pt x="2058927" y="815339"/>
                </a:moveTo>
                <a:lnTo>
                  <a:pt x="2112267" y="815339"/>
                </a:lnTo>
              </a:path>
              <a:path w="8513445" h="3962400">
                <a:moveTo>
                  <a:pt x="4917951" y="815339"/>
                </a:moveTo>
                <a:lnTo>
                  <a:pt x="4939287" y="815339"/>
                </a:lnTo>
              </a:path>
              <a:path w="8513445" h="3962400">
                <a:moveTo>
                  <a:pt x="5024631" y="815339"/>
                </a:moveTo>
                <a:lnTo>
                  <a:pt x="5045967" y="815339"/>
                </a:lnTo>
              </a:path>
              <a:path w="8513445" h="3962400">
                <a:moveTo>
                  <a:pt x="1098807" y="822960"/>
                </a:moveTo>
                <a:lnTo>
                  <a:pt x="1120143" y="822960"/>
                </a:lnTo>
              </a:path>
              <a:path w="8513445" h="3962400">
                <a:moveTo>
                  <a:pt x="2058927" y="822959"/>
                </a:moveTo>
                <a:lnTo>
                  <a:pt x="2112267" y="822959"/>
                </a:lnTo>
              </a:path>
              <a:path w="8513445" h="3962400">
                <a:moveTo>
                  <a:pt x="4917951" y="822959"/>
                </a:moveTo>
                <a:lnTo>
                  <a:pt x="4939287" y="822959"/>
                </a:lnTo>
              </a:path>
              <a:path w="8513445" h="3962400">
                <a:moveTo>
                  <a:pt x="5024631" y="822959"/>
                </a:moveTo>
                <a:lnTo>
                  <a:pt x="5045967" y="822959"/>
                </a:lnTo>
              </a:path>
              <a:path w="8513445" h="3962400">
                <a:moveTo>
                  <a:pt x="1098807" y="830579"/>
                </a:moveTo>
                <a:lnTo>
                  <a:pt x="1120143" y="830579"/>
                </a:lnTo>
              </a:path>
              <a:path w="8513445" h="3962400">
                <a:moveTo>
                  <a:pt x="2058927" y="830579"/>
                </a:moveTo>
                <a:lnTo>
                  <a:pt x="2112267" y="830579"/>
                </a:lnTo>
              </a:path>
              <a:path w="8513445" h="3962400">
                <a:moveTo>
                  <a:pt x="4917951" y="830579"/>
                </a:moveTo>
                <a:lnTo>
                  <a:pt x="4939287" y="830579"/>
                </a:lnTo>
              </a:path>
              <a:path w="8513445" h="3962400">
                <a:moveTo>
                  <a:pt x="5024631" y="830579"/>
                </a:moveTo>
                <a:lnTo>
                  <a:pt x="5045967" y="830579"/>
                </a:lnTo>
              </a:path>
              <a:path w="8513445" h="3962400">
                <a:moveTo>
                  <a:pt x="1098807" y="838200"/>
                </a:moveTo>
                <a:lnTo>
                  <a:pt x="1120143" y="838200"/>
                </a:lnTo>
              </a:path>
              <a:path w="8513445" h="3962400">
                <a:moveTo>
                  <a:pt x="2058927" y="838200"/>
                </a:moveTo>
                <a:lnTo>
                  <a:pt x="2080263" y="838200"/>
                </a:lnTo>
              </a:path>
              <a:path w="8513445" h="3962400">
                <a:moveTo>
                  <a:pt x="2090931" y="838200"/>
                </a:moveTo>
                <a:lnTo>
                  <a:pt x="2112267" y="838200"/>
                </a:lnTo>
              </a:path>
              <a:path w="8513445" h="3962400">
                <a:moveTo>
                  <a:pt x="4917951" y="838200"/>
                </a:moveTo>
                <a:lnTo>
                  <a:pt x="4939287" y="838200"/>
                </a:lnTo>
              </a:path>
              <a:path w="8513445" h="3962400">
                <a:moveTo>
                  <a:pt x="5035299" y="838200"/>
                </a:moveTo>
                <a:lnTo>
                  <a:pt x="5056635" y="838200"/>
                </a:lnTo>
              </a:path>
              <a:path w="8513445" h="3962400">
                <a:moveTo>
                  <a:pt x="1098807" y="845820"/>
                </a:moveTo>
                <a:lnTo>
                  <a:pt x="1120143" y="845820"/>
                </a:lnTo>
              </a:path>
              <a:path w="8513445" h="3962400">
                <a:moveTo>
                  <a:pt x="2058927" y="845820"/>
                </a:moveTo>
                <a:lnTo>
                  <a:pt x="2080263" y="845820"/>
                </a:lnTo>
              </a:path>
              <a:path w="8513445" h="3962400">
                <a:moveTo>
                  <a:pt x="2090931" y="845820"/>
                </a:moveTo>
                <a:lnTo>
                  <a:pt x="2112267" y="845820"/>
                </a:lnTo>
              </a:path>
              <a:path w="8513445" h="3962400">
                <a:moveTo>
                  <a:pt x="4907283" y="845820"/>
                </a:moveTo>
                <a:lnTo>
                  <a:pt x="4928619" y="845820"/>
                </a:lnTo>
              </a:path>
              <a:path w="8513445" h="3962400">
                <a:moveTo>
                  <a:pt x="5035299" y="845820"/>
                </a:moveTo>
                <a:lnTo>
                  <a:pt x="5056635" y="845820"/>
                </a:lnTo>
              </a:path>
              <a:path w="8513445" h="3962400">
                <a:moveTo>
                  <a:pt x="1098807" y="853440"/>
                </a:moveTo>
                <a:lnTo>
                  <a:pt x="1120143" y="853440"/>
                </a:lnTo>
              </a:path>
              <a:path w="8513445" h="3962400">
                <a:moveTo>
                  <a:pt x="2058927" y="853439"/>
                </a:moveTo>
                <a:lnTo>
                  <a:pt x="2080263" y="853439"/>
                </a:lnTo>
              </a:path>
              <a:path w="8513445" h="3962400">
                <a:moveTo>
                  <a:pt x="2090931" y="853439"/>
                </a:moveTo>
                <a:lnTo>
                  <a:pt x="2112267" y="853439"/>
                </a:lnTo>
              </a:path>
              <a:path w="8513445" h="3962400">
                <a:moveTo>
                  <a:pt x="4907283" y="853439"/>
                </a:moveTo>
                <a:lnTo>
                  <a:pt x="4928619" y="853439"/>
                </a:lnTo>
              </a:path>
              <a:path w="8513445" h="3962400">
                <a:moveTo>
                  <a:pt x="5035299" y="853439"/>
                </a:moveTo>
                <a:lnTo>
                  <a:pt x="5056635" y="853439"/>
                </a:lnTo>
              </a:path>
              <a:path w="8513445" h="3962400">
                <a:moveTo>
                  <a:pt x="1098807" y="861060"/>
                </a:moveTo>
                <a:lnTo>
                  <a:pt x="1120143" y="861060"/>
                </a:lnTo>
              </a:path>
              <a:path w="8513445" h="3962400">
                <a:moveTo>
                  <a:pt x="2058927" y="861059"/>
                </a:moveTo>
                <a:lnTo>
                  <a:pt x="2080263" y="861059"/>
                </a:lnTo>
              </a:path>
              <a:path w="8513445" h="3962400">
                <a:moveTo>
                  <a:pt x="2090931" y="861059"/>
                </a:moveTo>
                <a:lnTo>
                  <a:pt x="2112267" y="861059"/>
                </a:lnTo>
              </a:path>
              <a:path w="8513445" h="3962400">
                <a:moveTo>
                  <a:pt x="4907283" y="861059"/>
                </a:moveTo>
                <a:lnTo>
                  <a:pt x="4928619" y="861059"/>
                </a:lnTo>
              </a:path>
              <a:path w="8513445" h="3962400">
                <a:moveTo>
                  <a:pt x="5035299" y="861059"/>
                </a:moveTo>
                <a:lnTo>
                  <a:pt x="5056635" y="861059"/>
                </a:lnTo>
              </a:path>
              <a:path w="8513445" h="3962400">
                <a:moveTo>
                  <a:pt x="1098807" y="868679"/>
                </a:moveTo>
                <a:lnTo>
                  <a:pt x="1120143" y="868679"/>
                </a:lnTo>
              </a:path>
              <a:path w="8513445" h="3962400">
                <a:moveTo>
                  <a:pt x="2058927" y="868679"/>
                </a:moveTo>
                <a:lnTo>
                  <a:pt x="2080263" y="868679"/>
                </a:lnTo>
              </a:path>
              <a:path w="8513445" h="3962400">
                <a:moveTo>
                  <a:pt x="2090931" y="868679"/>
                </a:moveTo>
                <a:lnTo>
                  <a:pt x="2112267" y="868679"/>
                </a:lnTo>
              </a:path>
              <a:path w="8513445" h="3962400">
                <a:moveTo>
                  <a:pt x="2165607" y="868679"/>
                </a:moveTo>
                <a:lnTo>
                  <a:pt x="2176275" y="868679"/>
                </a:lnTo>
              </a:path>
              <a:path w="8513445" h="3962400">
                <a:moveTo>
                  <a:pt x="4907283" y="868679"/>
                </a:moveTo>
                <a:lnTo>
                  <a:pt x="4928619" y="868679"/>
                </a:lnTo>
              </a:path>
              <a:path w="8513445" h="3962400">
                <a:moveTo>
                  <a:pt x="5045967" y="868679"/>
                </a:moveTo>
                <a:lnTo>
                  <a:pt x="5067303" y="868679"/>
                </a:lnTo>
              </a:path>
              <a:path w="8513445" h="3962400">
                <a:moveTo>
                  <a:pt x="1098807" y="876300"/>
                </a:moveTo>
                <a:lnTo>
                  <a:pt x="1120143" y="876300"/>
                </a:lnTo>
              </a:path>
              <a:path w="8513445" h="3962400">
                <a:moveTo>
                  <a:pt x="2058927" y="876300"/>
                </a:moveTo>
                <a:lnTo>
                  <a:pt x="2080263" y="876300"/>
                </a:lnTo>
              </a:path>
              <a:path w="8513445" h="3962400">
                <a:moveTo>
                  <a:pt x="2090931" y="876300"/>
                </a:moveTo>
                <a:lnTo>
                  <a:pt x="2112267" y="876300"/>
                </a:lnTo>
              </a:path>
              <a:path w="8513445" h="3962400">
                <a:moveTo>
                  <a:pt x="2154939" y="876300"/>
                </a:moveTo>
                <a:lnTo>
                  <a:pt x="2176275" y="876300"/>
                </a:lnTo>
              </a:path>
              <a:path w="8513445" h="3962400">
                <a:moveTo>
                  <a:pt x="4907283" y="876300"/>
                </a:moveTo>
                <a:lnTo>
                  <a:pt x="4928619" y="876300"/>
                </a:lnTo>
              </a:path>
              <a:path w="8513445" h="3962400">
                <a:moveTo>
                  <a:pt x="5045967" y="876300"/>
                </a:moveTo>
                <a:lnTo>
                  <a:pt x="5067303" y="876300"/>
                </a:lnTo>
              </a:path>
              <a:path w="8513445" h="3962400">
                <a:moveTo>
                  <a:pt x="1098807" y="883920"/>
                </a:moveTo>
                <a:lnTo>
                  <a:pt x="1120143" y="883920"/>
                </a:lnTo>
              </a:path>
              <a:path w="8513445" h="3962400">
                <a:moveTo>
                  <a:pt x="2058927" y="883920"/>
                </a:moveTo>
                <a:lnTo>
                  <a:pt x="2080263" y="883920"/>
                </a:lnTo>
              </a:path>
              <a:path w="8513445" h="3962400">
                <a:moveTo>
                  <a:pt x="2090931" y="883920"/>
                </a:moveTo>
                <a:lnTo>
                  <a:pt x="2112267" y="883920"/>
                </a:lnTo>
              </a:path>
              <a:path w="8513445" h="3962400">
                <a:moveTo>
                  <a:pt x="2144271" y="883920"/>
                </a:moveTo>
                <a:lnTo>
                  <a:pt x="2176275" y="883920"/>
                </a:lnTo>
              </a:path>
              <a:path w="8513445" h="3962400">
                <a:moveTo>
                  <a:pt x="4907283" y="883920"/>
                </a:moveTo>
                <a:lnTo>
                  <a:pt x="4917951" y="883920"/>
                </a:lnTo>
              </a:path>
              <a:path w="8513445" h="3962400">
                <a:moveTo>
                  <a:pt x="5045967" y="883920"/>
                </a:moveTo>
                <a:lnTo>
                  <a:pt x="5067303" y="883920"/>
                </a:lnTo>
              </a:path>
              <a:path w="8513445" h="3962400">
                <a:moveTo>
                  <a:pt x="1098807" y="891540"/>
                </a:moveTo>
                <a:lnTo>
                  <a:pt x="1120143" y="891540"/>
                </a:lnTo>
              </a:path>
              <a:path w="8513445" h="3962400">
                <a:moveTo>
                  <a:pt x="2058927" y="891539"/>
                </a:moveTo>
                <a:lnTo>
                  <a:pt x="2080263" y="891539"/>
                </a:lnTo>
              </a:path>
              <a:path w="8513445" h="3962400">
                <a:moveTo>
                  <a:pt x="2090931" y="891539"/>
                </a:moveTo>
                <a:lnTo>
                  <a:pt x="2112267" y="891539"/>
                </a:lnTo>
              </a:path>
              <a:path w="8513445" h="3962400">
                <a:moveTo>
                  <a:pt x="2144271" y="891539"/>
                </a:moveTo>
                <a:lnTo>
                  <a:pt x="2176275" y="891539"/>
                </a:lnTo>
              </a:path>
              <a:path w="8513445" h="3962400">
                <a:moveTo>
                  <a:pt x="4907283" y="891539"/>
                </a:moveTo>
                <a:lnTo>
                  <a:pt x="4917951" y="891539"/>
                </a:lnTo>
              </a:path>
              <a:path w="8513445" h="3962400">
                <a:moveTo>
                  <a:pt x="5045967" y="891539"/>
                </a:moveTo>
                <a:lnTo>
                  <a:pt x="5067303" y="891539"/>
                </a:lnTo>
              </a:path>
              <a:path w="8513445" h="3962400">
                <a:moveTo>
                  <a:pt x="1098807" y="899160"/>
                </a:moveTo>
                <a:lnTo>
                  <a:pt x="1120143" y="899160"/>
                </a:lnTo>
              </a:path>
              <a:path w="8513445" h="3962400">
                <a:moveTo>
                  <a:pt x="2058927" y="899159"/>
                </a:moveTo>
                <a:lnTo>
                  <a:pt x="2080263" y="899159"/>
                </a:lnTo>
              </a:path>
              <a:path w="8513445" h="3962400">
                <a:moveTo>
                  <a:pt x="2090931" y="899159"/>
                </a:moveTo>
                <a:lnTo>
                  <a:pt x="2112267" y="899159"/>
                </a:lnTo>
              </a:path>
              <a:path w="8513445" h="3962400">
                <a:moveTo>
                  <a:pt x="2144271" y="899159"/>
                </a:moveTo>
                <a:lnTo>
                  <a:pt x="2176275" y="899159"/>
                </a:lnTo>
              </a:path>
              <a:path w="8513445" h="3962400">
                <a:moveTo>
                  <a:pt x="4907283" y="899159"/>
                </a:moveTo>
                <a:lnTo>
                  <a:pt x="4917951" y="899159"/>
                </a:lnTo>
              </a:path>
              <a:path w="8513445" h="3962400">
                <a:moveTo>
                  <a:pt x="5045967" y="899159"/>
                </a:moveTo>
                <a:lnTo>
                  <a:pt x="5077971" y="899159"/>
                </a:lnTo>
              </a:path>
              <a:path w="8513445" h="3962400">
                <a:moveTo>
                  <a:pt x="1098807" y="906779"/>
                </a:moveTo>
                <a:lnTo>
                  <a:pt x="1120143" y="906779"/>
                </a:lnTo>
              </a:path>
              <a:path w="8513445" h="3962400">
                <a:moveTo>
                  <a:pt x="2058927" y="906779"/>
                </a:moveTo>
                <a:lnTo>
                  <a:pt x="2080263" y="906779"/>
                </a:lnTo>
              </a:path>
              <a:path w="8513445" h="3962400">
                <a:moveTo>
                  <a:pt x="2090931" y="906779"/>
                </a:moveTo>
                <a:lnTo>
                  <a:pt x="2112267" y="906779"/>
                </a:lnTo>
              </a:path>
              <a:path w="8513445" h="3962400">
                <a:moveTo>
                  <a:pt x="2144271" y="906779"/>
                </a:moveTo>
                <a:lnTo>
                  <a:pt x="2176275" y="906779"/>
                </a:lnTo>
              </a:path>
              <a:path w="8513445" h="3962400">
                <a:moveTo>
                  <a:pt x="4907283" y="906779"/>
                </a:moveTo>
                <a:lnTo>
                  <a:pt x="4917951" y="906779"/>
                </a:lnTo>
              </a:path>
              <a:path w="8513445" h="3962400">
                <a:moveTo>
                  <a:pt x="5045967" y="906779"/>
                </a:moveTo>
                <a:lnTo>
                  <a:pt x="5077971" y="906779"/>
                </a:lnTo>
              </a:path>
              <a:path w="8513445" h="3962400">
                <a:moveTo>
                  <a:pt x="1098807" y="914400"/>
                </a:moveTo>
                <a:lnTo>
                  <a:pt x="1120143" y="914400"/>
                </a:lnTo>
              </a:path>
              <a:path w="8513445" h="3962400">
                <a:moveTo>
                  <a:pt x="2058927" y="914400"/>
                </a:moveTo>
                <a:lnTo>
                  <a:pt x="2080263" y="914400"/>
                </a:lnTo>
              </a:path>
              <a:path w="8513445" h="3962400">
                <a:moveTo>
                  <a:pt x="2090931" y="914400"/>
                </a:moveTo>
                <a:lnTo>
                  <a:pt x="2112267" y="914400"/>
                </a:lnTo>
              </a:path>
              <a:path w="8513445" h="3962400">
                <a:moveTo>
                  <a:pt x="2144271" y="914400"/>
                </a:moveTo>
                <a:lnTo>
                  <a:pt x="2176275" y="914400"/>
                </a:lnTo>
              </a:path>
              <a:path w="8513445" h="3962400">
                <a:moveTo>
                  <a:pt x="4907283" y="914400"/>
                </a:moveTo>
                <a:lnTo>
                  <a:pt x="4917951" y="914400"/>
                </a:lnTo>
              </a:path>
              <a:path w="8513445" h="3962400">
                <a:moveTo>
                  <a:pt x="5045967" y="914400"/>
                </a:moveTo>
                <a:lnTo>
                  <a:pt x="5077971" y="914400"/>
                </a:lnTo>
              </a:path>
              <a:path w="8513445" h="3962400">
                <a:moveTo>
                  <a:pt x="1098807" y="922020"/>
                </a:moveTo>
                <a:lnTo>
                  <a:pt x="1120143" y="922020"/>
                </a:lnTo>
              </a:path>
              <a:path w="8513445" h="3962400">
                <a:moveTo>
                  <a:pt x="2058927" y="922020"/>
                </a:moveTo>
                <a:lnTo>
                  <a:pt x="2080263" y="922020"/>
                </a:lnTo>
              </a:path>
              <a:path w="8513445" h="3962400">
                <a:moveTo>
                  <a:pt x="2090931" y="922020"/>
                </a:moveTo>
                <a:lnTo>
                  <a:pt x="2112267" y="922020"/>
                </a:lnTo>
              </a:path>
              <a:path w="8513445" h="3962400">
                <a:moveTo>
                  <a:pt x="2144271" y="922020"/>
                </a:moveTo>
                <a:lnTo>
                  <a:pt x="2176275" y="922020"/>
                </a:lnTo>
              </a:path>
              <a:path w="8513445" h="3962400">
                <a:moveTo>
                  <a:pt x="4907283" y="922020"/>
                </a:moveTo>
                <a:lnTo>
                  <a:pt x="4917951" y="922020"/>
                </a:lnTo>
              </a:path>
              <a:path w="8513445" h="3962400">
                <a:moveTo>
                  <a:pt x="5045967" y="922020"/>
                </a:moveTo>
                <a:lnTo>
                  <a:pt x="5077971" y="922020"/>
                </a:lnTo>
              </a:path>
              <a:path w="8513445" h="3962400">
                <a:moveTo>
                  <a:pt x="1098807" y="929640"/>
                </a:moveTo>
                <a:lnTo>
                  <a:pt x="1120143" y="929640"/>
                </a:lnTo>
              </a:path>
              <a:path w="8513445" h="3962400">
                <a:moveTo>
                  <a:pt x="2058927" y="929639"/>
                </a:moveTo>
                <a:lnTo>
                  <a:pt x="2080263" y="929639"/>
                </a:lnTo>
              </a:path>
              <a:path w="8513445" h="3962400">
                <a:moveTo>
                  <a:pt x="2090931" y="929639"/>
                </a:moveTo>
                <a:lnTo>
                  <a:pt x="2112267" y="929639"/>
                </a:lnTo>
              </a:path>
              <a:path w="8513445" h="3962400">
                <a:moveTo>
                  <a:pt x="2144271" y="929639"/>
                </a:moveTo>
                <a:lnTo>
                  <a:pt x="2176275" y="929639"/>
                </a:lnTo>
              </a:path>
              <a:path w="8513445" h="3962400">
                <a:moveTo>
                  <a:pt x="4896615" y="929639"/>
                </a:moveTo>
                <a:lnTo>
                  <a:pt x="4907283" y="929639"/>
                </a:lnTo>
              </a:path>
              <a:path w="8513445" h="3962400">
                <a:moveTo>
                  <a:pt x="5045967" y="929639"/>
                </a:moveTo>
                <a:lnTo>
                  <a:pt x="5077971" y="929639"/>
                </a:lnTo>
              </a:path>
              <a:path w="8513445" h="3962400">
                <a:moveTo>
                  <a:pt x="1098807" y="937260"/>
                </a:moveTo>
                <a:lnTo>
                  <a:pt x="1120143" y="937260"/>
                </a:lnTo>
              </a:path>
              <a:path w="8513445" h="3962400">
                <a:moveTo>
                  <a:pt x="2058927" y="937259"/>
                </a:moveTo>
                <a:lnTo>
                  <a:pt x="2080263" y="937259"/>
                </a:lnTo>
              </a:path>
              <a:path w="8513445" h="3962400">
                <a:moveTo>
                  <a:pt x="2090931" y="937259"/>
                </a:moveTo>
                <a:lnTo>
                  <a:pt x="2112267" y="937259"/>
                </a:lnTo>
              </a:path>
              <a:path w="8513445" h="3962400">
                <a:moveTo>
                  <a:pt x="2144271" y="937259"/>
                </a:moveTo>
                <a:lnTo>
                  <a:pt x="2176275" y="937259"/>
                </a:lnTo>
              </a:path>
              <a:path w="8513445" h="3962400">
                <a:moveTo>
                  <a:pt x="4896615" y="937259"/>
                </a:moveTo>
                <a:lnTo>
                  <a:pt x="4907283" y="937259"/>
                </a:lnTo>
              </a:path>
              <a:path w="8513445" h="3962400">
                <a:moveTo>
                  <a:pt x="5045967" y="937259"/>
                </a:moveTo>
                <a:lnTo>
                  <a:pt x="5077971" y="937259"/>
                </a:lnTo>
              </a:path>
              <a:path w="8513445" h="3962400">
                <a:moveTo>
                  <a:pt x="1098807" y="944879"/>
                </a:moveTo>
                <a:lnTo>
                  <a:pt x="1120143" y="944879"/>
                </a:lnTo>
              </a:path>
              <a:path w="8513445" h="3962400">
                <a:moveTo>
                  <a:pt x="2058927" y="944879"/>
                </a:moveTo>
                <a:lnTo>
                  <a:pt x="2080263" y="944879"/>
                </a:lnTo>
              </a:path>
              <a:path w="8513445" h="3962400">
                <a:moveTo>
                  <a:pt x="2090931" y="944879"/>
                </a:moveTo>
                <a:lnTo>
                  <a:pt x="2112267" y="944879"/>
                </a:lnTo>
              </a:path>
              <a:path w="8513445" h="3962400">
                <a:moveTo>
                  <a:pt x="2144271" y="944879"/>
                </a:moveTo>
                <a:lnTo>
                  <a:pt x="2176275" y="944879"/>
                </a:lnTo>
              </a:path>
              <a:path w="8513445" h="3962400">
                <a:moveTo>
                  <a:pt x="4896615" y="944879"/>
                </a:moveTo>
                <a:lnTo>
                  <a:pt x="4907283" y="944879"/>
                </a:lnTo>
              </a:path>
              <a:path w="8513445" h="3962400">
                <a:moveTo>
                  <a:pt x="5045967" y="944879"/>
                </a:moveTo>
                <a:lnTo>
                  <a:pt x="5077971" y="944879"/>
                </a:lnTo>
              </a:path>
              <a:path w="8513445" h="3962400">
                <a:moveTo>
                  <a:pt x="1098807" y="952500"/>
                </a:moveTo>
                <a:lnTo>
                  <a:pt x="1120143" y="952500"/>
                </a:lnTo>
              </a:path>
              <a:path w="8513445" h="3962400">
                <a:moveTo>
                  <a:pt x="2058927" y="952500"/>
                </a:moveTo>
                <a:lnTo>
                  <a:pt x="2080263" y="952500"/>
                </a:lnTo>
              </a:path>
              <a:path w="8513445" h="3962400">
                <a:moveTo>
                  <a:pt x="2090931" y="952500"/>
                </a:moveTo>
                <a:lnTo>
                  <a:pt x="2112267" y="952500"/>
                </a:lnTo>
              </a:path>
              <a:path w="8513445" h="3962400">
                <a:moveTo>
                  <a:pt x="2144271" y="952500"/>
                </a:moveTo>
                <a:lnTo>
                  <a:pt x="2176275" y="952500"/>
                </a:lnTo>
              </a:path>
              <a:path w="8513445" h="3962400">
                <a:moveTo>
                  <a:pt x="4896615" y="952500"/>
                </a:moveTo>
                <a:lnTo>
                  <a:pt x="4907283" y="952500"/>
                </a:lnTo>
              </a:path>
              <a:path w="8513445" h="3962400">
                <a:moveTo>
                  <a:pt x="5045967" y="952500"/>
                </a:moveTo>
                <a:lnTo>
                  <a:pt x="5077971" y="952500"/>
                </a:lnTo>
              </a:path>
              <a:path w="8513445" h="3962400">
                <a:moveTo>
                  <a:pt x="1098807" y="960120"/>
                </a:moveTo>
                <a:lnTo>
                  <a:pt x="1120143" y="960120"/>
                </a:lnTo>
              </a:path>
              <a:path w="8513445" h="3962400">
                <a:moveTo>
                  <a:pt x="2058927" y="960120"/>
                </a:moveTo>
                <a:lnTo>
                  <a:pt x="2080263" y="960120"/>
                </a:lnTo>
              </a:path>
              <a:path w="8513445" h="3962400">
                <a:moveTo>
                  <a:pt x="2090931" y="960120"/>
                </a:moveTo>
                <a:lnTo>
                  <a:pt x="2112267" y="960120"/>
                </a:lnTo>
              </a:path>
              <a:path w="8513445" h="3962400">
                <a:moveTo>
                  <a:pt x="2144271" y="960120"/>
                </a:moveTo>
                <a:lnTo>
                  <a:pt x="2176275" y="960120"/>
                </a:lnTo>
              </a:path>
              <a:path w="8513445" h="3962400">
                <a:moveTo>
                  <a:pt x="4896615" y="960120"/>
                </a:moveTo>
                <a:lnTo>
                  <a:pt x="4907283" y="960120"/>
                </a:lnTo>
              </a:path>
              <a:path w="8513445" h="3962400">
                <a:moveTo>
                  <a:pt x="5056635" y="960120"/>
                </a:moveTo>
                <a:lnTo>
                  <a:pt x="5088639" y="960120"/>
                </a:lnTo>
              </a:path>
              <a:path w="8513445" h="3962400">
                <a:moveTo>
                  <a:pt x="1098807" y="967740"/>
                </a:moveTo>
                <a:lnTo>
                  <a:pt x="1120143" y="967740"/>
                </a:lnTo>
              </a:path>
              <a:path w="8513445" h="3962400">
                <a:moveTo>
                  <a:pt x="2058927" y="967739"/>
                </a:moveTo>
                <a:lnTo>
                  <a:pt x="2080263" y="967739"/>
                </a:lnTo>
              </a:path>
              <a:path w="8513445" h="3962400">
                <a:moveTo>
                  <a:pt x="2090931" y="967739"/>
                </a:moveTo>
                <a:lnTo>
                  <a:pt x="2112267" y="967739"/>
                </a:lnTo>
              </a:path>
              <a:path w="8513445" h="3962400">
                <a:moveTo>
                  <a:pt x="2144271" y="967739"/>
                </a:moveTo>
                <a:lnTo>
                  <a:pt x="2176275" y="967739"/>
                </a:lnTo>
              </a:path>
              <a:path w="8513445" h="3962400">
                <a:moveTo>
                  <a:pt x="4896615" y="967739"/>
                </a:moveTo>
                <a:lnTo>
                  <a:pt x="4907283" y="967739"/>
                </a:lnTo>
              </a:path>
              <a:path w="8513445" h="3962400">
                <a:moveTo>
                  <a:pt x="5056635" y="967739"/>
                </a:moveTo>
                <a:lnTo>
                  <a:pt x="5088639" y="967739"/>
                </a:lnTo>
              </a:path>
              <a:path w="8513445" h="3962400">
                <a:moveTo>
                  <a:pt x="1098807" y="975360"/>
                </a:moveTo>
                <a:lnTo>
                  <a:pt x="1120143" y="975360"/>
                </a:lnTo>
              </a:path>
              <a:path w="8513445" h="3962400">
                <a:moveTo>
                  <a:pt x="2058927" y="975359"/>
                </a:moveTo>
                <a:lnTo>
                  <a:pt x="2080263" y="975359"/>
                </a:lnTo>
              </a:path>
              <a:path w="8513445" h="3962400">
                <a:moveTo>
                  <a:pt x="2090931" y="975359"/>
                </a:moveTo>
                <a:lnTo>
                  <a:pt x="2112267" y="975359"/>
                </a:lnTo>
              </a:path>
              <a:path w="8513445" h="3962400">
                <a:moveTo>
                  <a:pt x="2144271" y="975359"/>
                </a:moveTo>
                <a:lnTo>
                  <a:pt x="2186943" y="975359"/>
                </a:lnTo>
              </a:path>
              <a:path w="8513445" h="3962400">
                <a:moveTo>
                  <a:pt x="4896615" y="975359"/>
                </a:moveTo>
                <a:lnTo>
                  <a:pt x="4907283" y="975359"/>
                </a:lnTo>
              </a:path>
              <a:path w="8513445" h="3962400">
                <a:moveTo>
                  <a:pt x="5056635" y="975359"/>
                </a:moveTo>
                <a:lnTo>
                  <a:pt x="5088639" y="975359"/>
                </a:lnTo>
              </a:path>
              <a:path w="8513445" h="3962400">
                <a:moveTo>
                  <a:pt x="1098807" y="982979"/>
                </a:moveTo>
                <a:lnTo>
                  <a:pt x="1120143" y="982979"/>
                </a:lnTo>
              </a:path>
              <a:path w="8513445" h="3962400">
                <a:moveTo>
                  <a:pt x="2058927" y="982979"/>
                </a:moveTo>
                <a:lnTo>
                  <a:pt x="2080263" y="982979"/>
                </a:lnTo>
              </a:path>
              <a:path w="8513445" h="3962400">
                <a:moveTo>
                  <a:pt x="2090931" y="982979"/>
                </a:moveTo>
                <a:lnTo>
                  <a:pt x="2112267" y="982979"/>
                </a:lnTo>
              </a:path>
              <a:path w="8513445" h="3962400">
                <a:moveTo>
                  <a:pt x="2144271" y="982979"/>
                </a:moveTo>
                <a:lnTo>
                  <a:pt x="2186943" y="982979"/>
                </a:lnTo>
              </a:path>
              <a:path w="8513445" h="3962400">
                <a:moveTo>
                  <a:pt x="4885947" y="982979"/>
                </a:moveTo>
                <a:lnTo>
                  <a:pt x="4907283" y="982979"/>
                </a:lnTo>
              </a:path>
              <a:path w="8513445" h="3962400">
                <a:moveTo>
                  <a:pt x="5056635" y="982979"/>
                </a:moveTo>
                <a:lnTo>
                  <a:pt x="5088639" y="982979"/>
                </a:lnTo>
              </a:path>
              <a:path w="8513445" h="3962400">
                <a:moveTo>
                  <a:pt x="1098807" y="990600"/>
                </a:moveTo>
                <a:lnTo>
                  <a:pt x="1120143" y="990600"/>
                </a:lnTo>
              </a:path>
              <a:path w="8513445" h="3962400">
                <a:moveTo>
                  <a:pt x="2058927" y="990600"/>
                </a:moveTo>
                <a:lnTo>
                  <a:pt x="2080263" y="990600"/>
                </a:lnTo>
              </a:path>
              <a:path w="8513445" h="3962400">
                <a:moveTo>
                  <a:pt x="2090931" y="990600"/>
                </a:moveTo>
                <a:lnTo>
                  <a:pt x="2112267" y="990600"/>
                </a:lnTo>
              </a:path>
              <a:path w="8513445" h="3962400">
                <a:moveTo>
                  <a:pt x="2144271" y="990600"/>
                </a:moveTo>
                <a:lnTo>
                  <a:pt x="2186943" y="990600"/>
                </a:lnTo>
              </a:path>
              <a:path w="8513445" h="3962400">
                <a:moveTo>
                  <a:pt x="4885947" y="990600"/>
                </a:moveTo>
                <a:lnTo>
                  <a:pt x="4907283" y="990600"/>
                </a:lnTo>
              </a:path>
              <a:path w="8513445" h="3962400">
                <a:moveTo>
                  <a:pt x="5056635" y="990600"/>
                </a:moveTo>
                <a:lnTo>
                  <a:pt x="5088639" y="990600"/>
                </a:lnTo>
              </a:path>
              <a:path w="8513445" h="3962400">
                <a:moveTo>
                  <a:pt x="1098807" y="998220"/>
                </a:moveTo>
                <a:lnTo>
                  <a:pt x="1120143" y="998220"/>
                </a:lnTo>
              </a:path>
              <a:path w="8513445" h="3962400">
                <a:moveTo>
                  <a:pt x="2058927" y="998220"/>
                </a:moveTo>
                <a:lnTo>
                  <a:pt x="2080263" y="998220"/>
                </a:lnTo>
              </a:path>
              <a:path w="8513445" h="3962400">
                <a:moveTo>
                  <a:pt x="2090931" y="998220"/>
                </a:moveTo>
                <a:lnTo>
                  <a:pt x="2112267" y="998220"/>
                </a:lnTo>
              </a:path>
              <a:path w="8513445" h="3962400">
                <a:moveTo>
                  <a:pt x="2133603" y="998220"/>
                </a:moveTo>
                <a:lnTo>
                  <a:pt x="2186943" y="998220"/>
                </a:lnTo>
              </a:path>
              <a:path w="8513445" h="3962400">
                <a:moveTo>
                  <a:pt x="4885947" y="998220"/>
                </a:moveTo>
                <a:lnTo>
                  <a:pt x="4907283" y="998220"/>
                </a:lnTo>
              </a:path>
              <a:path w="8513445" h="3962400">
                <a:moveTo>
                  <a:pt x="5056635" y="998220"/>
                </a:moveTo>
                <a:lnTo>
                  <a:pt x="5088639" y="998220"/>
                </a:lnTo>
              </a:path>
              <a:path w="8513445" h="3962400">
                <a:moveTo>
                  <a:pt x="1098807" y="1005840"/>
                </a:moveTo>
                <a:lnTo>
                  <a:pt x="1120143" y="1005840"/>
                </a:lnTo>
              </a:path>
              <a:path w="8513445" h="3962400">
                <a:moveTo>
                  <a:pt x="2058927" y="1005839"/>
                </a:moveTo>
                <a:lnTo>
                  <a:pt x="2080263" y="1005839"/>
                </a:lnTo>
              </a:path>
              <a:path w="8513445" h="3962400">
                <a:moveTo>
                  <a:pt x="2090931" y="1005839"/>
                </a:moveTo>
                <a:lnTo>
                  <a:pt x="2112267" y="1005839"/>
                </a:lnTo>
              </a:path>
              <a:path w="8513445" h="3962400">
                <a:moveTo>
                  <a:pt x="2133603" y="1005839"/>
                </a:moveTo>
                <a:lnTo>
                  <a:pt x="2186943" y="1005839"/>
                </a:lnTo>
              </a:path>
              <a:path w="8513445" h="3962400">
                <a:moveTo>
                  <a:pt x="4885947" y="1005839"/>
                </a:moveTo>
                <a:lnTo>
                  <a:pt x="4907283" y="1005839"/>
                </a:lnTo>
              </a:path>
              <a:path w="8513445" h="3962400">
                <a:moveTo>
                  <a:pt x="5056635" y="1005839"/>
                </a:moveTo>
                <a:lnTo>
                  <a:pt x="5088639" y="1005839"/>
                </a:lnTo>
              </a:path>
              <a:path w="8513445" h="3962400">
                <a:moveTo>
                  <a:pt x="1098807" y="1013460"/>
                </a:moveTo>
                <a:lnTo>
                  <a:pt x="1120143" y="1013460"/>
                </a:lnTo>
              </a:path>
              <a:path w="8513445" h="3962400">
                <a:moveTo>
                  <a:pt x="2058927" y="1013459"/>
                </a:moveTo>
                <a:lnTo>
                  <a:pt x="2080263" y="1013459"/>
                </a:lnTo>
              </a:path>
              <a:path w="8513445" h="3962400">
                <a:moveTo>
                  <a:pt x="2090931" y="1013459"/>
                </a:moveTo>
                <a:lnTo>
                  <a:pt x="2112267" y="1013459"/>
                </a:lnTo>
              </a:path>
              <a:path w="8513445" h="3962400">
                <a:moveTo>
                  <a:pt x="2133603" y="1013459"/>
                </a:moveTo>
                <a:lnTo>
                  <a:pt x="2186943" y="1013459"/>
                </a:lnTo>
              </a:path>
              <a:path w="8513445" h="3962400">
                <a:moveTo>
                  <a:pt x="4885947" y="1013459"/>
                </a:moveTo>
                <a:lnTo>
                  <a:pt x="4907283" y="1013459"/>
                </a:lnTo>
              </a:path>
              <a:path w="8513445" h="3962400">
                <a:moveTo>
                  <a:pt x="5067303" y="1013459"/>
                </a:moveTo>
                <a:lnTo>
                  <a:pt x="5088639" y="1013459"/>
                </a:lnTo>
              </a:path>
              <a:path w="8513445" h="3962400">
                <a:moveTo>
                  <a:pt x="1098807" y="1021079"/>
                </a:moveTo>
                <a:lnTo>
                  <a:pt x="1120143" y="1021079"/>
                </a:lnTo>
              </a:path>
              <a:path w="8513445" h="3962400">
                <a:moveTo>
                  <a:pt x="2058927" y="1021079"/>
                </a:moveTo>
                <a:lnTo>
                  <a:pt x="2080263" y="1021079"/>
                </a:lnTo>
              </a:path>
              <a:path w="8513445" h="3962400">
                <a:moveTo>
                  <a:pt x="2090931" y="1021079"/>
                </a:moveTo>
                <a:lnTo>
                  <a:pt x="2112267" y="1021079"/>
                </a:lnTo>
              </a:path>
              <a:path w="8513445" h="3962400">
                <a:moveTo>
                  <a:pt x="2133603" y="1021079"/>
                </a:moveTo>
                <a:lnTo>
                  <a:pt x="2186943" y="1021079"/>
                </a:lnTo>
              </a:path>
              <a:path w="8513445" h="3962400">
                <a:moveTo>
                  <a:pt x="4885947" y="1021079"/>
                </a:moveTo>
                <a:lnTo>
                  <a:pt x="4907283" y="1021079"/>
                </a:lnTo>
              </a:path>
              <a:path w="8513445" h="3962400">
                <a:moveTo>
                  <a:pt x="5067303" y="1021079"/>
                </a:moveTo>
                <a:lnTo>
                  <a:pt x="5088639" y="1021079"/>
                </a:lnTo>
              </a:path>
              <a:path w="8513445" h="3962400">
                <a:moveTo>
                  <a:pt x="1098807" y="1028700"/>
                </a:moveTo>
                <a:lnTo>
                  <a:pt x="1120143" y="1028700"/>
                </a:lnTo>
              </a:path>
              <a:path w="8513445" h="3962400">
                <a:moveTo>
                  <a:pt x="2058927" y="1028700"/>
                </a:moveTo>
                <a:lnTo>
                  <a:pt x="2080263" y="1028700"/>
                </a:lnTo>
              </a:path>
              <a:path w="8513445" h="3962400">
                <a:moveTo>
                  <a:pt x="2090931" y="1028700"/>
                </a:moveTo>
                <a:lnTo>
                  <a:pt x="2112267" y="1028700"/>
                </a:lnTo>
              </a:path>
              <a:path w="8513445" h="3962400">
                <a:moveTo>
                  <a:pt x="2133603" y="1028700"/>
                </a:moveTo>
                <a:lnTo>
                  <a:pt x="2186943" y="1028700"/>
                </a:lnTo>
              </a:path>
              <a:path w="8513445" h="3962400">
                <a:moveTo>
                  <a:pt x="4875279" y="1028700"/>
                </a:moveTo>
                <a:lnTo>
                  <a:pt x="4907283" y="1028700"/>
                </a:lnTo>
              </a:path>
              <a:path w="8513445" h="3962400">
                <a:moveTo>
                  <a:pt x="5067303" y="1028700"/>
                </a:moveTo>
                <a:lnTo>
                  <a:pt x="5099307" y="1028700"/>
                </a:lnTo>
              </a:path>
              <a:path w="8513445" h="3962400">
                <a:moveTo>
                  <a:pt x="1098807" y="1036320"/>
                </a:moveTo>
                <a:lnTo>
                  <a:pt x="1120143" y="1036320"/>
                </a:lnTo>
              </a:path>
              <a:path w="8513445" h="3962400">
                <a:moveTo>
                  <a:pt x="2058927" y="1036320"/>
                </a:moveTo>
                <a:lnTo>
                  <a:pt x="2080263" y="1036320"/>
                </a:lnTo>
              </a:path>
              <a:path w="8513445" h="3962400">
                <a:moveTo>
                  <a:pt x="2090931" y="1036320"/>
                </a:moveTo>
                <a:lnTo>
                  <a:pt x="2112267" y="1036320"/>
                </a:lnTo>
              </a:path>
              <a:path w="8513445" h="3962400">
                <a:moveTo>
                  <a:pt x="2133603" y="1036320"/>
                </a:moveTo>
                <a:lnTo>
                  <a:pt x="2186943" y="1036320"/>
                </a:lnTo>
              </a:path>
              <a:path w="8513445" h="3962400">
                <a:moveTo>
                  <a:pt x="4875279" y="1036320"/>
                </a:moveTo>
                <a:lnTo>
                  <a:pt x="4907283" y="1036320"/>
                </a:lnTo>
              </a:path>
              <a:path w="8513445" h="3962400">
                <a:moveTo>
                  <a:pt x="5067303" y="1036320"/>
                </a:moveTo>
                <a:lnTo>
                  <a:pt x="5099307" y="1036320"/>
                </a:lnTo>
              </a:path>
              <a:path w="8513445" h="3962400">
                <a:moveTo>
                  <a:pt x="1098807" y="1043940"/>
                </a:moveTo>
                <a:lnTo>
                  <a:pt x="1120143" y="1043940"/>
                </a:lnTo>
              </a:path>
              <a:path w="8513445" h="3962400">
                <a:moveTo>
                  <a:pt x="2058927" y="1043939"/>
                </a:moveTo>
                <a:lnTo>
                  <a:pt x="2080263" y="1043939"/>
                </a:lnTo>
              </a:path>
              <a:path w="8513445" h="3962400">
                <a:moveTo>
                  <a:pt x="2090931" y="1043939"/>
                </a:moveTo>
                <a:lnTo>
                  <a:pt x="2112267" y="1043939"/>
                </a:lnTo>
              </a:path>
              <a:path w="8513445" h="3962400">
                <a:moveTo>
                  <a:pt x="2133603" y="1043939"/>
                </a:moveTo>
                <a:lnTo>
                  <a:pt x="2186943" y="1043939"/>
                </a:lnTo>
              </a:path>
              <a:path w="8513445" h="3962400">
                <a:moveTo>
                  <a:pt x="4875279" y="1043939"/>
                </a:moveTo>
                <a:lnTo>
                  <a:pt x="4896615" y="1043939"/>
                </a:lnTo>
              </a:path>
              <a:path w="8513445" h="3962400">
                <a:moveTo>
                  <a:pt x="5077971" y="1043939"/>
                </a:moveTo>
                <a:lnTo>
                  <a:pt x="5099307" y="1043939"/>
                </a:lnTo>
              </a:path>
              <a:path w="8513445" h="3962400">
                <a:moveTo>
                  <a:pt x="1098807" y="1051560"/>
                </a:moveTo>
                <a:lnTo>
                  <a:pt x="1120143" y="1051560"/>
                </a:lnTo>
              </a:path>
              <a:path w="8513445" h="3962400">
                <a:moveTo>
                  <a:pt x="2058927" y="1051559"/>
                </a:moveTo>
                <a:lnTo>
                  <a:pt x="2080263" y="1051559"/>
                </a:lnTo>
              </a:path>
              <a:path w="8513445" h="3962400">
                <a:moveTo>
                  <a:pt x="2090931" y="1051559"/>
                </a:moveTo>
                <a:lnTo>
                  <a:pt x="2112267" y="1051559"/>
                </a:lnTo>
              </a:path>
              <a:path w="8513445" h="3962400">
                <a:moveTo>
                  <a:pt x="2133603" y="1051559"/>
                </a:moveTo>
                <a:lnTo>
                  <a:pt x="2186943" y="1051559"/>
                </a:lnTo>
              </a:path>
              <a:path w="8513445" h="3962400">
                <a:moveTo>
                  <a:pt x="4875279" y="1051559"/>
                </a:moveTo>
                <a:lnTo>
                  <a:pt x="4896615" y="1051559"/>
                </a:lnTo>
              </a:path>
              <a:path w="8513445" h="3962400">
                <a:moveTo>
                  <a:pt x="5077971" y="1051559"/>
                </a:moveTo>
                <a:lnTo>
                  <a:pt x="5099307" y="1051559"/>
                </a:lnTo>
              </a:path>
              <a:path w="8513445" h="3962400">
                <a:moveTo>
                  <a:pt x="1098807" y="1059179"/>
                </a:moveTo>
                <a:lnTo>
                  <a:pt x="1120143" y="1059179"/>
                </a:lnTo>
              </a:path>
              <a:path w="8513445" h="3962400">
                <a:moveTo>
                  <a:pt x="2058927" y="1059179"/>
                </a:moveTo>
                <a:lnTo>
                  <a:pt x="2080263" y="1059179"/>
                </a:lnTo>
              </a:path>
              <a:path w="8513445" h="3962400">
                <a:moveTo>
                  <a:pt x="2090931" y="1059179"/>
                </a:moveTo>
                <a:lnTo>
                  <a:pt x="2112267" y="1059179"/>
                </a:lnTo>
              </a:path>
              <a:path w="8513445" h="3962400">
                <a:moveTo>
                  <a:pt x="2133603" y="1059179"/>
                </a:moveTo>
                <a:lnTo>
                  <a:pt x="2186943" y="1059179"/>
                </a:lnTo>
              </a:path>
              <a:path w="8513445" h="3962400">
                <a:moveTo>
                  <a:pt x="4864611" y="1059179"/>
                </a:moveTo>
                <a:lnTo>
                  <a:pt x="4896615" y="1059179"/>
                </a:lnTo>
              </a:path>
              <a:path w="8513445" h="3962400">
                <a:moveTo>
                  <a:pt x="5077971" y="1059179"/>
                </a:moveTo>
                <a:lnTo>
                  <a:pt x="5099307" y="1059179"/>
                </a:lnTo>
              </a:path>
              <a:path w="8513445" h="3962400">
                <a:moveTo>
                  <a:pt x="1098807" y="1066800"/>
                </a:moveTo>
                <a:lnTo>
                  <a:pt x="1120143" y="1066800"/>
                </a:lnTo>
              </a:path>
              <a:path w="8513445" h="3962400">
                <a:moveTo>
                  <a:pt x="2058927" y="1066800"/>
                </a:moveTo>
                <a:lnTo>
                  <a:pt x="2080263" y="1066800"/>
                </a:lnTo>
              </a:path>
              <a:path w="8513445" h="3962400">
                <a:moveTo>
                  <a:pt x="2090931" y="1066800"/>
                </a:moveTo>
                <a:lnTo>
                  <a:pt x="2112267" y="1066800"/>
                </a:lnTo>
              </a:path>
              <a:path w="8513445" h="3962400">
                <a:moveTo>
                  <a:pt x="2133603" y="1066800"/>
                </a:moveTo>
                <a:lnTo>
                  <a:pt x="2186943" y="1066800"/>
                </a:lnTo>
              </a:path>
              <a:path w="8513445" h="3962400">
                <a:moveTo>
                  <a:pt x="4864611" y="1066800"/>
                </a:moveTo>
                <a:lnTo>
                  <a:pt x="4896615" y="1066800"/>
                </a:lnTo>
              </a:path>
              <a:path w="8513445" h="3962400">
                <a:moveTo>
                  <a:pt x="5077971" y="1066800"/>
                </a:moveTo>
                <a:lnTo>
                  <a:pt x="5099307" y="1066800"/>
                </a:lnTo>
              </a:path>
              <a:path w="8513445" h="3962400">
                <a:moveTo>
                  <a:pt x="1098807" y="1074420"/>
                </a:moveTo>
                <a:lnTo>
                  <a:pt x="1120143" y="1074420"/>
                </a:lnTo>
              </a:path>
              <a:path w="8513445" h="3962400">
                <a:moveTo>
                  <a:pt x="2058927" y="1074420"/>
                </a:moveTo>
                <a:lnTo>
                  <a:pt x="2080263" y="1074420"/>
                </a:lnTo>
              </a:path>
              <a:path w="8513445" h="3962400">
                <a:moveTo>
                  <a:pt x="2090931" y="1074420"/>
                </a:moveTo>
                <a:lnTo>
                  <a:pt x="2112267" y="1074420"/>
                </a:lnTo>
              </a:path>
              <a:path w="8513445" h="3962400">
                <a:moveTo>
                  <a:pt x="2133603" y="1074420"/>
                </a:moveTo>
                <a:lnTo>
                  <a:pt x="2165607" y="1074420"/>
                </a:lnTo>
              </a:path>
              <a:path w="8513445" h="3962400">
                <a:moveTo>
                  <a:pt x="2176275" y="1074420"/>
                </a:moveTo>
                <a:lnTo>
                  <a:pt x="2186943" y="1074420"/>
                </a:lnTo>
              </a:path>
              <a:path w="8513445" h="3962400">
                <a:moveTo>
                  <a:pt x="4864611" y="1074420"/>
                </a:moveTo>
                <a:lnTo>
                  <a:pt x="4896615" y="1074420"/>
                </a:lnTo>
              </a:path>
              <a:path w="8513445" h="3962400">
                <a:moveTo>
                  <a:pt x="5077971" y="1074420"/>
                </a:moveTo>
                <a:lnTo>
                  <a:pt x="5099307" y="1074420"/>
                </a:lnTo>
              </a:path>
              <a:path w="8513445" h="3962400">
                <a:moveTo>
                  <a:pt x="1098807" y="1082040"/>
                </a:moveTo>
                <a:lnTo>
                  <a:pt x="1120143" y="1082040"/>
                </a:lnTo>
              </a:path>
              <a:path w="8513445" h="3962400">
                <a:moveTo>
                  <a:pt x="2058927" y="1082039"/>
                </a:moveTo>
                <a:lnTo>
                  <a:pt x="2080263" y="1082039"/>
                </a:lnTo>
              </a:path>
              <a:path w="8513445" h="3962400">
                <a:moveTo>
                  <a:pt x="2090931" y="1082039"/>
                </a:moveTo>
                <a:lnTo>
                  <a:pt x="2112267" y="1082039"/>
                </a:lnTo>
              </a:path>
              <a:path w="8513445" h="3962400">
                <a:moveTo>
                  <a:pt x="2133603" y="1082039"/>
                </a:moveTo>
                <a:lnTo>
                  <a:pt x="2165607" y="1082039"/>
                </a:lnTo>
              </a:path>
              <a:path w="8513445" h="3962400">
                <a:moveTo>
                  <a:pt x="2176275" y="1082039"/>
                </a:moveTo>
                <a:lnTo>
                  <a:pt x="2186943" y="1082039"/>
                </a:lnTo>
              </a:path>
              <a:path w="8513445" h="3962400">
                <a:moveTo>
                  <a:pt x="4864611" y="1082039"/>
                </a:moveTo>
                <a:lnTo>
                  <a:pt x="4896615" y="1082039"/>
                </a:lnTo>
              </a:path>
              <a:path w="8513445" h="3962400">
                <a:moveTo>
                  <a:pt x="5077971" y="1082039"/>
                </a:moveTo>
                <a:lnTo>
                  <a:pt x="5099307" y="1082039"/>
                </a:lnTo>
              </a:path>
              <a:path w="8513445" h="3962400">
                <a:moveTo>
                  <a:pt x="1098807" y="1089660"/>
                </a:moveTo>
                <a:lnTo>
                  <a:pt x="1120143" y="1089660"/>
                </a:lnTo>
              </a:path>
              <a:path w="8513445" h="3962400">
                <a:moveTo>
                  <a:pt x="2058927" y="1089659"/>
                </a:moveTo>
                <a:lnTo>
                  <a:pt x="2080263" y="1089659"/>
                </a:lnTo>
              </a:path>
              <a:path w="8513445" h="3962400">
                <a:moveTo>
                  <a:pt x="2090931" y="1089659"/>
                </a:moveTo>
                <a:lnTo>
                  <a:pt x="2112267" y="1089659"/>
                </a:lnTo>
              </a:path>
              <a:path w="8513445" h="3962400">
                <a:moveTo>
                  <a:pt x="2133603" y="1089659"/>
                </a:moveTo>
                <a:lnTo>
                  <a:pt x="2165607" y="1089659"/>
                </a:lnTo>
              </a:path>
              <a:path w="8513445" h="3962400">
                <a:moveTo>
                  <a:pt x="2176275" y="1089659"/>
                </a:moveTo>
                <a:lnTo>
                  <a:pt x="2186943" y="1089659"/>
                </a:lnTo>
              </a:path>
              <a:path w="8513445" h="3962400">
                <a:moveTo>
                  <a:pt x="4864611" y="1089659"/>
                </a:moveTo>
                <a:lnTo>
                  <a:pt x="4896615" y="1089659"/>
                </a:lnTo>
              </a:path>
              <a:path w="8513445" h="3962400">
                <a:moveTo>
                  <a:pt x="5077971" y="1089659"/>
                </a:moveTo>
                <a:lnTo>
                  <a:pt x="5099307" y="1089659"/>
                </a:lnTo>
              </a:path>
              <a:path w="8513445" h="3962400">
                <a:moveTo>
                  <a:pt x="1098807" y="1097279"/>
                </a:moveTo>
                <a:lnTo>
                  <a:pt x="1120143" y="1097279"/>
                </a:lnTo>
              </a:path>
              <a:path w="8513445" h="3962400">
                <a:moveTo>
                  <a:pt x="2058927" y="1097279"/>
                </a:moveTo>
                <a:lnTo>
                  <a:pt x="2080263" y="1097279"/>
                </a:lnTo>
              </a:path>
              <a:path w="8513445" h="3962400">
                <a:moveTo>
                  <a:pt x="2090931" y="1097279"/>
                </a:moveTo>
                <a:lnTo>
                  <a:pt x="2112267" y="1097279"/>
                </a:lnTo>
              </a:path>
              <a:path w="8513445" h="3962400">
                <a:moveTo>
                  <a:pt x="2133603" y="1097279"/>
                </a:moveTo>
                <a:lnTo>
                  <a:pt x="2165607" y="1097279"/>
                </a:lnTo>
              </a:path>
              <a:path w="8513445" h="3962400">
                <a:moveTo>
                  <a:pt x="2176275" y="1097279"/>
                </a:moveTo>
                <a:lnTo>
                  <a:pt x="2186943" y="1097279"/>
                </a:lnTo>
              </a:path>
              <a:path w="8513445" h="3962400">
                <a:moveTo>
                  <a:pt x="4864611" y="1097279"/>
                </a:moveTo>
                <a:lnTo>
                  <a:pt x="4896615" y="1097279"/>
                </a:lnTo>
              </a:path>
              <a:path w="8513445" h="3962400">
                <a:moveTo>
                  <a:pt x="5077971" y="1097279"/>
                </a:moveTo>
                <a:lnTo>
                  <a:pt x="5099307" y="1097279"/>
                </a:lnTo>
              </a:path>
              <a:path w="8513445" h="3962400">
                <a:moveTo>
                  <a:pt x="1098807" y="1104900"/>
                </a:moveTo>
                <a:lnTo>
                  <a:pt x="1120143" y="1104900"/>
                </a:lnTo>
              </a:path>
              <a:path w="8513445" h="3962400">
                <a:moveTo>
                  <a:pt x="2058927" y="1104900"/>
                </a:moveTo>
                <a:lnTo>
                  <a:pt x="2080263" y="1104900"/>
                </a:lnTo>
              </a:path>
              <a:path w="8513445" h="3962400">
                <a:moveTo>
                  <a:pt x="2090931" y="1104900"/>
                </a:moveTo>
                <a:lnTo>
                  <a:pt x="2112267" y="1104900"/>
                </a:lnTo>
              </a:path>
              <a:path w="8513445" h="3962400">
                <a:moveTo>
                  <a:pt x="2133603" y="1104900"/>
                </a:moveTo>
                <a:lnTo>
                  <a:pt x="2165607" y="1104900"/>
                </a:lnTo>
              </a:path>
              <a:path w="8513445" h="3962400">
                <a:moveTo>
                  <a:pt x="2176275" y="1104900"/>
                </a:moveTo>
                <a:lnTo>
                  <a:pt x="2186943" y="1104900"/>
                </a:lnTo>
              </a:path>
              <a:path w="8513445" h="3962400">
                <a:moveTo>
                  <a:pt x="4864611" y="1104900"/>
                </a:moveTo>
                <a:lnTo>
                  <a:pt x="4896615" y="1104900"/>
                </a:lnTo>
              </a:path>
              <a:path w="8513445" h="3962400">
                <a:moveTo>
                  <a:pt x="5088639" y="1104900"/>
                </a:moveTo>
                <a:lnTo>
                  <a:pt x="5109975" y="1104900"/>
                </a:lnTo>
              </a:path>
              <a:path w="8513445" h="3962400">
                <a:moveTo>
                  <a:pt x="7787643" y="1104899"/>
                </a:moveTo>
                <a:lnTo>
                  <a:pt x="7808979" y="1104899"/>
                </a:lnTo>
              </a:path>
              <a:path w="8513445" h="3962400">
                <a:moveTo>
                  <a:pt x="1098807" y="1112520"/>
                </a:moveTo>
                <a:lnTo>
                  <a:pt x="1120143" y="1112520"/>
                </a:lnTo>
              </a:path>
              <a:path w="8513445" h="3962400">
                <a:moveTo>
                  <a:pt x="2058927" y="1112520"/>
                </a:moveTo>
                <a:lnTo>
                  <a:pt x="2080263" y="1112520"/>
                </a:lnTo>
              </a:path>
              <a:path w="8513445" h="3962400">
                <a:moveTo>
                  <a:pt x="2090931" y="1112520"/>
                </a:moveTo>
                <a:lnTo>
                  <a:pt x="2112267" y="1112520"/>
                </a:lnTo>
              </a:path>
              <a:path w="8513445" h="3962400">
                <a:moveTo>
                  <a:pt x="2133603" y="1112520"/>
                </a:moveTo>
                <a:lnTo>
                  <a:pt x="2154939" y="1112520"/>
                </a:lnTo>
              </a:path>
              <a:path w="8513445" h="3962400">
                <a:moveTo>
                  <a:pt x="2176275" y="1112520"/>
                </a:moveTo>
                <a:lnTo>
                  <a:pt x="2186943" y="1112520"/>
                </a:lnTo>
              </a:path>
              <a:path w="8513445" h="3962400">
                <a:moveTo>
                  <a:pt x="4864611" y="1112520"/>
                </a:moveTo>
                <a:lnTo>
                  <a:pt x="4896615" y="1112520"/>
                </a:lnTo>
              </a:path>
              <a:path w="8513445" h="3962400">
                <a:moveTo>
                  <a:pt x="5088639" y="1112520"/>
                </a:moveTo>
                <a:lnTo>
                  <a:pt x="5109975" y="1112520"/>
                </a:lnTo>
              </a:path>
              <a:path w="8513445" h="3962400">
                <a:moveTo>
                  <a:pt x="7776975" y="1112519"/>
                </a:moveTo>
                <a:lnTo>
                  <a:pt x="7819647" y="1112519"/>
                </a:lnTo>
              </a:path>
              <a:path w="8513445" h="3962400">
                <a:moveTo>
                  <a:pt x="245363" y="1120140"/>
                </a:moveTo>
                <a:lnTo>
                  <a:pt x="266699" y="1120140"/>
                </a:lnTo>
              </a:path>
              <a:path w="8513445" h="3962400">
                <a:moveTo>
                  <a:pt x="1098807" y="1120140"/>
                </a:moveTo>
                <a:lnTo>
                  <a:pt x="1120143" y="1120140"/>
                </a:lnTo>
              </a:path>
              <a:path w="8513445" h="3962400">
                <a:moveTo>
                  <a:pt x="2058927" y="1120139"/>
                </a:moveTo>
                <a:lnTo>
                  <a:pt x="2080263" y="1120139"/>
                </a:lnTo>
              </a:path>
              <a:path w="8513445" h="3962400">
                <a:moveTo>
                  <a:pt x="2090931" y="1120139"/>
                </a:moveTo>
                <a:lnTo>
                  <a:pt x="2112267" y="1120139"/>
                </a:lnTo>
              </a:path>
              <a:path w="8513445" h="3962400">
                <a:moveTo>
                  <a:pt x="2133603" y="1120139"/>
                </a:moveTo>
                <a:lnTo>
                  <a:pt x="2154939" y="1120139"/>
                </a:lnTo>
              </a:path>
              <a:path w="8513445" h="3962400">
                <a:moveTo>
                  <a:pt x="2176275" y="1120139"/>
                </a:moveTo>
                <a:lnTo>
                  <a:pt x="2186943" y="1120139"/>
                </a:lnTo>
              </a:path>
              <a:path w="8513445" h="3962400">
                <a:moveTo>
                  <a:pt x="4853943" y="1120139"/>
                </a:moveTo>
                <a:lnTo>
                  <a:pt x="4885947" y="1120139"/>
                </a:lnTo>
              </a:path>
              <a:path w="8513445" h="3962400">
                <a:moveTo>
                  <a:pt x="5088639" y="1120139"/>
                </a:moveTo>
                <a:lnTo>
                  <a:pt x="5109975" y="1120139"/>
                </a:lnTo>
              </a:path>
              <a:path w="8513445" h="3962400">
                <a:moveTo>
                  <a:pt x="7766307" y="1120139"/>
                </a:moveTo>
                <a:lnTo>
                  <a:pt x="7830315" y="1120139"/>
                </a:lnTo>
              </a:path>
              <a:path w="8513445" h="3962400">
                <a:moveTo>
                  <a:pt x="224028" y="1127760"/>
                </a:moveTo>
                <a:lnTo>
                  <a:pt x="277367" y="1127760"/>
                </a:lnTo>
              </a:path>
              <a:path w="8513445" h="3962400">
                <a:moveTo>
                  <a:pt x="1098807" y="1127760"/>
                </a:moveTo>
                <a:lnTo>
                  <a:pt x="1120143" y="1127760"/>
                </a:lnTo>
              </a:path>
              <a:path w="8513445" h="3962400">
                <a:moveTo>
                  <a:pt x="1184151" y="1127760"/>
                </a:moveTo>
                <a:lnTo>
                  <a:pt x="1216155" y="1127760"/>
                </a:lnTo>
              </a:path>
              <a:path w="8513445" h="3962400">
                <a:moveTo>
                  <a:pt x="2058927" y="1127759"/>
                </a:moveTo>
                <a:lnTo>
                  <a:pt x="2080263" y="1127759"/>
                </a:lnTo>
              </a:path>
              <a:path w="8513445" h="3962400">
                <a:moveTo>
                  <a:pt x="2090931" y="1127759"/>
                </a:moveTo>
                <a:lnTo>
                  <a:pt x="2112267" y="1127759"/>
                </a:lnTo>
              </a:path>
              <a:path w="8513445" h="3962400">
                <a:moveTo>
                  <a:pt x="2133603" y="1127759"/>
                </a:moveTo>
                <a:lnTo>
                  <a:pt x="2154939" y="1127759"/>
                </a:lnTo>
              </a:path>
              <a:path w="8513445" h="3962400">
                <a:moveTo>
                  <a:pt x="2176275" y="1127759"/>
                </a:moveTo>
                <a:lnTo>
                  <a:pt x="2186943" y="1127759"/>
                </a:lnTo>
              </a:path>
              <a:path w="8513445" h="3962400">
                <a:moveTo>
                  <a:pt x="4853943" y="1127759"/>
                </a:moveTo>
                <a:lnTo>
                  <a:pt x="4885947" y="1127759"/>
                </a:lnTo>
              </a:path>
              <a:path w="8513445" h="3962400">
                <a:moveTo>
                  <a:pt x="5088639" y="1127759"/>
                </a:moveTo>
                <a:lnTo>
                  <a:pt x="5109975" y="1127759"/>
                </a:lnTo>
              </a:path>
              <a:path w="8513445" h="3962400">
                <a:moveTo>
                  <a:pt x="5888739" y="1127759"/>
                </a:moveTo>
                <a:lnTo>
                  <a:pt x="5899407" y="1127759"/>
                </a:lnTo>
              </a:path>
              <a:path w="8513445" h="3962400">
                <a:moveTo>
                  <a:pt x="5963415" y="1127759"/>
                </a:moveTo>
                <a:lnTo>
                  <a:pt x="5974083" y="1127759"/>
                </a:lnTo>
              </a:path>
              <a:path w="8513445" h="3962400">
                <a:moveTo>
                  <a:pt x="6848859" y="1127759"/>
                </a:moveTo>
                <a:lnTo>
                  <a:pt x="6870195" y="1127759"/>
                </a:lnTo>
              </a:path>
              <a:path w="8513445" h="3962400">
                <a:moveTo>
                  <a:pt x="7766307" y="1127759"/>
                </a:moveTo>
                <a:lnTo>
                  <a:pt x="7776975" y="1127759"/>
                </a:lnTo>
              </a:path>
              <a:path w="8513445" h="3962400">
                <a:moveTo>
                  <a:pt x="7808979" y="1127759"/>
                </a:moveTo>
                <a:lnTo>
                  <a:pt x="7840983" y="1127759"/>
                </a:lnTo>
              </a:path>
              <a:path w="8513445" h="3962400">
                <a:moveTo>
                  <a:pt x="224028" y="1135379"/>
                </a:moveTo>
                <a:lnTo>
                  <a:pt x="288035" y="1135379"/>
                </a:lnTo>
              </a:path>
              <a:path w="8513445" h="3962400">
                <a:moveTo>
                  <a:pt x="1098807" y="1135379"/>
                </a:moveTo>
                <a:lnTo>
                  <a:pt x="1120143" y="1135379"/>
                </a:lnTo>
              </a:path>
              <a:path w="8513445" h="3962400">
                <a:moveTo>
                  <a:pt x="1162815" y="1135379"/>
                </a:moveTo>
                <a:lnTo>
                  <a:pt x="1226823" y="1135379"/>
                </a:lnTo>
              </a:path>
              <a:path w="8513445" h="3962400">
                <a:moveTo>
                  <a:pt x="2058927" y="1135379"/>
                </a:moveTo>
                <a:lnTo>
                  <a:pt x="2080263" y="1135379"/>
                </a:lnTo>
              </a:path>
              <a:path w="8513445" h="3962400">
                <a:moveTo>
                  <a:pt x="2090931" y="1135379"/>
                </a:moveTo>
                <a:lnTo>
                  <a:pt x="2112267" y="1135379"/>
                </a:lnTo>
              </a:path>
              <a:path w="8513445" h="3962400">
                <a:moveTo>
                  <a:pt x="2133603" y="1135379"/>
                </a:moveTo>
                <a:lnTo>
                  <a:pt x="2154939" y="1135379"/>
                </a:lnTo>
              </a:path>
              <a:path w="8513445" h="3962400">
                <a:moveTo>
                  <a:pt x="2176275" y="1135379"/>
                </a:moveTo>
                <a:lnTo>
                  <a:pt x="2186943" y="1135379"/>
                </a:lnTo>
              </a:path>
              <a:path w="8513445" h="3962400">
                <a:moveTo>
                  <a:pt x="4853943" y="1135379"/>
                </a:moveTo>
                <a:lnTo>
                  <a:pt x="4885947" y="1135379"/>
                </a:lnTo>
              </a:path>
              <a:path w="8513445" h="3962400">
                <a:moveTo>
                  <a:pt x="5088639" y="1135379"/>
                </a:moveTo>
                <a:lnTo>
                  <a:pt x="5109975" y="1135379"/>
                </a:lnTo>
              </a:path>
              <a:path w="8513445" h="3962400">
                <a:moveTo>
                  <a:pt x="5878071" y="1135379"/>
                </a:moveTo>
                <a:lnTo>
                  <a:pt x="5899407" y="1135379"/>
                </a:lnTo>
              </a:path>
              <a:path w="8513445" h="3962400">
                <a:moveTo>
                  <a:pt x="5952747" y="1135379"/>
                </a:moveTo>
                <a:lnTo>
                  <a:pt x="5984751" y="1135379"/>
                </a:lnTo>
              </a:path>
              <a:path w="8513445" h="3962400">
                <a:moveTo>
                  <a:pt x="6838191" y="1135379"/>
                </a:moveTo>
                <a:lnTo>
                  <a:pt x="6891531" y="1135379"/>
                </a:lnTo>
              </a:path>
              <a:path w="8513445" h="3962400">
                <a:moveTo>
                  <a:pt x="7755639" y="1135379"/>
                </a:moveTo>
                <a:lnTo>
                  <a:pt x="7776975" y="1135379"/>
                </a:lnTo>
              </a:path>
              <a:path w="8513445" h="3962400">
                <a:moveTo>
                  <a:pt x="7808979" y="1135379"/>
                </a:moveTo>
                <a:lnTo>
                  <a:pt x="7840983" y="1135379"/>
                </a:lnTo>
              </a:path>
              <a:path w="8513445" h="3962400">
                <a:moveTo>
                  <a:pt x="213359" y="1143000"/>
                </a:moveTo>
                <a:lnTo>
                  <a:pt x="234695" y="1143000"/>
                </a:lnTo>
              </a:path>
              <a:path w="8513445" h="3962400">
                <a:moveTo>
                  <a:pt x="266700" y="1143000"/>
                </a:moveTo>
                <a:lnTo>
                  <a:pt x="298703" y="1143000"/>
                </a:lnTo>
              </a:path>
              <a:path w="8513445" h="3962400">
                <a:moveTo>
                  <a:pt x="1098807" y="1143000"/>
                </a:moveTo>
                <a:lnTo>
                  <a:pt x="1120143" y="1143000"/>
                </a:lnTo>
              </a:path>
              <a:path w="8513445" h="3962400">
                <a:moveTo>
                  <a:pt x="1152147" y="1143000"/>
                </a:moveTo>
                <a:lnTo>
                  <a:pt x="1184151" y="1143000"/>
                </a:lnTo>
              </a:path>
              <a:path w="8513445" h="3962400">
                <a:moveTo>
                  <a:pt x="1205487" y="1143000"/>
                </a:moveTo>
                <a:lnTo>
                  <a:pt x="1237491" y="1143000"/>
                </a:lnTo>
              </a:path>
              <a:path w="8513445" h="3962400">
                <a:moveTo>
                  <a:pt x="2058927" y="1143000"/>
                </a:moveTo>
                <a:lnTo>
                  <a:pt x="2080263" y="1143000"/>
                </a:lnTo>
              </a:path>
              <a:path w="8513445" h="3962400">
                <a:moveTo>
                  <a:pt x="2090931" y="1143000"/>
                </a:moveTo>
                <a:lnTo>
                  <a:pt x="2112267" y="1143000"/>
                </a:lnTo>
              </a:path>
              <a:path w="8513445" h="3962400">
                <a:moveTo>
                  <a:pt x="2133603" y="1143000"/>
                </a:moveTo>
                <a:lnTo>
                  <a:pt x="2154939" y="1143000"/>
                </a:lnTo>
              </a:path>
              <a:path w="8513445" h="3962400">
                <a:moveTo>
                  <a:pt x="2176275" y="1143000"/>
                </a:moveTo>
                <a:lnTo>
                  <a:pt x="2186943" y="1143000"/>
                </a:lnTo>
              </a:path>
              <a:path w="8513445" h="3962400">
                <a:moveTo>
                  <a:pt x="4853943" y="1143000"/>
                </a:moveTo>
                <a:lnTo>
                  <a:pt x="4885947" y="1143000"/>
                </a:lnTo>
              </a:path>
              <a:path w="8513445" h="3962400">
                <a:moveTo>
                  <a:pt x="5088639" y="1143000"/>
                </a:moveTo>
                <a:lnTo>
                  <a:pt x="5109975" y="1143000"/>
                </a:lnTo>
              </a:path>
              <a:path w="8513445" h="3962400">
                <a:moveTo>
                  <a:pt x="5867403" y="1143000"/>
                </a:moveTo>
                <a:lnTo>
                  <a:pt x="5910075" y="1143000"/>
                </a:lnTo>
              </a:path>
              <a:path w="8513445" h="3962400">
                <a:moveTo>
                  <a:pt x="5952747" y="1143000"/>
                </a:moveTo>
                <a:lnTo>
                  <a:pt x="5995419" y="1143000"/>
                </a:lnTo>
              </a:path>
              <a:path w="8513445" h="3962400">
                <a:moveTo>
                  <a:pt x="6827523" y="1143000"/>
                </a:moveTo>
                <a:lnTo>
                  <a:pt x="6848859" y="1143000"/>
                </a:lnTo>
              </a:path>
              <a:path w="8513445" h="3962400">
                <a:moveTo>
                  <a:pt x="6870195" y="1143000"/>
                </a:moveTo>
                <a:lnTo>
                  <a:pt x="6902199" y="1143000"/>
                </a:lnTo>
              </a:path>
              <a:path w="8513445" h="3962400">
                <a:moveTo>
                  <a:pt x="7755639" y="1142999"/>
                </a:moveTo>
                <a:lnTo>
                  <a:pt x="7776975" y="1142999"/>
                </a:lnTo>
              </a:path>
              <a:path w="8513445" h="3962400">
                <a:moveTo>
                  <a:pt x="7819647" y="1142999"/>
                </a:moveTo>
                <a:lnTo>
                  <a:pt x="7840983" y="1142999"/>
                </a:lnTo>
              </a:path>
              <a:path w="8513445" h="3962400">
                <a:moveTo>
                  <a:pt x="213359" y="1150620"/>
                </a:moveTo>
                <a:lnTo>
                  <a:pt x="224027" y="1150620"/>
                </a:lnTo>
              </a:path>
              <a:path w="8513445" h="3962400">
                <a:moveTo>
                  <a:pt x="277368" y="1150620"/>
                </a:moveTo>
                <a:lnTo>
                  <a:pt x="298703" y="1150620"/>
                </a:lnTo>
              </a:path>
              <a:path w="8513445" h="3962400">
                <a:moveTo>
                  <a:pt x="1098807" y="1150620"/>
                </a:moveTo>
                <a:lnTo>
                  <a:pt x="1120143" y="1150620"/>
                </a:lnTo>
              </a:path>
              <a:path w="8513445" h="3962400">
                <a:moveTo>
                  <a:pt x="1152147" y="1150620"/>
                </a:moveTo>
                <a:lnTo>
                  <a:pt x="1184151" y="1150620"/>
                </a:lnTo>
              </a:path>
              <a:path w="8513445" h="3962400">
                <a:moveTo>
                  <a:pt x="1216155" y="1150620"/>
                </a:moveTo>
                <a:lnTo>
                  <a:pt x="1248159" y="1150620"/>
                </a:lnTo>
              </a:path>
              <a:path w="8513445" h="3962400">
                <a:moveTo>
                  <a:pt x="2058927" y="1150620"/>
                </a:moveTo>
                <a:lnTo>
                  <a:pt x="2080263" y="1150620"/>
                </a:lnTo>
              </a:path>
              <a:path w="8513445" h="3962400">
                <a:moveTo>
                  <a:pt x="2090931" y="1150620"/>
                </a:moveTo>
                <a:lnTo>
                  <a:pt x="2112267" y="1150620"/>
                </a:lnTo>
              </a:path>
              <a:path w="8513445" h="3962400">
                <a:moveTo>
                  <a:pt x="2133603" y="1150620"/>
                </a:moveTo>
                <a:lnTo>
                  <a:pt x="2154939" y="1150620"/>
                </a:lnTo>
              </a:path>
              <a:path w="8513445" h="3962400">
                <a:moveTo>
                  <a:pt x="2176275" y="1150620"/>
                </a:moveTo>
                <a:lnTo>
                  <a:pt x="2186943" y="1150620"/>
                </a:lnTo>
              </a:path>
              <a:path w="8513445" h="3962400">
                <a:moveTo>
                  <a:pt x="4853943" y="1150620"/>
                </a:moveTo>
                <a:lnTo>
                  <a:pt x="4885947" y="1150620"/>
                </a:lnTo>
              </a:path>
              <a:path w="8513445" h="3962400">
                <a:moveTo>
                  <a:pt x="5088639" y="1150620"/>
                </a:moveTo>
                <a:lnTo>
                  <a:pt x="5109975" y="1150620"/>
                </a:lnTo>
              </a:path>
              <a:path w="8513445" h="3962400">
                <a:moveTo>
                  <a:pt x="5867403" y="1150620"/>
                </a:moveTo>
                <a:lnTo>
                  <a:pt x="5910075" y="1150620"/>
                </a:lnTo>
              </a:path>
              <a:path w="8513445" h="3962400">
                <a:moveTo>
                  <a:pt x="5952747" y="1150620"/>
                </a:moveTo>
                <a:lnTo>
                  <a:pt x="5995419" y="1150620"/>
                </a:lnTo>
              </a:path>
              <a:path w="8513445" h="3962400">
                <a:moveTo>
                  <a:pt x="6816855" y="1150620"/>
                </a:moveTo>
                <a:lnTo>
                  <a:pt x="6848859" y="1150620"/>
                </a:lnTo>
              </a:path>
              <a:path w="8513445" h="3962400">
                <a:moveTo>
                  <a:pt x="6870195" y="1150620"/>
                </a:moveTo>
                <a:lnTo>
                  <a:pt x="6902199" y="1150620"/>
                </a:lnTo>
              </a:path>
              <a:path w="8513445" h="3962400">
                <a:moveTo>
                  <a:pt x="7744971" y="1150619"/>
                </a:moveTo>
                <a:lnTo>
                  <a:pt x="7776975" y="1150619"/>
                </a:lnTo>
              </a:path>
              <a:path w="8513445" h="3962400">
                <a:moveTo>
                  <a:pt x="7830315" y="1150619"/>
                </a:moveTo>
                <a:lnTo>
                  <a:pt x="7851651" y="1150619"/>
                </a:lnTo>
              </a:path>
              <a:path w="8513445" h="3962400">
                <a:moveTo>
                  <a:pt x="213359" y="1158240"/>
                </a:moveTo>
                <a:lnTo>
                  <a:pt x="224027" y="1158240"/>
                </a:lnTo>
              </a:path>
              <a:path w="8513445" h="3962400">
                <a:moveTo>
                  <a:pt x="277368" y="1158240"/>
                </a:moveTo>
                <a:lnTo>
                  <a:pt x="298703" y="1158240"/>
                </a:lnTo>
              </a:path>
              <a:path w="8513445" h="3962400">
                <a:moveTo>
                  <a:pt x="1098807" y="1158240"/>
                </a:moveTo>
                <a:lnTo>
                  <a:pt x="1120143" y="1158240"/>
                </a:lnTo>
              </a:path>
              <a:path w="8513445" h="3962400">
                <a:moveTo>
                  <a:pt x="1152147" y="1158240"/>
                </a:moveTo>
                <a:lnTo>
                  <a:pt x="1173483" y="1158240"/>
                </a:lnTo>
              </a:path>
              <a:path w="8513445" h="3962400">
                <a:moveTo>
                  <a:pt x="1216155" y="1158240"/>
                </a:moveTo>
                <a:lnTo>
                  <a:pt x="1248159" y="1158240"/>
                </a:lnTo>
              </a:path>
              <a:path w="8513445" h="3962400">
                <a:moveTo>
                  <a:pt x="2058927" y="1158239"/>
                </a:moveTo>
                <a:lnTo>
                  <a:pt x="2080263" y="1158239"/>
                </a:lnTo>
              </a:path>
              <a:path w="8513445" h="3962400">
                <a:moveTo>
                  <a:pt x="2090931" y="1158239"/>
                </a:moveTo>
                <a:lnTo>
                  <a:pt x="2112267" y="1158239"/>
                </a:lnTo>
              </a:path>
              <a:path w="8513445" h="3962400">
                <a:moveTo>
                  <a:pt x="2133603" y="1158239"/>
                </a:moveTo>
                <a:lnTo>
                  <a:pt x="2154939" y="1158239"/>
                </a:lnTo>
              </a:path>
              <a:path w="8513445" h="3962400">
                <a:moveTo>
                  <a:pt x="2176275" y="1158239"/>
                </a:moveTo>
                <a:lnTo>
                  <a:pt x="2186943" y="1158239"/>
                </a:lnTo>
              </a:path>
              <a:path w="8513445" h="3962400">
                <a:moveTo>
                  <a:pt x="4853943" y="1158239"/>
                </a:moveTo>
                <a:lnTo>
                  <a:pt x="4885947" y="1158239"/>
                </a:lnTo>
              </a:path>
              <a:path w="8513445" h="3962400">
                <a:moveTo>
                  <a:pt x="5088639" y="1158239"/>
                </a:moveTo>
                <a:lnTo>
                  <a:pt x="5109975" y="1158239"/>
                </a:lnTo>
              </a:path>
              <a:path w="8513445" h="3962400">
                <a:moveTo>
                  <a:pt x="5867403" y="1158239"/>
                </a:moveTo>
                <a:lnTo>
                  <a:pt x="5910075" y="1158239"/>
                </a:lnTo>
              </a:path>
              <a:path w="8513445" h="3962400">
                <a:moveTo>
                  <a:pt x="5952747" y="1158239"/>
                </a:moveTo>
                <a:lnTo>
                  <a:pt x="5963415" y="1158239"/>
                </a:lnTo>
              </a:path>
              <a:path w="8513445" h="3962400">
                <a:moveTo>
                  <a:pt x="5974083" y="1158239"/>
                </a:moveTo>
                <a:lnTo>
                  <a:pt x="5995419" y="1158239"/>
                </a:lnTo>
              </a:path>
              <a:path w="8513445" h="3962400">
                <a:moveTo>
                  <a:pt x="6816855" y="1158239"/>
                </a:moveTo>
                <a:lnTo>
                  <a:pt x="6838191" y="1158239"/>
                </a:lnTo>
              </a:path>
              <a:path w="8513445" h="3962400">
                <a:moveTo>
                  <a:pt x="6880863" y="1158239"/>
                </a:moveTo>
                <a:lnTo>
                  <a:pt x="6902199" y="1158239"/>
                </a:lnTo>
              </a:path>
              <a:path w="8513445" h="3962400">
                <a:moveTo>
                  <a:pt x="7744971" y="1158239"/>
                </a:moveTo>
                <a:lnTo>
                  <a:pt x="7766307" y="1158239"/>
                </a:lnTo>
              </a:path>
              <a:path w="8513445" h="3962400">
                <a:moveTo>
                  <a:pt x="7830315" y="1158239"/>
                </a:moveTo>
                <a:lnTo>
                  <a:pt x="7851651" y="1158239"/>
                </a:lnTo>
              </a:path>
              <a:path w="8513445" h="3962400">
                <a:moveTo>
                  <a:pt x="202691" y="1165860"/>
                </a:moveTo>
                <a:lnTo>
                  <a:pt x="224027" y="1165860"/>
                </a:lnTo>
              </a:path>
              <a:path w="8513445" h="3962400">
                <a:moveTo>
                  <a:pt x="288035" y="1165860"/>
                </a:moveTo>
                <a:lnTo>
                  <a:pt x="309371" y="1165860"/>
                </a:lnTo>
              </a:path>
              <a:path w="8513445" h="3962400">
                <a:moveTo>
                  <a:pt x="1098807" y="1165860"/>
                </a:moveTo>
                <a:lnTo>
                  <a:pt x="1120143" y="1165860"/>
                </a:lnTo>
              </a:path>
              <a:path w="8513445" h="3962400">
                <a:moveTo>
                  <a:pt x="1141479" y="1165860"/>
                </a:moveTo>
                <a:lnTo>
                  <a:pt x="1173483" y="1165860"/>
                </a:lnTo>
              </a:path>
              <a:path w="8513445" h="3962400">
                <a:moveTo>
                  <a:pt x="1226823" y="1165860"/>
                </a:moveTo>
                <a:lnTo>
                  <a:pt x="1258827" y="1165860"/>
                </a:lnTo>
              </a:path>
              <a:path w="8513445" h="3962400">
                <a:moveTo>
                  <a:pt x="2048259" y="1165859"/>
                </a:moveTo>
                <a:lnTo>
                  <a:pt x="2080263" y="1165859"/>
                </a:lnTo>
              </a:path>
              <a:path w="8513445" h="3962400">
                <a:moveTo>
                  <a:pt x="2090931" y="1165859"/>
                </a:moveTo>
                <a:lnTo>
                  <a:pt x="2112267" y="1165859"/>
                </a:lnTo>
              </a:path>
              <a:path w="8513445" h="3962400">
                <a:moveTo>
                  <a:pt x="2133603" y="1165859"/>
                </a:moveTo>
                <a:lnTo>
                  <a:pt x="2154939" y="1165859"/>
                </a:lnTo>
              </a:path>
              <a:path w="8513445" h="3962400">
                <a:moveTo>
                  <a:pt x="2176275" y="1165859"/>
                </a:moveTo>
                <a:lnTo>
                  <a:pt x="2186943" y="1165859"/>
                </a:lnTo>
              </a:path>
              <a:path w="8513445" h="3962400">
                <a:moveTo>
                  <a:pt x="4853943" y="1165859"/>
                </a:moveTo>
                <a:lnTo>
                  <a:pt x="4885947" y="1165859"/>
                </a:lnTo>
              </a:path>
              <a:path w="8513445" h="3962400">
                <a:moveTo>
                  <a:pt x="5088639" y="1165859"/>
                </a:moveTo>
                <a:lnTo>
                  <a:pt x="5109975" y="1165859"/>
                </a:lnTo>
              </a:path>
              <a:path w="8513445" h="3962400">
                <a:moveTo>
                  <a:pt x="5856735" y="1165859"/>
                </a:moveTo>
                <a:lnTo>
                  <a:pt x="5910075" y="1165859"/>
                </a:lnTo>
              </a:path>
              <a:path w="8513445" h="3962400">
                <a:moveTo>
                  <a:pt x="5952747" y="1165859"/>
                </a:moveTo>
                <a:lnTo>
                  <a:pt x="5963415" y="1165859"/>
                </a:lnTo>
              </a:path>
              <a:path w="8513445" h="3962400">
                <a:moveTo>
                  <a:pt x="5974083" y="1165859"/>
                </a:moveTo>
                <a:lnTo>
                  <a:pt x="6006087" y="1165859"/>
                </a:lnTo>
              </a:path>
              <a:path w="8513445" h="3962400">
                <a:moveTo>
                  <a:pt x="6806187" y="1165859"/>
                </a:moveTo>
                <a:lnTo>
                  <a:pt x="6838191" y="1165859"/>
                </a:lnTo>
              </a:path>
              <a:path w="8513445" h="3962400">
                <a:moveTo>
                  <a:pt x="6880863" y="1165859"/>
                </a:moveTo>
                <a:lnTo>
                  <a:pt x="6912867" y="1165859"/>
                </a:lnTo>
              </a:path>
              <a:path w="8513445" h="3962400">
                <a:moveTo>
                  <a:pt x="7744971" y="1165859"/>
                </a:moveTo>
                <a:lnTo>
                  <a:pt x="7766307" y="1165859"/>
                </a:lnTo>
              </a:path>
              <a:path w="8513445" h="3962400">
                <a:moveTo>
                  <a:pt x="7830315" y="1165859"/>
                </a:moveTo>
                <a:lnTo>
                  <a:pt x="7862319" y="1165859"/>
                </a:lnTo>
              </a:path>
              <a:path w="8513445" h="3962400">
                <a:moveTo>
                  <a:pt x="202691" y="1173479"/>
                </a:moveTo>
                <a:lnTo>
                  <a:pt x="224027" y="1173479"/>
                </a:lnTo>
              </a:path>
              <a:path w="8513445" h="3962400">
                <a:moveTo>
                  <a:pt x="288035" y="1173479"/>
                </a:moveTo>
                <a:lnTo>
                  <a:pt x="309371" y="1173479"/>
                </a:lnTo>
              </a:path>
              <a:path w="8513445" h="3962400">
                <a:moveTo>
                  <a:pt x="1098807" y="1173479"/>
                </a:moveTo>
                <a:lnTo>
                  <a:pt x="1120143" y="1173479"/>
                </a:lnTo>
              </a:path>
              <a:path w="8513445" h="3962400">
                <a:moveTo>
                  <a:pt x="1141479" y="1173479"/>
                </a:moveTo>
                <a:lnTo>
                  <a:pt x="1162815" y="1173479"/>
                </a:lnTo>
              </a:path>
              <a:path w="8513445" h="3962400">
                <a:moveTo>
                  <a:pt x="1226823" y="1173479"/>
                </a:moveTo>
                <a:lnTo>
                  <a:pt x="1258827" y="1173479"/>
                </a:lnTo>
              </a:path>
              <a:path w="8513445" h="3962400">
                <a:moveTo>
                  <a:pt x="2048259" y="1173479"/>
                </a:moveTo>
                <a:lnTo>
                  <a:pt x="2080263" y="1173479"/>
                </a:lnTo>
              </a:path>
              <a:path w="8513445" h="3962400">
                <a:moveTo>
                  <a:pt x="2090931" y="1173479"/>
                </a:moveTo>
                <a:lnTo>
                  <a:pt x="2112267" y="1173479"/>
                </a:lnTo>
              </a:path>
              <a:path w="8513445" h="3962400">
                <a:moveTo>
                  <a:pt x="2133603" y="1173479"/>
                </a:moveTo>
                <a:lnTo>
                  <a:pt x="2154939" y="1173479"/>
                </a:lnTo>
              </a:path>
              <a:path w="8513445" h="3962400">
                <a:moveTo>
                  <a:pt x="2176275" y="1173479"/>
                </a:moveTo>
                <a:lnTo>
                  <a:pt x="2186943" y="1173479"/>
                </a:lnTo>
              </a:path>
              <a:path w="8513445" h="3962400">
                <a:moveTo>
                  <a:pt x="4853943" y="1173479"/>
                </a:moveTo>
                <a:lnTo>
                  <a:pt x="4875279" y="1173479"/>
                </a:lnTo>
              </a:path>
              <a:path w="8513445" h="3962400">
                <a:moveTo>
                  <a:pt x="5088639" y="1173479"/>
                </a:moveTo>
                <a:lnTo>
                  <a:pt x="5109975" y="1173479"/>
                </a:lnTo>
              </a:path>
              <a:path w="8513445" h="3962400">
                <a:moveTo>
                  <a:pt x="5856735" y="1173479"/>
                </a:moveTo>
                <a:lnTo>
                  <a:pt x="5878071" y="1173479"/>
                </a:lnTo>
              </a:path>
              <a:path w="8513445" h="3962400">
                <a:moveTo>
                  <a:pt x="5888739" y="1173479"/>
                </a:moveTo>
                <a:lnTo>
                  <a:pt x="5910075" y="1173479"/>
                </a:lnTo>
              </a:path>
              <a:path w="8513445" h="3962400">
                <a:moveTo>
                  <a:pt x="5952747" y="1173479"/>
                </a:moveTo>
                <a:lnTo>
                  <a:pt x="5963415" y="1173479"/>
                </a:lnTo>
              </a:path>
              <a:path w="8513445" h="3962400">
                <a:moveTo>
                  <a:pt x="5974083" y="1173479"/>
                </a:moveTo>
                <a:lnTo>
                  <a:pt x="6006087" y="1173479"/>
                </a:lnTo>
              </a:path>
              <a:path w="8513445" h="3962400">
                <a:moveTo>
                  <a:pt x="6806187" y="1173479"/>
                </a:moveTo>
                <a:lnTo>
                  <a:pt x="6838191" y="1173479"/>
                </a:lnTo>
              </a:path>
              <a:path w="8513445" h="3962400">
                <a:moveTo>
                  <a:pt x="6891531" y="1173479"/>
                </a:moveTo>
                <a:lnTo>
                  <a:pt x="6912867" y="1173479"/>
                </a:lnTo>
              </a:path>
              <a:path w="8513445" h="3962400">
                <a:moveTo>
                  <a:pt x="7744971" y="1173479"/>
                </a:moveTo>
                <a:lnTo>
                  <a:pt x="7766307" y="1173479"/>
                </a:lnTo>
              </a:path>
              <a:path w="8513445" h="3962400">
                <a:moveTo>
                  <a:pt x="7840983" y="1173479"/>
                </a:moveTo>
                <a:lnTo>
                  <a:pt x="7862319" y="1173479"/>
                </a:lnTo>
              </a:path>
              <a:path w="8513445" h="3962400">
                <a:moveTo>
                  <a:pt x="202691" y="1181100"/>
                </a:moveTo>
                <a:lnTo>
                  <a:pt x="224027" y="1181100"/>
                </a:lnTo>
              </a:path>
              <a:path w="8513445" h="3962400">
                <a:moveTo>
                  <a:pt x="288035" y="1181100"/>
                </a:moveTo>
                <a:lnTo>
                  <a:pt x="320039" y="1181100"/>
                </a:lnTo>
              </a:path>
              <a:path w="8513445" h="3962400">
                <a:moveTo>
                  <a:pt x="1098807" y="1181100"/>
                </a:moveTo>
                <a:lnTo>
                  <a:pt x="1120143" y="1181100"/>
                </a:lnTo>
              </a:path>
              <a:path w="8513445" h="3962400">
                <a:moveTo>
                  <a:pt x="1141479" y="1181100"/>
                </a:moveTo>
                <a:lnTo>
                  <a:pt x="1162815" y="1181100"/>
                </a:lnTo>
              </a:path>
              <a:path w="8513445" h="3962400">
                <a:moveTo>
                  <a:pt x="1226823" y="1181100"/>
                </a:moveTo>
                <a:lnTo>
                  <a:pt x="1269495" y="1181100"/>
                </a:lnTo>
              </a:path>
              <a:path w="8513445" h="3962400">
                <a:moveTo>
                  <a:pt x="2048259" y="1181100"/>
                </a:moveTo>
                <a:lnTo>
                  <a:pt x="2080263" y="1181100"/>
                </a:lnTo>
              </a:path>
              <a:path w="8513445" h="3962400">
                <a:moveTo>
                  <a:pt x="2090931" y="1181100"/>
                </a:moveTo>
                <a:lnTo>
                  <a:pt x="2112267" y="1181100"/>
                </a:lnTo>
              </a:path>
              <a:path w="8513445" h="3962400">
                <a:moveTo>
                  <a:pt x="2133603" y="1181100"/>
                </a:moveTo>
                <a:lnTo>
                  <a:pt x="2154939" y="1181100"/>
                </a:lnTo>
              </a:path>
              <a:path w="8513445" h="3962400">
                <a:moveTo>
                  <a:pt x="2176275" y="1181100"/>
                </a:moveTo>
                <a:lnTo>
                  <a:pt x="2186943" y="1181100"/>
                </a:lnTo>
              </a:path>
              <a:path w="8513445" h="3962400">
                <a:moveTo>
                  <a:pt x="4853943" y="1181100"/>
                </a:moveTo>
                <a:lnTo>
                  <a:pt x="4875279" y="1181100"/>
                </a:lnTo>
              </a:path>
              <a:path w="8513445" h="3962400">
                <a:moveTo>
                  <a:pt x="5099307" y="1181100"/>
                </a:moveTo>
                <a:lnTo>
                  <a:pt x="5109975" y="1181100"/>
                </a:lnTo>
              </a:path>
              <a:path w="8513445" h="3962400">
                <a:moveTo>
                  <a:pt x="5856735" y="1181100"/>
                </a:moveTo>
                <a:lnTo>
                  <a:pt x="5878071" y="1181100"/>
                </a:lnTo>
              </a:path>
              <a:path w="8513445" h="3962400">
                <a:moveTo>
                  <a:pt x="5888739" y="1181100"/>
                </a:moveTo>
                <a:lnTo>
                  <a:pt x="5920743" y="1181100"/>
                </a:lnTo>
              </a:path>
              <a:path w="8513445" h="3962400">
                <a:moveTo>
                  <a:pt x="5942079" y="1181100"/>
                </a:moveTo>
                <a:lnTo>
                  <a:pt x="5963415" y="1181100"/>
                </a:lnTo>
              </a:path>
              <a:path w="8513445" h="3962400">
                <a:moveTo>
                  <a:pt x="5984751" y="1181100"/>
                </a:moveTo>
                <a:lnTo>
                  <a:pt x="6006087" y="1181100"/>
                </a:lnTo>
              </a:path>
              <a:path w="8513445" h="3962400">
                <a:moveTo>
                  <a:pt x="6795519" y="1181100"/>
                </a:moveTo>
                <a:lnTo>
                  <a:pt x="6827523" y="1181100"/>
                </a:lnTo>
              </a:path>
              <a:path w="8513445" h="3962400">
                <a:moveTo>
                  <a:pt x="6891531" y="1181100"/>
                </a:moveTo>
                <a:lnTo>
                  <a:pt x="6912867" y="1181100"/>
                </a:lnTo>
              </a:path>
              <a:path w="8513445" h="3962400">
                <a:moveTo>
                  <a:pt x="7734303" y="1181099"/>
                </a:moveTo>
                <a:lnTo>
                  <a:pt x="7766307" y="1181099"/>
                </a:lnTo>
              </a:path>
              <a:path w="8513445" h="3962400">
                <a:moveTo>
                  <a:pt x="7840983" y="1181099"/>
                </a:moveTo>
                <a:lnTo>
                  <a:pt x="7862319" y="1181099"/>
                </a:lnTo>
              </a:path>
              <a:path w="8513445" h="3962400">
                <a:moveTo>
                  <a:pt x="192024" y="1188720"/>
                </a:moveTo>
                <a:lnTo>
                  <a:pt x="224027" y="1188720"/>
                </a:lnTo>
              </a:path>
              <a:path w="8513445" h="3962400">
                <a:moveTo>
                  <a:pt x="298703" y="1188720"/>
                </a:moveTo>
                <a:lnTo>
                  <a:pt x="320039" y="1188720"/>
                </a:lnTo>
              </a:path>
              <a:path w="8513445" h="3962400">
                <a:moveTo>
                  <a:pt x="1098807" y="1188720"/>
                </a:moveTo>
                <a:lnTo>
                  <a:pt x="1120143" y="1188720"/>
                </a:lnTo>
              </a:path>
              <a:path w="8513445" h="3962400">
                <a:moveTo>
                  <a:pt x="1141479" y="1188720"/>
                </a:moveTo>
                <a:lnTo>
                  <a:pt x="1162815" y="1188720"/>
                </a:lnTo>
              </a:path>
              <a:path w="8513445" h="3962400">
                <a:moveTo>
                  <a:pt x="1237491" y="1188720"/>
                </a:moveTo>
                <a:lnTo>
                  <a:pt x="1269495" y="1188720"/>
                </a:lnTo>
              </a:path>
              <a:path w="8513445" h="3962400">
                <a:moveTo>
                  <a:pt x="2048259" y="1188720"/>
                </a:moveTo>
                <a:lnTo>
                  <a:pt x="2080263" y="1188720"/>
                </a:lnTo>
              </a:path>
              <a:path w="8513445" h="3962400">
                <a:moveTo>
                  <a:pt x="2090931" y="1188720"/>
                </a:moveTo>
                <a:lnTo>
                  <a:pt x="2112267" y="1188720"/>
                </a:lnTo>
              </a:path>
              <a:path w="8513445" h="3962400">
                <a:moveTo>
                  <a:pt x="2133603" y="1188720"/>
                </a:moveTo>
                <a:lnTo>
                  <a:pt x="2154939" y="1188720"/>
                </a:lnTo>
              </a:path>
              <a:path w="8513445" h="3962400">
                <a:moveTo>
                  <a:pt x="2176275" y="1188720"/>
                </a:moveTo>
                <a:lnTo>
                  <a:pt x="2186943" y="1188720"/>
                </a:lnTo>
              </a:path>
              <a:path w="8513445" h="3962400">
                <a:moveTo>
                  <a:pt x="4843275" y="1188720"/>
                </a:moveTo>
                <a:lnTo>
                  <a:pt x="4875279" y="1188720"/>
                </a:lnTo>
              </a:path>
              <a:path w="8513445" h="3962400">
                <a:moveTo>
                  <a:pt x="5099307" y="1188720"/>
                </a:moveTo>
                <a:lnTo>
                  <a:pt x="5109975" y="1188720"/>
                </a:lnTo>
              </a:path>
              <a:path w="8513445" h="3962400">
                <a:moveTo>
                  <a:pt x="5856735" y="1188720"/>
                </a:moveTo>
                <a:lnTo>
                  <a:pt x="5878071" y="1188720"/>
                </a:lnTo>
              </a:path>
              <a:path w="8513445" h="3962400">
                <a:moveTo>
                  <a:pt x="5888739" y="1188720"/>
                </a:moveTo>
                <a:lnTo>
                  <a:pt x="5920743" y="1188720"/>
                </a:lnTo>
              </a:path>
              <a:path w="8513445" h="3962400">
                <a:moveTo>
                  <a:pt x="5942079" y="1188720"/>
                </a:moveTo>
                <a:lnTo>
                  <a:pt x="5952747" y="1188720"/>
                </a:lnTo>
              </a:path>
              <a:path w="8513445" h="3962400">
                <a:moveTo>
                  <a:pt x="5984751" y="1188720"/>
                </a:moveTo>
                <a:lnTo>
                  <a:pt x="6006087" y="1188720"/>
                </a:lnTo>
              </a:path>
              <a:path w="8513445" h="3962400">
                <a:moveTo>
                  <a:pt x="6795519" y="1188720"/>
                </a:moveTo>
                <a:lnTo>
                  <a:pt x="6827523" y="1188720"/>
                </a:lnTo>
              </a:path>
              <a:path w="8513445" h="3962400">
                <a:moveTo>
                  <a:pt x="6902199" y="1188720"/>
                </a:moveTo>
                <a:lnTo>
                  <a:pt x="6923535" y="1188720"/>
                </a:lnTo>
              </a:path>
              <a:path w="8513445" h="3962400">
                <a:moveTo>
                  <a:pt x="7734303" y="1188719"/>
                </a:moveTo>
                <a:lnTo>
                  <a:pt x="7755639" y="1188719"/>
                </a:lnTo>
              </a:path>
              <a:path w="8513445" h="3962400">
                <a:moveTo>
                  <a:pt x="7840983" y="1188719"/>
                </a:moveTo>
                <a:lnTo>
                  <a:pt x="7872987" y="1188719"/>
                </a:lnTo>
              </a:path>
              <a:path w="8513445" h="3962400">
                <a:moveTo>
                  <a:pt x="192024" y="1196340"/>
                </a:moveTo>
                <a:lnTo>
                  <a:pt x="213359" y="1196340"/>
                </a:lnTo>
              </a:path>
              <a:path w="8513445" h="3962400">
                <a:moveTo>
                  <a:pt x="298703" y="1196340"/>
                </a:moveTo>
                <a:lnTo>
                  <a:pt x="320039" y="1196340"/>
                </a:lnTo>
              </a:path>
              <a:path w="8513445" h="3962400">
                <a:moveTo>
                  <a:pt x="1098807" y="1196340"/>
                </a:moveTo>
                <a:lnTo>
                  <a:pt x="1120143" y="1196340"/>
                </a:lnTo>
              </a:path>
              <a:path w="8513445" h="3962400">
                <a:moveTo>
                  <a:pt x="1141479" y="1196340"/>
                </a:moveTo>
                <a:lnTo>
                  <a:pt x="1152147" y="1196340"/>
                </a:lnTo>
              </a:path>
              <a:path w="8513445" h="3962400">
                <a:moveTo>
                  <a:pt x="1237491" y="1196340"/>
                </a:moveTo>
                <a:lnTo>
                  <a:pt x="1269495" y="1196340"/>
                </a:lnTo>
              </a:path>
              <a:path w="8513445" h="3962400">
                <a:moveTo>
                  <a:pt x="2048259" y="1196339"/>
                </a:moveTo>
                <a:lnTo>
                  <a:pt x="2080263" y="1196339"/>
                </a:lnTo>
              </a:path>
              <a:path w="8513445" h="3962400">
                <a:moveTo>
                  <a:pt x="2090931" y="1196339"/>
                </a:moveTo>
                <a:lnTo>
                  <a:pt x="2112267" y="1196339"/>
                </a:lnTo>
              </a:path>
              <a:path w="8513445" h="3962400">
                <a:moveTo>
                  <a:pt x="2133603" y="1196339"/>
                </a:moveTo>
                <a:lnTo>
                  <a:pt x="2154939" y="1196339"/>
                </a:lnTo>
              </a:path>
              <a:path w="8513445" h="3962400">
                <a:moveTo>
                  <a:pt x="2176275" y="1196339"/>
                </a:moveTo>
                <a:lnTo>
                  <a:pt x="2186943" y="1196339"/>
                </a:lnTo>
              </a:path>
              <a:path w="8513445" h="3962400">
                <a:moveTo>
                  <a:pt x="4843275" y="1196339"/>
                </a:moveTo>
                <a:lnTo>
                  <a:pt x="4875279" y="1196339"/>
                </a:lnTo>
              </a:path>
              <a:path w="8513445" h="3962400">
                <a:moveTo>
                  <a:pt x="5099307" y="1196339"/>
                </a:moveTo>
                <a:lnTo>
                  <a:pt x="5109975" y="1196339"/>
                </a:lnTo>
              </a:path>
              <a:path w="8513445" h="3962400">
                <a:moveTo>
                  <a:pt x="5856735" y="1196339"/>
                </a:moveTo>
                <a:lnTo>
                  <a:pt x="5878071" y="1196339"/>
                </a:lnTo>
              </a:path>
              <a:path w="8513445" h="3962400">
                <a:moveTo>
                  <a:pt x="5888739" y="1196339"/>
                </a:moveTo>
                <a:lnTo>
                  <a:pt x="5920743" y="1196339"/>
                </a:lnTo>
              </a:path>
              <a:path w="8513445" h="3962400">
                <a:moveTo>
                  <a:pt x="5942079" y="1196339"/>
                </a:moveTo>
                <a:lnTo>
                  <a:pt x="5952747" y="1196339"/>
                </a:lnTo>
              </a:path>
              <a:path w="8513445" h="3962400">
                <a:moveTo>
                  <a:pt x="5984751" y="1196339"/>
                </a:moveTo>
                <a:lnTo>
                  <a:pt x="6006087" y="1196339"/>
                </a:lnTo>
              </a:path>
              <a:path w="8513445" h="3962400">
                <a:moveTo>
                  <a:pt x="6795519" y="1196339"/>
                </a:moveTo>
                <a:lnTo>
                  <a:pt x="6827523" y="1196339"/>
                </a:lnTo>
              </a:path>
              <a:path w="8513445" h="3962400">
                <a:moveTo>
                  <a:pt x="6902199" y="1196339"/>
                </a:moveTo>
                <a:lnTo>
                  <a:pt x="6934203" y="1196339"/>
                </a:lnTo>
              </a:path>
              <a:path w="8513445" h="3962400">
                <a:moveTo>
                  <a:pt x="7734303" y="1196339"/>
                </a:moveTo>
                <a:lnTo>
                  <a:pt x="7755639" y="1196339"/>
                </a:lnTo>
              </a:path>
              <a:path w="8513445" h="3962400">
                <a:moveTo>
                  <a:pt x="7851651" y="1196339"/>
                </a:moveTo>
                <a:lnTo>
                  <a:pt x="7872987" y="1196339"/>
                </a:lnTo>
              </a:path>
              <a:path w="8513445" h="3962400">
                <a:moveTo>
                  <a:pt x="192024" y="1203960"/>
                </a:moveTo>
                <a:lnTo>
                  <a:pt x="213359" y="1203960"/>
                </a:lnTo>
              </a:path>
              <a:path w="8513445" h="3962400">
                <a:moveTo>
                  <a:pt x="298703" y="1203960"/>
                </a:moveTo>
                <a:lnTo>
                  <a:pt x="330707" y="1203960"/>
                </a:lnTo>
              </a:path>
              <a:path w="8513445" h="3962400">
                <a:moveTo>
                  <a:pt x="1098807" y="1203960"/>
                </a:moveTo>
                <a:lnTo>
                  <a:pt x="1120143" y="1203960"/>
                </a:lnTo>
              </a:path>
              <a:path w="8513445" h="3962400">
                <a:moveTo>
                  <a:pt x="1141479" y="1203960"/>
                </a:moveTo>
                <a:lnTo>
                  <a:pt x="1152147" y="1203960"/>
                </a:lnTo>
              </a:path>
              <a:path w="8513445" h="3962400">
                <a:moveTo>
                  <a:pt x="1237491" y="1203960"/>
                </a:moveTo>
                <a:lnTo>
                  <a:pt x="1269495" y="1203960"/>
                </a:lnTo>
              </a:path>
              <a:path w="8513445" h="3962400">
                <a:moveTo>
                  <a:pt x="2048259" y="1203959"/>
                </a:moveTo>
                <a:lnTo>
                  <a:pt x="2080263" y="1203959"/>
                </a:lnTo>
              </a:path>
              <a:path w="8513445" h="3962400">
                <a:moveTo>
                  <a:pt x="2090931" y="1203959"/>
                </a:moveTo>
                <a:lnTo>
                  <a:pt x="2112267" y="1203959"/>
                </a:lnTo>
              </a:path>
              <a:path w="8513445" h="3962400">
                <a:moveTo>
                  <a:pt x="2133603" y="1203959"/>
                </a:moveTo>
                <a:lnTo>
                  <a:pt x="2154939" y="1203959"/>
                </a:lnTo>
              </a:path>
              <a:path w="8513445" h="3962400">
                <a:moveTo>
                  <a:pt x="2176275" y="1203959"/>
                </a:moveTo>
                <a:lnTo>
                  <a:pt x="2186943" y="1203959"/>
                </a:lnTo>
              </a:path>
              <a:path w="8513445" h="3962400">
                <a:moveTo>
                  <a:pt x="4843275" y="1203959"/>
                </a:moveTo>
                <a:lnTo>
                  <a:pt x="4864611" y="1203959"/>
                </a:lnTo>
              </a:path>
              <a:path w="8513445" h="3962400">
                <a:moveTo>
                  <a:pt x="5099307" y="1203959"/>
                </a:moveTo>
                <a:lnTo>
                  <a:pt x="5109975" y="1203959"/>
                </a:lnTo>
              </a:path>
              <a:path w="8513445" h="3962400">
                <a:moveTo>
                  <a:pt x="5856735" y="1203959"/>
                </a:moveTo>
                <a:lnTo>
                  <a:pt x="5878071" y="1203959"/>
                </a:lnTo>
              </a:path>
              <a:path w="8513445" h="3962400">
                <a:moveTo>
                  <a:pt x="5888739" y="1203959"/>
                </a:moveTo>
                <a:lnTo>
                  <a:pt x="5920743" y="1203959"/>
                </a:lnTo>
              </a:path>
              <a:path w="8513445" h="3962400">
                <a:moveTo>
                  <a:pt x="5942079" y="1203959"/>
                </a:moveTo>
                <a:lnTo>
                  <a:pt x="5952747" y="1203959"/>
                </a:lnTo>
              </a:path>
              <a:path w="8513445" h="3962400">
                <a:moveTo>
                  <a:pt x="5984751" y="1203959"/>
                </a:moveTo>
                <a:lnTo>
                  <a:pt x="6006087" y="1203959"/>
                </a:lnTo>
              </a:path>
              <a:path w="8513445" h="3962400">
                <a:moveTo>
                  <a:pt x="6795519" y="1203959"/>
                </a:moveTo>
                <a:lnTo>
                  <a:pt x="6816855" y="1203959"/>
                </a:lnTo>
              </a:path>
              <a:path w="8513445" h="3962400">
                <a:moveTo>
                  <a:pt x="6902199" y="1203959"/>
                </a:moveTo>
                <a:lnTo>
                  <a:pt x="6934203" y="1203959"/>
                </a:lnTo>
              </a:path>
              <a:path w="8513445" h="3962400">
                <a:moveTo>
                  <a:pt x="7723635" y="1203959"/>
                </a:moveTo>
                <a:lnTo>
                  <a:pt x="7755639" y="1203959"/>
                </a:lnTo>
              </a:path>
              <a:path w="8513445" h="3962400">
                <a:moveTo>
                  <a:pt x="7851651" y="1203959"/>
                </a:moveTo>
                <a:lnTo>
                  <a:pt x="7872987" y="1203959"/>
                </a:lnTo>
              </a:path>
              <a:path w="8513445" h="3962400">
                <a:moveTo>
                  <a:pt x="192024" y="1211579"/>
                </a:moveTo>
                <a:lnTo>
                  <a:pt x="213359" y="1211579"/>
                </a:lnTo>
              </a:path>
              <a:path w="8513445" h="3962400">
                <a:moveTo>
                  <a:pt x="298703" y="1211579"/>
                </a:moveTo>
                <a:lnTo>
                  <a:pt x="330707" y="1211579"/>
                </a:lnTo>
              </a:path>
              <a:path w="8513445" h="3962400">
                <a:moveTo>
                  <a:pt x="1098807" y="1211579"/>
                </a:moveTo>
                <a:lnTo>
                  <a:pt x="1120143" y="1211579"/>
                </a:lnTo>
              </a:path>
              <a:path w="8513445" h="3962400">
                <a:moveTo>
                  <a:pt x="1141479" y="1211579"/>
                </a:moveTo>
                <a:lnTo>
                  <a:pt x="1152147" y="1211579"/>
                </a:lnTo>
              </a:path>
              <a:path w="8513445" h="3962400">
                <a:moveTo>
                  <a:pt x="1248159" y="1211579"/>
                </a:moveTo>
                <a:lnTo>
                  <a:pt x="1269495" y="1211579"/>
                </a:lnTo>
              </a:path>
              <a:path w="8513445" h="3962400">
                <a:moveTo>
                  <a:pt x="2048259" y="1211579"/>
                </a:moveTo>
                <a:lnTo>
                  <a:pt x="2080263" y="1211579"/>
                </a:lnTo>
              </a:path>
              <a:path w="8513445" h="3962400">
                <a:moveTo>
                  <a:pt x="2090931" y="1211579"/>
                </a:moveTo>
                <a:lnTo>
                  <a:pt x="2112267" y="1211579"/>
                </a:lnTo>
              </a:path>
              <a:path w="8513445" h="3962400">
                <a:moveTo>
                  <a:pt x="2133603" y="1211579"/>
                </a:moveTo>
                <a:lnTo>
                  <a:pt x="2154939" y="1211579"/>
                </a:lnTo>
              </a:path>
              <a:path w="8513445" h="3962400">
                <a:moveTo>
                  <a:pt x="2176275" y="1211579"/>
                </a:moveTo>
                <a:lnTo>
                  <a:pt x="2186943" y="1211579"/>
                </a:lnTo>
              </a:path>
              <a:path w="8513445" h="3962400">
                <a:moveTo>
                  <a:pt x="4843275" y="1211579"/>
                </a:moveTo>
                <a:lnTo>
                  <a:pt x="4864611" y="1211579"/>
                </a:lnTo>
              </a:path>
              <a:path w="8513445" h="3962400">
                <a:moveTo>
                  <a:pt x="5099307" y="1211579"/>
                </a:moveTo>
                <a:lnTo>
                  <a:pt x="5109975" y="1211579"/>
                </a:lnTo>
              </a:path>
              <a:path w="8513445" h="3962400">
                <a:moveTo>
                  <a:pt x="5856735" y="1211579"/>
                </a:moveTo>
                <a:lnTo>
                  <a:pt x="5878071" y="1211579"/>
                </a:lnTo>
              </a:path>
              <a:path w="8513445" h="3962400">
                <a:moveTo>
                  <a:pt x="5888739" y="1211579"/>
                </a:moveTo>
                <a:lnTo>
                  <a:pt x="5920743" y="1211579"/>
                </a:lnTo>
              </a:path>
              <a:path w="8513445" h="3962400">
                <a:moveTo>
                  <a:pt x="5942079" y="1211579"/>
                </a:moveTo>
                <a:lnTo>
                  <a:pt x="5952747" y="1211579"/>
                </a:lnTo>
              </a:path>
              <a:path w="8513445" h="3962400">
                <a:moveTo>
                  <a:pt x="5995419" y="1211579"/>
                </a:moveTo>
                <a:lnTo>
                  <a:pt x="6016755" y="1211579"/>
                </a:lnTo>
              </a:path>
              <a:path w="8513445" h="3962400">
                <a:moveTo>
                  <a:pt x="6795519" y="1211579"/>
                </a:moveTo>
                <a:lnTo>
                  <a:pt x="6816855" y="1211579"/>
                </a:lnTo>
              </a:path>
              <a:path w="8513445" h="3962400">
                <a:moveTo>
                  <a:pt x="6902199" y="1211579"/>
                </a:moveTo>
                <a:lnTo>
                  <a:pt x="6934203" y="1211579"/>
                </a:lnTo>
              </a:path>
              <a:path w="8513445" h="3962400">
                <a:moveTo>
                  <a:pt x="7723635" y="1211579"/>
                </a:moveTo>
                <a:lnTo>
                  <a:pt x="7744971" y="1211579"/>
                </a:lnTo>
              </a:path>
              <a:path w="8513445" h="3962400">
                <a:moveTo>
                  <a:pt x="7851651" y="1211579"/>
                </a:moveTo>
                <a:lnTo>
                  <a:pt x="7872987" y="1211579"/>
                </a:lnTo>
              </a:path>
              <a:path w="8513445" h="3962400">
                <a:moveTo>
                  <a:pt x="181356" y="1219200"/>
                </a:moveTo>
                <a:lnTo>
                  <a:pt x="213359" y="1219200"/>
                </a:lnTo>
              </a:path>
              <a:path w="8513445" h="3962400">
                <a:moveTo>
                  <a:pt x="298703" y="1219200"/>
                </a:moveTo>
                <a:lnTo>
                  <a:pt x="330707" y="1219200"/>
                </a:lnTo>
              </a:path>
              <a:path w="8513445" h="3962400">
                <a:moveTo>
                  <a:pt x="1098807" y="1219200"/>
                </a:moveTo>
                <a:lnTo>
                  <a:pt x="1120143" y="1219200"/>
                </a:lnTo>
              </a:path>
              <a:path w="8513445" h="3962400">
                <a:moveTo>
                  <a:pt x="1130811" y="1219200"/>
                </a:moveTo>
                <a:lnTo>
                  <a:pt x="1152147" y="1219200"/>
                </a:lnTo>
              </a:path>
              <a:path w="8513445" h="3962400">
                <a:moveTo>
                  <a:pt x="1248159" y="1219200"/>
                </a:moveTo>
                <a:lnTo>
                  <a:pt x="1269495" y="1219200"/>
                </a:lnTo>
              </a:path>
              <a:path w="8513445" h="3962400">
                <a:moveTo>
                  <a:pt x="2048259" y="1219200"/>
                </a:moveTo>
                <a:lnTo>
                  <a:pt x="2080263" y="1219200"/>
                </a:lnTo>
              </a:path>
              <a:path w="8513445" h="3962400">
                <a:moveTo>
                  <a:pt x="2090931" y="1219200"/>
                </a:moveTo>
                <a:lnTo>
                  <a:pt x="2112267" y="1219200"/>
                </a:lnTo>
              </a:path>
              <a:path w="8513445" h="3962400">
                <a:moveTo>
                  <a:pt x="2133603" y="1219200"/>
                </a:moveTo>
                <a:lnTo>
                  <a:pt x="2154939" y="1219200"/>
                </a:lnTo>
              </a:path>
              <a:path w="8513445" h="3962400">
                <a:moveTo>
                  <a:pt x="2176275" y="1219200"/>
                </a:moveTo>
                <a:lnTo>
                  <a:pt x="2186943" y="1219200"/>
                </a:lnTo>
              </a:path>
              <a:path w="8513445" h="3962400">
                <a:moveTo>
                  <a:pt x="4843275" y="1219200"/>
                </a:moveTo>
                <a:lnTo>
                  <a:pt x="4864611" y="1219200"/>
                </a:lnTo>
              </a:path>
              <a:path w="8513445" h="3962400">
                <a:moveTo>
                  <a:pt x="5099307" y="1219200"/>
                </a:moveTo>
                <a:lnTo>
                  <a:pt x="5109975" y="1219200"/>
                </a:lnTo>
              </a:path>
              <a:path w="8513445" h="3962400">
                <a:moveTo>
                  <a:pt x="5846067" y="1219200"/>
                </a:moveTo>
                <a:lnTo>
                  <a:pt x="5867403" y="1219200"/>
                </a:lnTo>
              </a:path>
              <a:path w="8513445" h="3962400">
                <a:moveTo>
                  <a:pt x="5888739" y="1219200"/>
                </a:moveTo>
                <a:lnTo>
                  <a:pt x="5920743" y="1219200"/>
                </a:lnTo>
              </a:path>
              <a:path w="8513445" h="3962400">
                <a:moveTo>
                  <a:pt x="5942079" y="1219200"/>
                </a:moveTo>
                <a:lnTo>
                  <a:pt x="5952747" y="1219200"/>
                </a:lnTo>
              </a:path>
              <a:path w="8513445" h="3962400">
                <a:moveTo>
                  <a:pt x="5995419" y="1219200"/>
                </a:moveTo>
                <a:lnTo>
                  <a:pt x="6016755" y="1219200"/>
                </a:lnTo>
              </a:path>
              <a:path w="8513445" h="3962400">
                <a:moveTo>
                  <a:pt x="6795519" y="1219200"/>
                </a:moveTo>
                <a:lnTo>
                  <a:pt x="6816855" y="1219200"/>
                </a:lnTo>
              </a:path>
              <a:path w="8513445" h="3962400">
                <a:moveTo>
                  <a:pt x="6912867" y="1219200"/>
                </a:moveTo>
                <a:lnTo>
                  <a:pt x="6934203" y="1219200"/>
                </a:lnTo>
              </a:path>
              <a:path w="8513445" h="3962400">
                <a:moveTo>
                  <a:pt x="7723635" y="1219199"/>
                </a:moveTo>
                <a:lnTo>
                  <a:pt x="7744971" y="1219199"/>
                </a:lnTo>
              </a:path>
              <a:path w="8513445" h="3962400">
                <a:moveTo>
                  <a:pt x="7851651" y="1219199"/>
                </a:moveTo>
                <a:lnTo>
                  <a:pt x="7883655" y="1219199"/>
                </a:lnTo>
              </a:path>
              <a:path w="8513445" h="3962400">
                <a:moveTo>
                  <a:pt x="181356" y="1226820"/>
                </a:moveTo>
                <a:lnTo>
                  <a:pt x="213359" y="1226820"/>
                </a:lnTo>
              </a:path>
              <a:path w="8513445" h="3962400">
                <a:moveTo>
                  <a:pt x="298703" y="1226820"/>
                </a:moveTo>
                <a:lnTo>
                  <a:pt x="330707" y="1226820"/>
                </a:lnTo>
              </a:path>
              <a:path w="8513445" h="3962400">
                <a:moveTo>
                  <a:pt x="1098807" y="1226820"/>
                </a:moveTo>
                <a:lnTo>
                  <a:pt x="1120143" y="1226820"/>
                </a:lnTo>
              </a:path>
              <a:path w="8513445" h="3962400">
                <a:moveTo>
                  <a:pt x="1130811" y="1226820"/>
                </a:moveTo>
                <a:lnTo>
                  <a:pt x="1152147" y="1226820"/>
                </a:lnTo>
              </a:path>
              <a:path w="8513445" h="3962400">
                <a:moveTo>
                  <a:pt x="1248159" y="1226820"/>
                </a:moveTo>
                <a:lnTo>
                  <a:pt x="1269495" y="1226820"/>
                </a:lnTo>
              </a:path>
              <a:path w="8513445" h="3962400">
                <a:moveTo>
                  <a:pt x="2048259" y="1226820"/>
                </a:moveTo>
                <a:lnTo>
                  <a:pt x="2080263" y="1226820"/>
                </a:lnTo>
              </a:path>
              <a:path w="8513445" h="3962400">
                <a:moveTo>
                  <a:pt x="2090931" y="1226820"/>
                </a:moveTo>
                <a:lnTo>
                  <a:pt x="2112267" y="1226820"/>
                </a:lnTo>
              </a:path>
              <a:path w="8513445" h="3962400">
                <a:moveTo>
                  <a:pt x="2133603" y="1226820"/>
                </a:moveTo>
                <a:lnTo>
                  <a:pt x="2154939" y="1226820"/>
                </a:lnTo>
              </a:path>
              <a:path w="8513445" h="3962400">
                <a:moveTo>
                  <a:pt x="2176275" y="1226820"/>
                </a:moveTo>
                <a:lnTo>
                  <a:pt x="2186943" y="1226820"/>
                </a:lnTo>
              </a:path>
              <a:path w="8513445" h="3962400">
                <a:moveTo>
                  <a:pt x="4843275" y="1226820"/>
                </a:moveTo>
                <a:lnTo>
                  <a:pt x="4864611" y="1226820"/>
                </a:lnTo>
              </a:path>
              <a:path w="8513445" h="3962400">
                <a:moveTo>
                  <a:pt x="5099307" y="1226820"/>
                </a:moveTo>
                <a:lnTo>
                  <a:pt x="5109975" y="1226820"/>
                </a:lnTo>
              </a:path>
              <a:path w="8513445" h="3962400">
                <a:moveTo>
                  <a:pt x="5846067" y="1226820"/>
                </a:moveTo>
                <a:lnTo>
                  <a:pt x="5867403" y="1226820"/>
                </a:lnTo>
              </a:path>
              <a:path w="8513445" h="3962400">
                <a:moveTo>
                  <a:pt x="5888739" y="1226820"/>
                </a:moveTo>
                <a:lnTo>
                  <a:pt x="5920743" y="1226820"/>
                </a:lnTo>
              </a:path>
              <a:path w="8513445" h="3962400">
                <a:moveTo>
                  <a:pt x="5942079" y="1226820"/>
                </a:moveTo>
                <a:lnTo>
                  <a:pt x="5952747" y="1226820"/>
                </a:lnTo>
              </a:path>
              <a:path w="8513445" h="3962400">
                <a:moveTo>
                  <a:pt x="5995419" y="1226820"/>
                </a:moveTo>
                <a:lnTo>
                  <a:pt x="6016755" y="1226820"/>
                </a:lnTo>
              </a:path>
              <a:path w="8513445" h="3962400">
                <a:moveTo>
                  <a:pt x="6795519" y="1226820"/>
                </a:moveTo>
                <a:lnTo>
                  <a:pt x="6816855" y="1226820"/>
                </a:lnTo>
              </a:path>
              <a:path w="8513445" h="3962400">
                <a:moveTo>
                  <a:pt x="6912867" y="1226820"/>
                </a:moveTo>
                <a:lnTo>
                  <a:pt x="6934203" y="1226820"/>
                </a:lnTo>
              </a:path>
              <a:path w="8513445" h="3962400">
                <a:moveTo>
                  <a:pt x="7723635" y="1226819"/>
                </a:moveTo>
                <a:lnTo>
                  <a:pt x="7744971" y="1226819"/>
                </a:lnTo>
              </a:path>
              <a:path w="8513445" h="3962400">
                <a:moveTo>
                  <a:pt x="7851651" y="1226819"/>
                </a:moveTo>
                <a:lnTo>
                  <a:pt x="7883655" y="1226819"/>
                </a:lnTo>
              </a:path>
              <a:path w="8513445" h="3962400">
                <a:moveTo>
                  <a:pt x="181356" y="1234440"/>
                </a:moveTo>
                <a:lnTo>
                  <a:pt x="202691" y="1234440"/>
                </a:lnTo>
              </a:path>
              <a:path w="8513445" h="3962400">
                <a:moveTo>
                  <a:pt x="298703" y="1234440"/>
                </a:moveTo>
                <a:lnTo>
                  <a:pt x="330707" y="1234440"/>
                </a:lnTo>
              </a:path>
              <a:path w="8513445" h="3962400">
                <a:moveTo>
                  <a:pt x="1098807" y="1234440"/>
                </a:moveTo>
                <a:lnTo>
                  <a:pt x="1120143" y="1234440"/>
                </a:lnTo>
              </a:path>
              <a:path w="8513445" h="3962400">
                <a:moveTo>
                  <a:pt x="1130811" y="1234440"/>
                </a:moveTo>
                <a:lnTo>
                  <a:pt x="1141479" y="1234440"/>
                </a:lnTo>
              </a:path>
              <a:path w="8513445" h="3962400">
                <a:moveTo>
                  <a:pt x="1248159" y="1234440"/>
                </a:moveTo>
                <a:lnTo>
                  <a:pt x="1269495" y="1234440"/>
                </a:lnTo>
              </a:path>
              <a:path w="8513445" h="3962400">
                <a:moveTo>
                  <a:pt x="2048259" y="1234439"/>
                </a:moveTo>
                <a:lnTo>
                  <a:pt x="2080263" y="1234439"/>
                </a:lnTo>
              </a:path>
              <a:path w="8513445" h="3962400">
                <a:moveTo>
                  <a:pt x="2090931" y="1234439"/>
                </a:moveTo>
                <a:lnTo>
                  <a:pt x="2112267" y="1234439"/>
                </a:lnTo>
              </a:path>
              <a:path w="8513445" h="3962400">
                <a:moveTo>
                  <a:pt x="2133603" y="1234439"/>
                </a:moveTo>
                <a:lnTo>
                  <a:pt x="2154939" y="1234439"/>
                </a:lnTo>
              </a:path>
              <a:path w="8513445" h="3962400">
                <a:moveTo>
                  <a:pt x="2176275" y="1234439"/>
                </a:moveTo>
                <a:lnTo>
                  <a:pt x="2186943" y="1234439"/>
                </a:lnTo>
              </a:path>
              <a:path w="8513445" h="3962400">
                <a:moveTo>
                  <a:pt x="4843275" y="1234439"/>
                </a:moveTo>
                <a:lnTo>
                  <a:pt x="4864611" y="1234439"/>
                </a:lnTo>
              </a:path>
              <a:path w="8513445" h="3962400">
                <a:moveTo>
                  <a:pt x="5099307" y="1234439"/>
                </a:moveTo>
                <a:lnTo>
                  <a:pt x="5109975" y="1234439"/>
                </a:lnTo>
              </a:path>
              <a:path w="8513445" h="3962400">
                <a:moveTo>
                  <a:pt x="5846067" y="1234439"/>
                </a:moveTo>
                <a:lnTo>
                  <a:pt x="5867403" y="1234439"/>
                </a:lnTo>
              </a:path>
              <a:path w="8513445" h="3962400">
                <a:moveTo>
                  <a:pt x="5888739" y="1234439"/>
                </a:moveTo>
                <a:lnTo>
                  <a:pt x="5920743" y="1234439"/>
                </a:lnTo>
              </a:path>
              <a:path w="8513445" h="3962400">
                <a:moveTo>
                  <a:pt x="5942079" y="1234439"/>
                </a:moveTo>
                <a:lnTo>
                  <a:pt x="5952747" y="1234439"/>
                </a:lnTo>
              </a:path>
              <a:path w="8513445" h="3962400">
                <a:moveTo>
                  <a:pt x="5995419" y="1234439"/>
                </a:moveTo>
                <a:lnTo>
                  <a:pt x="6016755" y="1234439"/>
                </a:lnTo>
              </a:path>
              <a:path w="8513445" h="3962400">
                <a:moveTo>
                  <a:pt x="6784851" y="1234439"/>
                </a:moveTo>
                <a:lnTo>
                  <a:pt x="6816855" y="1234439"/>
                </a:lnTo>
              </a:path>
              <a:path w="8513445" h="3962400">
                <a:moveTo>
                  <a:pt x="6912867" y="1234439"/>
                </a:moveTo>
                <a:lnTo>
                  <a:pt x="6934203" y="1234439"/>
                </a:lnTo>
              </a:path>
              <a:path w="8513445" h="3962400">
                <a:moveTo>
                  <a:pt x="7723635" y="1234439"/>
                </a:moveTo>
                <a:lnTo>
                  <a:pt x="7744971" y="1234439"/>
                </a:lnTo>
              </a:path>
              <a:path w="8513445" h="3962400">
                <a:moveTo>
                  <a:pt x="7851651" y="1234439"/>
                </a:moveTo>
                <a:lnTo>
                  <a:pt x="7883655" y="1234439"/>
                </a:lnTo>
              </a:path>
              <a:path w="8513445" h="3962400">
                <a:moveTo>
                  <a:pt x="181356" y="1242060"/>
                </a:moveTo>
                <a:lnTo>
                  <a:pt x="202691" y="1242060"/>
                </a:lnTo>
              </a:path>
              <a:path w="8513445" h="3962400">
                <a:moveTo>
                  <a:pt x="309372" y="1242060"/>
                </a:moveTo>
                <a:lnTo>
                  <a:pt x="330707" y="1242060"/>
                </a:lnTo>
              </a:path>
              <a:path w="8513445" h="3962400">
                <a:moveTo>
                  <a:pt x="1098807" y="1242060"/>
                </a:moveTo>
                <a:lnTo>
                  <a:pt x="1120143" y="1242060"/>
                </a:lnTo>
              </a:path>
              <a:path w="8513445" h="3962400">
                <a:moveTo>
                  <a:pt x="1130811" y="1242060"/>
                </a:moveTo>
                <a:lnTo>
                  <a:pt x="1141479" y="1242060"/>
                </a:lnTo>
              </a:path>
              <a:path w="8513445" h="3962400">
                <a:moveTo>
                  <a:pt x="1258827" y="1242060"/>
                </a:moveTo>
                <a:lnTo>
                  <a:pt x="1280163" y="1242060"/>
                </a:lnTo>
              </a:path>
              <a:path w="8513445" h="3962400">
                <a:moveTo>
                  <a:pt x="2048259" y="1242059"/>
                </a:moveTo>
                <a:lnTo>
                  <a:pt x="2080263" y="1242059"/>
                </a:lnTo>
              </a:path>
              <a:path w="8513445" h="3962400">
                <a:moveTo>
                  <a:pt x="2090931" y="1242059"/>
                </a:moveTo>
                <a:lnTo>
                  <a:pt x="2112267" y="1242059"/>
                </a:lnTo>
              </a:path>
              <a:path w="8513445" h="3962400">
                <a:moveTo>
                  <a:pt x="2133603" y="1242059"/>
                </a:moveTo>
                <a:lnTo>
                  <a:pt x="2154939" y="1242059"/>
                </a:lnTo>
              </a:path>
              <a:path w="8513445" h="3962400">
                <a:moveTo>
                  <a:pt x="2176275" y="1242059"/>
                </a:moveTo>
                <a:lnTo>
                  <a:pt x="2186943" y="1242059"/>
                </a:lnTo>
              </a:path>
              <a:path w="8513445" h="3962400">
                <a:moveTo>
                  <a:pt x="4843275" y="1242059"/>
                </a:moveTo>
                <a:lnTo>
                  <a:pt x="4864611" y="1242059"/>
                </a:lnTo>
              </a:path>
              <a:path w="8513445" h="3962400">
                <a:moveTo>
                  <a:pt x="5099307" y="1242059"/>
                </a:moveTo>
                <a:lnTo>
                  <a:pt x="5109975" y="1242059"/>
                </a:lnTo>
              </a:path>
              <a:path w="8513445" h="3962400">
                <a:moveTo>
                  <a:pt x="5846067" y="1242059"/>
                </a:moveTo>
                <a:lnTo>
                  <a:pt x="5867403" y="1242059"/>
                </a:lnTo>
              </a:path>
              <a:path w="8513445" h="3962400">
                <a:moveTo>
                  <a:pt x="5899407" y="1242059"/>
                </a:moveTo>
                <a:lnTo>
                  <a:pt x="5931411" y="1242059"/>
                </a:lnTo>
              </a:path>
              <a:path w="8513445" h="3962400">
                <a:moveTo>
                  <a:pt x="5942079" y="1242059"/>
                </a:moveTo>
                <a:lnTo>
                  <a:pt x="5952747" y="1242059"/>
                </a:lnTo>
              </a:path>
              <a:path w="8513445" h="3962400">
                <a:moveTo>
                  <a:pt x="5995419" y="1242059"/>
                </a:moveTo>
                <a:lnTo>
                  <a:pt x="6016755" y="1242059"/>
                </a:lnTo>
              </a:path>
              <a:path w="8513445" h="3962400">
                <a:moveTo>
                  <a:pt x="6784851" y="1242059"/>
                </a:moveTo>
                <a:lnTo>
                  <a:pt x="6806187" y="1242059"/>
                </a:lnTo>
              </a:path>
              <a:path w="8513445" h="3962400">
                <a:moveTo>
                  <a:pt x="6912867" y="1242059"/>
                </a:moveTo>
                <a:lnTo>
                  <a:pt x="6934203" y="1242059"/>
                </a:lnTo>
              </a:path>
              <a:path w="8513445" h="3962400">
                <a:moveTo>
                  <a:pt x="7712967" y="1242059"/>
                </a:moveTo>
                <a:lnTo>
                  <a:pt x="7744971" y="1242059"/>
                </a:lnTo>
              </a:path>
              <a:path w="8513445" h="3962400">
                <a:moveTo>
                  <a:pt x="7862319" y="1242059"/>
                </a:moveTo>
                <a:lnTo>
                  <a:pt x="7883655" y="1242059"/>
                </a:lnTo>
              </a:path>
              <a:path w="8513445" h="3962400">
                <a:moveTo>
                  <a:pt x="170687" y="1249679"/>
                </a:moveTo>
                <a:lnTo>
                  <a:pt x="202691" y="1249679"/>
                </a:lnTo>
              </a:path>
              <a:path w="8513445" h="3962400">
                <a:moveTo>
                  <a:pt x="309372" y="1249679"/>
                </a:moveTo>
                <a:lnTo>
                  <a:pt x="341375" y="1249679"/>
                </a:lnTo>
              </a:path>
              <a:path w="8513445" h="3962400">
                <a:moveTo>
                  <a:pt x="1098807" y="1249679"/>
                </a:moveTo>
                <a:lnTo>
                  <a:pt x="1141479" y="1249679"/>
                </a:lnTo>
              </a:path>
              <a:path w="8513445" h="3962400">
                <a:moveTo>
                  <a:pt x="1258827" y="1249679"/>
                </a:moveTo>
                <a:lnTo>
                  <a:pt x="1280163" y="1249679"/>
                </a:lnTo>
              </a:path>
              <a:path w="8513445" h="3962400">
                <a:moveTo>
                  <a:pt x="2048259" y="1249679"/>
                </a:moveTo>
                <a:lnTo>
                  <a:pt x="2069595" y="1249679"/>
                </a:lnTo>
              </a:path>
              <a:path w="8513445" h="3962400">
                <a:moveTo>
                  <a:pt x="2090931" y="1249679"/>
                </a:moveTo>
                <a:lnTo>
                  <a:pt x="2112267" y="1249679"/>
                </a:lnTo>
              </a:path>
              <a:path w="8513445" h="3962400">
                <a:moveTo>
                  <a:pt x="2133603" y="1249679"/>
                </a:moveTo>
                <a:lnTo>
                  <a:pt x="2154939" y="1249679"/>
                </a:lnTo>
              </a:path>
              <a:path w="8513445" h="3962400">
                <a:moveTo>
                  <a:pt x="2176275" y="1249679"/>
                </a:moveTo>
                <a:lnTo>
                  <a:pt x="2186943" y="1249679"/>
                </a:lnTo>
              </a:path>
              <a:path w="8513445" h="3962400">
                <a:moveTo>
                  <a:pt x="4843275" y="1249679"/>
                </a:moveTo>
                <a:lnTo>
                  <a:pt x="4864611" y="1249679"/>
                </a:lnTo>
              </a:path>
              <a:path w="8513445" h="3962400">
                <a:moveTo>
                  <a:pt x="5099307" y="1249679"/>
                </a:moveTo>
                <a:lnTo>
                  <a:pt x="5109975" y="1249679"/>
                </a:lnTo>
              </a:path>
              <a:path w="8513445" h="3962400">
                <a:moveTo>
                  <a:pt x="5846067" y="1249679"/>
                </a:moveTo>
                <a:lnTo>
                  <a:pt x="5867403" y="1249679"/>
                </a:lnTo>
              </a:path>
              <a:path w="8513445" h="3962400">
                <a:moveTo>
                  <a:pt x="5899407" y="1249679"/>
                </a:moveTo>
                <a:lnTo>
                  <a:pt x="5952747" y="1249679"/>
                </a:lnTo>
              </a:path>
              <a:path w="8513445" h="3962400">
                <a:moveTo>
                  <a:pt x="5995419" y="1249679"/>
                </a:moveTo>
                <a:lnTo>
                  <a:pt x="6016755" y="1249679"/>
                </a:lnTo>
              </a:path>
              <a:path w="8513445" h="3962400">
                <a:moveTo>
                  <a:pt x="6784851" y="1249679"/>
                </a:moveTo>
                <a:lnTo>
                  <a:pt x="6806187" y="1249679"/>
                </a:lnTo>
              </a:path>
              <a:path w="8513445" h="3962400">
                <a:moveTo>
                  <a:pt x="6923535" y="1249679"/>
                </a:moveTo>
                <a:lnTo>
                  <a:pt x="6944871" y="1249679"/>
                </a:lnTo>
              </a:path>
              <a:path w="8513445" h="3962400">
                <a:moveTo>
                  <a:pt x="7712967" y="1249679"/>
                </a:moveTo>
                <a:lnTo>
                  <a:pt x="7734303" y="1249679"/>
                </a:lnTo>
              </a:path>
              <a:path w="8513445" h="3962400">
                <a:moveTo>
                  <a:pt x="7862319" y="1249679"/>
                </a:moveTo>
                <a:lnTo>
                  <a:pt x="7894323" y="1249679"/>
                </a:lnTo>
              </a:path>
              <a:path w="8513445" h="3962400">
                <a:moveTo>
                  <a:pt x="170687" y="1257300"/>
                </a:moveTo>
                <a:lnTo>
                  <a:pt x="192023" y="1257300"/>
                </a:lnTo>
              </a:path>
              <a:path w="8513445" h="3962400">
                <a:moveTo>
                  <a:pt x="309372" y="1257300"/>
                </a:moveTo>
                <a:lnTo>
                  <a:pt x="341375" y="1257300"/>
                </a:lnTo>
              </a:path>
              <a:path w="8513445" h="3962400">
                <a:moveTo>
                  <a:pt x="1098807" y="1257300"/>
                </a:moveTo>
                <a:lnTo>
                  <a:pt x="1141479" y="1257300"/>
                </a:lnTo>
              </a:path>
              <a:path w="8513445" h="3962400">
                <a:moveTo>
                  <a:pt x="1258827" y="1257300"/>
                </a:moveTo>
                <a:lnTo>
                  <a:pt x="1280163" y="1257300"/>
                </a:lnTo>
              </a:path>
              <a:path w="8513445" h="3962400">
                <a:moveTo>
                  <a:pt x="2048259" y="1257300"/>
                </a:moveTo>
                <a:lnTo>
                  <a:pt x="2069595" y="1257300"/>
                </a:lnTo>
              </a:path>
              <a:path w="8513445" h="3962400">
                <a:moveTo>
                  <a:pt x="2090931" y="1257300"/>
                </a:moveTo>
                <a:lnTo>
                  <a:pt x="2112267" y="1257300"/>
                </a:lnTo>
              </a:path>
              <a:path w="8513445" h="3962400">
                <a:moveTo>
                  <a:pt x="2133603" y="1257300"/>
                </a:moveTo>
                <a:lnTo>
                  <a:pt x="2154939" y="1257300"/>
                </a:lnTo>
              </a:path>
              <a:path w="8513445" h="3962400">
                <a:moveTo>
                  <a:pt x="2176275" y="1257300"/>
                </a:moveTo>
                <a:lnTo>
                  <a:pt x="2186943" y="1257300"/>
                </a:lnTo>
              </a:path>
              <a:path w="8513445" h="3962400">
                <a:moveTo>
                  <a:pt x="4843275" y="1257300"/>
                </a:moveTo>
                <a:lnTo>
                  <a:pt x="4864611" y="1257300"/>
                </a:lnTo>
              </a:path>
              <a:path w="8513445" h="3962400">
                <a:moveTo>
                  <a:pt x="5109975" y="1257300"/>
                </a:moveTo>
                <a:lnTo>
                  <a:pt x="5120643" y="1257300"/>
                </a:lnTo>
              </a:path>
              <a:path w="8513445" h="3962400">
                <a:moveTo>
                  <a:pt x="5846067" y="1257300"/>
                </a:moveTo>
                <a:lnTo>
                  <a:pt x="5867403" y="1257300"/>
                </a:lnTo>
              </a:path>
              <a:path w="8513445" h="3962400">
                <a:moveTo>
                  <a:pt x="5899407" y="1257300"/>
                </a:moveTo>
                <a:lnTo>
                  <a:pt x="5952747" y="1257300"/>
                </a:lnTo>
              </a:path>
              <a:path w="8513445" h="3962400">
                <a:moveTo>
                  <a:pt x="5995419" y="1257300"/>
                </a:moveTo>
                <a:lnTo>
                  <a:pt x="6016755" y="1257300"/>
                </a:lnTo>
              </a:path>
              <a:path w="8513445" h="3962400">
                <a:moveTo>
                  <a:pt x="6774183" y="1257300"/>
                </a:moveTo>
                <a:lnTo>
                  <a:pt x="6795519" y="1257300"/>
                </a:lnTo>
              </a:path>
              <a:path w="8513445" h="3962400">
                <a:moveTo>
                  <a:pt x="6923535" y="1257300"/>
                </a:moveTo>
                <a:lnTo>
                  <a:pt x="6944871" y="1257300"/>
                </a:lnTo>
              </a:path>
              <a:path w="8513445" h="3962400">
                <a:moveTo>
                  <a:pt x="7712967" y="1257299"/>
                </a:moveTo>
                <a:lnTo>
                  <a:pt x="7734303" y="1257299"/>
                </a:lnTo>
              </a:path>
              <a:path w="8513445" h="3962400">
                <a:moveTo>
                  <a:pt x="7862319" y="1257299"/>
                </a:moveTo>
                <a:lnTo>
                  <a:pt x="7894323" y="1257299"/>
                </a:lnTo>
              </a:path>
              <a:path w="8513445" h="3962400">
                <a:moveTo>
                  <a:pt x="170687" y="1264920"/>
                </a:moveTo>
                <a:lnTo>
                  <a:pt x="192023" y="1264920"/>
                </a:lnTo>
              </a:path>
              <a:path w="8513445" h="3962400">
                <a:moveTo>
                  <a:pt x="320040" y="1264920"/>
                </a:moveTo>
                <a:lnTo>
                  <a:pt x="341375" y="1264920"/>
                </a:lnTo>
              </a:path>
              <a:path w="8513445" h="3962400">
                <a:moveTo>
                  <a:pt x="1098807" y="1264920"/>
                </a:moveTo>
                <a:lnTo>
                  <a:pt x="1141479" y="1264920"/>
                </a:lnTo>
              </a:path>
              <a:path w="8513445" h="3962400">
                <a:moveTo>
                  <a:pt x="1269495" y="1264920"/>
                </a:moveTo>
                <a:lnTo>
                  <a:pt x="1290831" y="1264920"/>
                </a:lnTo>
              </a:path>
              <a:path w="8513445" h="3962400">
                <a:moveTo>
                  <a:pt x="2048259" y="1264920"/>
                </a:moveTo>
                <a:lnTo>
                  <a:pt x="2069595" y="1264920"/>
                </a:lnTo>
              </a:path>
              <a:path w="8513445" h="3962400">
                <a:moveTo>
                  <a:pt x="2090931" y="1264920"/>
                </a:moveTo>
                <a:lnTo>
                  <a:pt x="2112267" y="1264920"/>
                </a:lnTo>
              </a:path>
              <a:path w="8513445" h="3962400">
                <a:moveTo>
                  <a:pt x="2133603" y="1264920"/>
                </a:moveTo>
                <a:lnTo>
                  <a:pt x="2154939" y="1264920"/>
                </a:lnTo>
              </a:path>
              <a:path w="8513445" h="3962400">
                <a:moveTo>
                  <a:pt x="2176275" y="1264920"/>
                </a:moveTo>
                <a:lnTo>
                  <a:pt x="2197611" y="1264920"/>
                </a:lnTo>
              </a:path>
              <a:path w="8513445" h="3962400">
                <a:moveTo>
                  <a:pt x="4843275" y="1264920"/>
                </a:moveTo>
                <a:lnTo>
                  <a:pt x="4853943" y="1264920"/>
                </a:lnTo>
              </a:path>
              <a:path w="8513445" h="3962400">
                <a:moveTo>
                  <a:pt x="5109975" y="1264920"/>
                </a:moveTo>
                <a:lnTo>
                  <a:pt x="5120643" y="1264920"/>
                </a:lnTo>
              </a:path>
              <a:path w="8513445" h="3962400">
                <a:moveTo>
                  <a:pt x="5846067" y="1264920"/>
                </a:moveTo>
                <a:lnTo>
                  <a:pt x="5867403" y="1264920"/>
                </a:lnTo>
              </a:path>
              <a:path w="8513445" h="3962400">
                <a:moveTo>
                  <a:pt x="5899407" y="1264920"/>
                </a:moveTo>
                <a:lnTo>
                  <a:pt x="5952747" y="1264920"/>
                </a:lnTo>
              </a:path>
              <a:path w="8513445" h="3962400">
                <a:moveTo>
                  <a:pt x="5995419" y="1264920"/>
                </a:moveTo>
                <a:lnTo>
                  <a:pt x="6016755" y="1264920"/>
                </a:lnTo>
              </a:path>
              <a:path w="8513445" h="3962400">
                <a:moveTo>
                  <a:pt x="6774183" y="1264920"/>
                </a:moveTo>
                <a:lnTo>
                  <a:pt x="6795519" y="1264920"/>
                </a:lnTo>
              </a:path>
              <a:path w="8513445" h="3962400">
                <a:moveTo>
                  <a:pt x="6923535" y="1264920"/>
                </a:moveTo>
                <a:lnTo>
                  <a:pt x="6944871" y="1264920"/>
                </a:lnTo>
              </a:path>
              <a:path w="8513445" h="3962400">
                <a:moveTo>
                  <a:pt x="7712967" y="1264919"/>
                </a:moveTo>
                <a:lnTo>
                  <a:pt x="7734303" y="1264919"/>
                </a:lnTo>
              </a:path>
              <a:path w="8513445" h="3962400">
                <a:moveTo>
                  <a:pt x="7862319" y="1264919"/>
                </a:moveTo>
                <a:lnTo>
                  <a:pt x="7894323" y="1264919"/>
                </a:lnTo>
              </a:path>
              <a:path w="8513445" h="3962400">
                <a:moveTo>
                  <a:pt x="170687" y="1272540"/>
                </a:moveTo>
                <a:lnTo>
                  <a:pt x="192023" y="1272540"/>
                </a:lnTo>
              </a:path>
              <a:path w="8513445" h="3962400">
                <a:moveTo>
                  <a:pt x="320040" y="1272540"/>
                </a:moveTo>
                <a:lnTo>
                  <a:pt x="341375" y="1272540"/>
                </a:lnTo>
              </a:path>
              <a:path w="8513445" h="3962400">
                <a:moveTo>
                  <a:pt x="1098807" y="1272540"/>
                </a:moveTo>
                <a:lnTo>
                  <a:pt x="1141479" y="1272540"/>
                </a:lnTo>
              </a:path>
              <a:path w="8513445" h="3962400">
                <a:moveTo>
                  <a:pt x="1269495" y="1272540"/>
                </a:moveTo>
                <a:lnTo>
                  <a:pt x="1290831" y="1272540"/>
                </a:lnTo>
              </a:path>
              <a:path w="8513445" h="3962400">
                <a:moveTo>
                  <a:pt x="2048259" y="1272539"/>
                </a:moveTo>
                <a:lnTo>
                  <a:pt x="2069595" y="1272539"/>
                </a:lnTo>
              </a:path>
              <a:path w="8513445" h="3962400">
                <a:moveTo>
                  <a:pt x="2090931" y="1272539"/>
                </a:moveTo>
                <a:lnTo>
                  <a:pt x="2112267" y="1272539"/>
                </a:lnTo>
              </a:path>
              <a:path w="8513445" h="3962400">
                <a:moveTo>
                  <a:pt x="2133603" y="1272539"/>
                </a:moveTo>
                <a:lnTo>
                  <a:pt x="2154939" y="1272539"/>
                </a:lnTo>
              </a:path>
              <a:path w="8513445" h="3962400">
                <a:moveTo>
                  <a:pt x="2176275" y="1272539"/>
                </a:moveTo>
                <a:lnTo>
                  <a:pt x="2197611" y="1272539"/>
                </a:lnTo>
              </a:path>
              <a:path w="8513445" h="3962400">
                <a:moveTo>
                  <a:pt x="4843275" y="1272539"/>
                </a:moveTo>
                <a:lnTo>
                  <a:pt x="4853943" y="1272539"/>
                </a:lnTo>
              </a:path>
              <a:path w="8513445" h="3962400">
                <a:moveTo>
                  <a:pt x="5109975" y="1272539"/>
                </a:moveTo>
                <a:lnTo>
                  <a:pt x="5120643" y="1272539"/>
                </a:lnTo>
              </a:path>
              <a:path w="8513445" h="3962400">
                <a:moveTo>
                  <a:pt x="5835399" y="1272539"/>
                </a:moveTo>
                <a:lnTo>
                  <a:pt x="5856735" y="1272539"/>
                </a:lnTo>
              </a:path>
              <a:path w="8513445" h="3962400">
                <a:moveTo>
                  <a:pt x="5910075" y="1272539"/>
                </a:moveTo>
                <a:lnTo>
                  <a:pt x="5952747" y="1272539"/>
                </a:lnTo>
              </a:path>
              <a:path w="8513445" h="3962400">
                <a:moveTo>
                  <a:pt x="5995419" y="1272539"/>
                </a:moveTo>
                <a:lnTo>
                  <a:pt x="6016755" y="1272539"/>
                </a:lnTo>
              </a:path>
              <a:path w="8513445" h="3962400">
                <a:moveTo>
                  <a:pt x="6774183" y="1272539"/>
                </a:moveTo>
                <a:lnTo>
                  <a:pt x="6795519" y="1272539"/>
                </a:lnTo>
              </a:path>
              <a:path w="8513445" h="3962400">
                <a:moveTo>
                  <a:pt x="6934203" y="1272539"/>
                </a:moveTo>
                <a:lnTo>
                  <a:pt x="6955539" y="1272539"/>
                </a:lnTo>
              </a:path>
              <a:path w="8513445" h="3962400">
                <a:moveTo>
                  <a:pt x="7712967" y="1272539"/>
                </a:moveTo>
                <a:lnTo>
                  <a:pt x="7723635" y="1272539"/>
                </a:lnTo>
              </a:path>
              <a:path w="8513445" h="3962400">
                <a:moveTo>
                  <a:pt x="7862319" y="1272539"/>
                </a:moveTo>
                <a:lnTo>
                  <a:pt x="7894323" y="1272539"/>
                </a:lnTo>
              </a:path>
              <a:path w="8513445" h="3962400">
                <a:moveTo>
                  <a:pt x="160019" y="1280160"/>
                </a:moveTo>
                <a:lnTo>
                  <a:pt x="192023" y="1280160"/>
                </a:lnTo>
              </a:path>
              <a:path w="8513445" h="3962400">
                <a:moveTo>
                  <a:pt x="320040" y="1280160"/>
                </a:moveTo>
                <a:lnTo>
                  <a:pt x="341375" y="1280160"/>
                </a:lnTo>
              </a:path>
              <a:path w="8513445" h="3962400">
                <a:moveTo>
                  <a:pt x="1098807" y="1280160"/>
                </a:moveTo>
                <a:lnTo>
                  <a:pt x="1141479" y="1280160"/>
                </a:lnTo>
              </a:path>
              <a:path w="8513445" h="3962400">
                <a:moveTo>
                  <a:pt x="1269495" y="1280160"/>
                </a:moveTo>
                <a:lnTo>
                  <a:pt x="1290831" y="1280160"/>
                </a:lnTo>
              </a:path>
              <a:path w="8513445" h="3962400">
                <a:moveTo>
                  <a:pt x="2048259" y="1280159"/>
                </a:moveTo>
                <a:lnTo>
                  <a:pt x="2069595" y="1280159"/>
                </a:lnTo>
              </a:path>
              <a:path w="8513445" h="3962400">
                <a:moveTo>
                  <a:pt x="2090931" y="1280159"/>
                </a:moveTo>
                <a:lnTo>
                  <a:pt x="2112267" y="1280159"/>
                </a:lnTo>
              </a:path>
              <a:path w="8513445" h="3962400">
                <a:moveTo>
                  <a:pt x="2133603" y="1280159"/>
                </a:moveTo>
                <a:lnTo>
                  <a:pt x="2154939" y="1280159"/>
                </a:lnTo>
              </a:path>
              <a:path w="8513445" h="3962400">
                <a:moveTo>
                  <a:pt x="2176275" y="1280159"/>
                </a:moveTo>
                <a:lnTo>
                  <a:pt x="2197611" y="1280159"/>
                </a:lnTo>
              </a:path>
              <a:path w="8513445" h="3962400">
                <a:moveTo>
                  <a:pt x="2218947" y="1280159"/>
                </a:moveTo>
                <a:lnTo>
                  <a:pt x="2229615" y="1280159"/>
                </a:lnTo>
              </a:path>
              <a:path w="8513445" h="3962400">
                <a:moveTo>
                  <a:pt x="4843275" y="1280159"/>
                </a:moveTo>
                <a:lnTo>
                  <a:pt x="4853943" y="1280159"/>
                </a:lnTo>
              </a:path>
              <a:path w="8513445" h="3962400">
                <a:moveTo>
                  <a:pt x="5109975" y="1280159"/>
                </a:moveTo>
                <a:lnTo>
                  <a:pt x="5120643" y="1280159"/>
                </a:lnTo>
              </a:path>
              <a:path w="8513445" h="3962400">
                <a:moveTo>
                  <a:pt x="5835399" y="1280159"/>
                </a:moveTo>
                <a:lnTo>
                  <a:pt x="5856735" y="1280159"/>
                </a:lnTo>
              </a:path>
              <a:path w="8513445" h="3962400">
                <a:moveTo>
                  <a:pt x="5910075" y="1280159"/>
                </a:moveTo>
                <a:lnTo>
                  <a:pt x="5942079" y="1280159"/>
                </a:lnTo>
              </a:path>
              <a:path w="8513445" h="3962400">
                <a:moveTo>
                  <a:pt x="5995419" y="1280159"/>
                </a:moveTo>
                <a:lnTo>
                  <a:pt x="6016755" y="1280159"/>
                </a:lnTo>
              </a:path>
              <a:path w="8513445" h="3962400">
                <a:moveTo>
                  <a:pt x="6774183" y="1280159"/>
                </a:moveTo>
                <a:lnTo>
                  <a:pt x="6795519" y="1280159"/>
                </a:lnTo>
              </a:path>
              <a:path w="8513445" h="3962400">
                <a:moveTo>
                  <a:pt x="6934203" y="1280159"/>
                </a:moveTo>
                <a:lnTo>
                  <a:pt x="6955539" y="1280159"/>
                </a:lnTo>
              </a:path>
              <a:path w="8513445" h="3962400">
                <a:moveTo>
                  <a:pt x="7712967" y="1280159"/>
                </a:moveTo>
                <a:lnTo>
                  <a:pt x="7723635" y="1280159"/>
                </a:lnTo>
              </a:path>
              <a:path w="8513445" h="3962400">
                <a:moveTo>
                  <a:pt x="7872987" y="1280159"/>
                </a:moveTo>
                <a:lnTo>
                  <a:pt x="7894323" y="1280159"/>
                </a:lnTo>
              </a:path>
              <a:path w="8513445" h="3962400">
                <a:moveTo>
                  <a:pt x="160019" y="1287779"/>
                </a:moveTo>
                <a:lnTo>
                  <a:pt x="181355" y="1287779"/>
                </a:lnTo>
              </a:path>
              <a:path w="8513445" h="3962400">
                <a:moveTo>
                  <a:pt x="320040" y="1287779"/>
                </a:moveTo>
                <a:lnTo>
                  <a:pt x="341375" y="1287779"/>
                </a:lnTo>
              </a:path>
              <a:path w="8513445" h="3962400">
                <a:moveTo>
                  <a:pt x="1098807" y="1287779"/>
                </a:moveTo>
                <a:lnTo>
                  <a:pt x="1130811" y="1287779"/>
                </a:lnTo>
              </a:path>
              <a:path w="8513445" h="3962400">
                <a:moveTo>
                  <a:pt x="1269495" y="1287779"/>
                </a:moveTo>
                <a:lnTo>
                  <a:pt x="1290831" y="1287779"/>
                </a:lnTo>
              </a:path>
              <a:path w="8513445" h="3962400">
                <a:moveTo>
                  <a:pt x="2048259" y="1287779"/>
                </a:moveTo>
                <a:lnTo>
                  <a:pt x="2069595" y="1287779"/>
                </a:lnTo>
              </a:path>
              <a:path w="8513445" h="3962400">
                <a:moveTo>
                  <a:pt x="2090931" y="1287779"/>
                </a:moveTo>
                <a:lnTo>
                  <a:pt x="2112267" y="1287779"/>
                </a:lnTo>
              </a:path>
              <a:path w="8513445" h="3962400">
                <a:moveTo>
                  <a:pt x="2133603" y="1287779"/>
                </a:moveTo>
                <a:lnTo>
                  <a:pt x="2154939" y="1287779"/>
                </a:lnTo>
              </a:path>
              <a:path w="8513445" h="3962400">
                <a:moveTo>
                  <a:pt x="2176275" y="1287779"/>
                </a:moveTo>
                <a:lnTo>
                  <a:pt x="2197611" y="1287779"/>
                </a:lnTo>
              </a:path>
              <a:path w="8513445" h="3962400">
                <a:moveTo>
                  <a:pt x="2218947" y="1287779"/>
                </a:moveTo>
                <a:lnTo>
                  <a:pt x="2229615" y="1287779"/>
                </a:lnTo>
              </a:path>
              <a:path w="8513445" h="3962400">
                <a:moveTo>
                  <a:pt x="4843275" y="1287779"/>
                </a:moveTo>
                <a:lnTo>
                  <a:pt x="4853943" y="1287779"/>
                </a:lnTo>
              </a:path>
              <a:path w="8513445" h="3962400">
                <a:moveTo>
                  <a:pt x="5109975" y="1287779"/>
                </a:moveTo>
                <a:lnTo>
                  <a:pt x="5120643" y="1287779"/>
                </a:lnTo>
              </a:path>
              <a:path w="8513445" h="3962400">
                <a:moveTo>
                  <a:pt x="5835399" y="1287779"/>
                </a:moveTo>
                <a:lnTo>
                  <a:pt x="5856735" y="1287779"/>
                </a:lnTo>
              </a:path>
              <a:path w="8513445" h="3962400">
                <a:moveTo>
                  <a:pt x="5920743" y="1287779"/>
                </a:moveTo>
                <a:lnTo>
                  <a:pt x="5942079" y="1287779"/>
                </a:lnTo>
              </a:path>
              <a:path w="8513445" h="3962400">
                <a:moveTo>
                  <a:pt x="5995419" y="1287779"/>
                </a:moveTo>
                <a:lnTo>
                  <a:pt x="6016755" y="1287779"/>
                </a:lnTo>
              </a:path>
              <a:path w="8513445" h="3962400">
                <a:moveTo>
                  <a:pt x="6763515" y="1287779"/>
                </a:moveTo>
                <a:lnTo>
                  <a:pt x="6795519" y="1287779"/>
                </a:lnTo>
              </a:path>
              <a:path w="8513445" h="3962400">
                <a:moveTo>
                  <a:pt x="6934203" y="1287779"/>
                </a:moveTo>
                <a:lnTo>
                  <a:pt x="6955539" y="1287779"/>
                </a:lnTo>
              </a:path>
              <a:path w="8513445" h="3962400">
                <a:moveTo>
                  <a:pt x="7712967" y="1287779"/>
                </a:moveTo>
                <a:lnTo>
                  <a:pt x="7723635" y="1287779"/>
                </a:lnTo>
              </a:path>
              <a:path w="8513445" h="3962400">
                <a:moveTo>
                  <a:pt x="7872987" y="1287779"/>
                </a:moveTo>
                <a:lnTo>
                  <a:pt x="7894323" y="1287779"/>
                </a:lnTo>
              </a:path>
              <a:path w="8513445" h="3962400">
                <a:moveTo>
                  <a:pt x="160019" y="1295400"/>
                </a:moveTo>
                <a:lnTo>
                  <a:pt x="181355" y="1295400"/>
                </a:lnTo>
              </a:path>
              <a:path w="8513445" h="3962400">
                <a:moveTo>
                  <a:pt x="320040" y="1295400"/>
                </a:moveTo>
                <a:lnTo>
                  <a:pt x="352043" y="1295400"/>
                </a:lnTo>
              </a:path>
              <a:path w="8513445" h="3962400">
                <a:moveTo>
                  <a:pt x="1098807" y="1295400"/>
                </a:moveTo>
                <a:lnTo>
                  <a:pt x="1130811" y="1295400"/>
                </a:lnTo>
              </a:path>
              <a:path w="8513445" h="3962400">
                <a:moveTo>
                  <a:pt x="1269495" y="1295400"/>
                </a:moveTo>
                <a:lnTo>
                  <a:pt x="1290831" y="1295400"/>
                </a:lnTo>
              </a:path>
              <a:path w="8513445" h="3962400">
                <a:moveTo>
                  <a:pt x="2048259" y="1295400"/>
                </a:moveTo>
                <a:lnTo>
                  <a:pt x="2069595" y="1295400"/>
                </a:lnTo>
              </a:path>
              <a:path w="8513445" h="3962400">
                <a:moveTo>
                  <a:pt x="2090931" y="1295400"/>
                </a:moveTo>
                <a:lnTo>
                  <a:pt x="2112267" y="1295400"/>
                </a:lnTo>
              </a:path>
              <a:path w="8513445" h="3962400">
                <a:moveTo>
                  <a:pt x="2133603" y="1295400"/>
                </a:moveTo>
                <a:lnTo>
                  <a:pt x="2154939" y="1295400"/>
                </a:lnTo>
              </a:path>
              <a:path w="8513445" h="3962400">
                <a:moveTo>
                  <a:pt x="2176275" y="1295400"/>
                </a:moveTo>
                <a:lnTo>
                  <a:pt x="2197611" y="1295400"/>
                </a:lnTo>
              </a:path>
              <a:path w="8513445" h="3962400">
                <a:moveTo>
                  <a:pt x="2229615" y="1295400"/>
                </a:moveTo>
                <a:lnTo>
                  <a:pt x="2240283" y="1295400"/>
                </a:lnTo>
              </a:path>
              <a:path w="8513445" h="3962400">
                <a:moveTo>
                  <a:pt x="4843275" y="1295400"/>
                </a:moveTo>
                <a:lnTo>
                  <a:pt x="4853943" y="1295400"/>
                </a:lnTo>
              </a:path>
              <a:path w="8513445" h="3962400">
                <a:moveTo>
                  <a:pt x="5109975" y="1295400"/>
                </a:moveTo>
                <a:lnTo>
                  <a:pt x="5120643" y="1295400"/>
                </a:lnTo>
              </a:path>
              <a:path w="8513445" h="3962400">
                <a:moveTo>
                  <a:pt x="5835399" y="1295400"/>
                </a:moveTo>
                <a:lnTo>
                  <a:pt x="5856735" y="1295400"/>
                </a:lnTo>
              </a:path>
              <a:path w="8513445" h="3962400">
                <a:moveTo>
                  <a:pt x="5995419" y="1295400"/>
                </a:moveTo>
                <a:lnTo>
                  <a:pt x="6016755" y="1295400"/>
                </a:lnTo>
              </a:path>
              <a:path w="8513445" h="3962400">
                <a:moveTo>
                  <a:pt x="6763515" y="1295400"/>
                </a:moveTo>
                <a:lnTo>
                  <a:pt x="6795519" y="1295400"/>
                </a:lnTo>
              </a:path>
              <a:path w="8513445" h="3962400">
                <a:moveTo>
                  <a:pt x="6934203" y="1295400"/>
                </a:moveTo>
                <a:lnTo>
                  <a:pt x="6955539" y="1295400"/>
                </a:lnTo>
              </a:path>
              <a:path w="8513445" h="3962400">
                <a:moveTo>
                  <a:pt x="7712967" y="1295399"/>
                </a:moveTo>
                <a:lnTo>
                  <a:pt x="7723635" y="1295399"/>
                </a:lnTo>
              </a:path>
              <a:path w="8513445" h="3962400">
                <a:moveTo>
                  <a:pt x="7872987" y="1295399"/>
                </a:moveTo>
                <a:lnTo>
                  <a:pt x="7904991" y="1295399"/>
                </a:lnTo>
              </a:path>
              <a:path w="8513445" h="3962400">
                <a:moveTo>
                  <a:pt x="160019" y="1303020"/>
                </a:moveTo>
                <a:lnTo>
                  <a:pt x="181355" y="1303020"/>
                </a:lnTo>
              </a:path>
              <a:path w="8513445" h="3962400">
                <a:moveTo>
                  <a:pt x="330707" y="1303020"/>
                </a:moveTo>
                <a:lnTo>
                  <a:pt x="352043" y="1303020"/>
                </a:lnTo>
              </a:path>
              <a:path w="8513445" h="3962400">
                <a:moveTo>
                  <a:pt x="1098807" y="1303020"/>
                </a:moveTo>
                <a:lnTo>
                  <a:pt x="1130811" y="1303020"/>
                </a:lnTo>
              </a:path>
              <a:path w="8513445" h="3962400">
                <a:moveTo>
                  <a:pt x="1269495" y="1303020"/>
                </a:moveTo>
                <a:lnTo>
                  <a:pt x="1301499" y="1303020"/>
                </a:lnTo>
              </a:path>
              <a:path w="8513445" h="3962400">
                <a:moveTo>
                  <a:pt x="2048259" y="1303020"/>
                </a:moveTo>
                <a:lnTo>
                  <a:pt x="2069595" y="1303020"/>
                </a:lnTo>
              </a:path>
              <a:path w="8513445" h="3962400">
                <a:moveTo>
                  <a:pt x="2090931" y="1303020"/>
                </a:moveTo>
                <a:lnTo>
                  <a:pt x="2112267" y="1303020"/>
                </a:lnTo>
              </a:path>
              <a:path w="8513445" h="3962400">
                <a:moveTo>
                  <a:pt x="2133603" y="1303020"/>
                </a:moveTo>
                <a:lnTo>
                  <a:pt x="2154939" y="1303020"/>
                </a:lnTo>
              </a:path>
              <a:path w="8513445" h="3962400">
                <a:moveTo>
                  <a:pt x="2176275" y="1303020"/>
                </a:moveTo>
                <a:lnTo>
                  <a:pt x="2197611" y="1303020"/>
                </a:lnTo>
              </a:path>
              <a:path w="8513445" h="3962400">
                <a:moveTo>
                  <a:pt x="2208279" y="1303020"/>
                </a:moveTo>
                <a:lnTo>
                  <a:pt x="2240283" y="1303020"/>
                </a:lnTo>
              </a:path>
              <a:path w="8513445" h="3962400">
                <a:moveTo>
                  <a:pt x="4843275" y="1303020"/>
                </a:moveTo>
                <a:lnTo>
                  <a:pt x="4853943" y="1303020"/>
                </a:lnTo>
              </a:path>
              <a:path w="8513445" h="3962400">
                <a:moveTo>
                  <a:pt x="5109975" y="1303020"/>
                </a:moveTo>
                <a:lnTo>
                  <a:pt x="5120643" y="1303020"/>
                </a:lnTo>
              </a:path>
              <a:path w="8513445" h="3962400">
                <a:moveTo>
                  <a:pt x="5835399" y="1303020"/>
                </a:moveTo>
                <a:lnTo>
                  <a:pt x="5856735" y="1303020"/>
                </a:lnTo>
              </a:path>
              <a:path w="8513445" h="3962400">
                <a:moveTo>
                  <a:pt x="5995419" y="1303020"/>
                </a:moveTo>
                <a:lnTo>
                  <a:pt x="6016755" y="1303020"/>
                </a:lnTo>
              </a:path>
              <a:path w="8513445" h="3962400">
                <a:moveTo>
                  <a:pt x="6763515" y="1303020"/>
                </a:moveTo>
                <a:lnTo>
                  <a:pt x="6795519" y="1303020"/>
                </a:lnTo>
              </a:path>
              <a:path w="8513445" h="3962400">
                <a:moveTo>
                  <a:pt x="6934203" y="1303020"/>
                </a:moveTo>
                <a:lnTo>
                  <a:pt x="6955539" y="1303020"/>
                </a:lnTo>
              </a:path>
              <a:path w="8513445" h="3962400">
                <a:moveTo>
                  <a:pt x="7702299" y="1303019"/>
                </a:moveTo>
                <a:lnTo>
                  <a:pt x="7712967" y="1303019"/>
                </a:lnTo>
              </a:path>
              <a:path w="8513445" h="3962400">
                <a:moveTo>
                  <a:pt x="7883655" y="1303019"/>
                </a:moveTo>
                <a:lnTo>
                  <a:pt x="7904991" y="1303019"/>
                </a:lnTo>
              </a:path>
              <a:path w="8513445" h="3962400">
                <a:moveTo>
                  <a:pt x="160019" y="1310640"/>
                </a:moveTo>
                <a:lnTo>
                  <a:pt x="181355" y="1310640"/>
                </a:lnTo>
              </a:path>
              <a:path w="8513445" h="3962400">
                <a:moveTo>
                  <a:pt x="330707" y="1310640"/>
                </a:moveTo>
                <a:lnTo>
                  <a:pt x="352043" y="1310640"/>
                </a:lnTo>
              </a:path>
              <a:path w="8513445" h="3962400">
                <a:moveTo>
                  <a:pt x="1098807" y="1310640"/>
                </a:moveTo>
                <a:lnTo>
                  <a:pt x="1130811" y="1310640"/>
                </a:lnTo>
              </a:path>
              <a:path w="8513445" h="3962400">
                <a:moveTo>
                  <a:pt x="1269495" y="1310640"/>
                </a:moveTo>
                <a:lnTo>
                  <a:pt x="1301499" y="1310640"/>
                </a:lnTo>
              </a:path>
              <a:path w="8513445" h="3962400">
                <a:moveTo>
                  <a:pt x="2048259" y="1310639"/>
                </a:moveTo>
                <a:lnTo>
                  <a:pt x="2069595" y="1310639"/>
                </a:lnTo>
              </a:path>
              <a:path w="8513445" h="3962400">
                <a:moveTo>
                  <a:pt x="2090931" y="1310639"/>
                </a:moveTo>
                <a:lnTo>
                  <a:pt x="2112267" y="1310639"/>
                </a:lnTo>
              </a:path>
              <a:path w="8513445" h="3962400">
                <a:moveTo>
                  <a:pt x="2133603" y="1310639"/>
                </a:moveTo>
                <a:lnTo>
                  <a:pt x="2154939" y="1310639"/>
                </a:lnTo>
              </a:path>
              <a:path w="8513445" h="3962400">
                <a:moveTo>
                  <a:pt x="2176275" y="1310639"/>
                </a:moveTo>
                <a:lnTo>
                  <a:pt x="2197611" y="1310639"/>
                </a:lnTo>
              </a:path>
              <a:path w="8513445" h="3962400">
                <a:moveTo>
                  <a:pt x="2208279" y="1310639"/>
                </a:moveTo>
                <a:lnTo>
                  <a:pt x="2240283" y="1310639"/>
                </a:lnTo>
              </a:path>
              <a:path w="8513445" h="3962400">
                <a:moveTo>
                  <a:pt x="4843275" y="1310639"/>
                </a:moveTo>
                <a:lnTo>
                  <a:pt x="4853943" y="1310639"/>
                </a:lnTo>
              </a:path>
              <a:path w="8513445" h="3962400">
                <a:moveTo>
                  <a:pt x="5109975" y="1310639"/>
                </a:moveTo>
                <a:lnTo>
                  <a:pt x="5120643" y="1310639"/>
                </a:lnTo>
              </a:path>
              <a:path w="8513445" h="3962400">
                <a:moveTo>
                  <a:pt x="5835399" y="1310639"/>
                </a:moveTo>
                <a:lnTo>
                  <a:pt x="5856735" y="1310639"/>
                </a:lnTo>
              </a:path>
              <a:path w="8513445" h="3962400">
                <a:moveTo>
                  <a:pt x="5995419" y="1310639"/>
                </a:moveTo>
                <a:lnTo>
                  <a:pt x="6016755" y="1310639"/>
                </a:lnTo>
              </a:path>
              <a:path w="8513445" h="3962400">
                <a:moveTo>
                  <a:pt x="6763515" y="1310639"/>
                </a:moveTo>
                <a:lnTo>
                  <a:pt x="6795519" y="1310639"/>
                </a:lnTo>
              </a:path>
              <a:path w="8513445" h="3962400">
                <a:moveTo>
                  <a:pt x="6934203" y="1310639"/>
                </a:moveTo>
                <a:lnTo>
                  <a:pt x="6966207" y="1310639"/>
                </a:lnTo>
              </a:path>
              <a:path w="8513445" h="3962400">
                <a:moveTo>
                  <a:pt x="7702299" y="1310639"/>
                </a:moveTo>
                <a:lnTo>
                  <a:pt x="7712967" y="1310639"/>
                </a:lnTo>
              </a:path>
              <a:path w="8513445" h="3962400">
                <a:moveTo>
                  <a:pt x="7883655" y="1310639"/>
                </a:moveTo>
                <a:lnTo>
                  <a:pt x="7904991" y="1310639"/>
                </a:lnTo>
              </a:path>
              <a:path w="8513445" h="3962400">
                <a:moveTo>
                  <a:pt x="160019" y="1318260"/>
                </a:moveTo>
                <a:lnTo>
                  <a:pt x="170687" y="1318260"/>
                </a:lnTo>
              </a:path>
              <a:path w="8513445" h="3962400">
                <a:moveTo>
                  <a:pt x="330707" y="1318260"/>
                </a:moveTo>
                <a:lnTo>
                  <a:pt x="362711" y="1318260"/>
                </a:lnTo>
              </a:path>
              <a:path w="8513445" h="3962400">
                <a:moveTo>
                  <a:pt x="1098807" y="1318260"/>
                </a:moveTo>
                <a:lnTo>
                  <a:pt x="1120143" y="1318260"/>
                </a:lnTo>
              </a:path>
              <a:path w="8513445" h="3962400">
                <a:moveTo>
                  <a:pt x="1280163" y="1318260"/>
                </a:moveTo>
                <a:lnTo>
                  <a:pt x="1301499" y="1318260"/>
                </a:lnTo>
              </a:path>
              <a:path w="8513445" h="3962400">
                <a:moveTo>
                  <a:pt x="2048259" y="1318259"/>
                </a:moveTo>
                <a:lnTo>
                  <a:pt x="2058927" y="1318259"/>
                </a:lnTo>
              </a:path>
              <a:path w="8513445" h="3962400">
                <a:moveTo>
                  <a:pt x="2090931" y="1318259"/>
                </a:moveTo>
                <a:lnTo>
                  <a:pt x="2112267" y="1318259"/>
                </a:lnTo>
              </a:path>
              <a:path w="8513445" h="3962400">
                <a:moveTo>
                  <a:pt x="2133603" y="1318259"/>
                </a:moveTo>
                <a:lnTo>
                  <a:pt x="2154939" y="1318259"/>
                </a:lnTo>
              </a:path>
              <a:path w="8513445" h="3962400">
                <a:moveTo>
                  <a:pt x="2176275" y="1318259"/>
                </a:moveTo>
                <a:lnTo>
                  <a:pt x="2197611" y="1318259"/>
                </a:lnTo>
              </a:path>
              <a:path w="8513445" h="3962400">
                <a:moveTo>
                  <a:pt x="2208279" y="1318259"/>
                </a:moveTo>
                <a:lnTo>
                  <a:pt x="2250951" y="1318259"/>
                </a:lnTo>
              </a:path>
              <a:path w="8513445" h="3962400">
                <a:moveTo>
                  <a:pt x="4843275" y="1318259"/>
                </a:moveTo>
                <a:lnTo>
                  <a:pt x="4853943" y="1318259"/>
                </a:lnTo>
              </a:path>
              <a:path w="8513445" h="3962400">
                <a:moveTo>
                  <a:pt x="5109975" y="1318259"/>
                </a:moveTo>
                <a:lnTo>
                  <a:pt x="5120643" y="1318259"/>
                </a:lnTo>
              </a:path>
              <a:path w="8513445" h="3962400">
                <a:moveTo>
                  <a:pt x="5835399" y="1318259"/>
                </a:moveTo>
                <a:lnTo>
                  <a:pt x="5856735" y="1318259"/>
                </a:lnTo>
              </a:path>
              <a:path w="8513445" h="3962400">
                <a:moveTo>
                  <a:pt x="6006087" y="1318259"/>
                </a:moveTo>
                <a:lnTo>
                  <a:pt x="6016755" y="1318259"/>
                </a:lnTo>
              </a:path>
              <a:path w="8513445" h="3962400">
                <a:moveTo>
                  <a:pt x="6763515" y="1318259"/>
                </a:moveTo>
                <a:lnTo>
                  <a:pt x="6795519" y="1318259"/>
                </a:lnTo>
              </a:path>
              <a:path w="8513445" h="3962400">
                <a:moveTo>
                  <a:pt x="6934203" y="1318259"/>
                </a:moveTo>
                <a:lnTo>
                  <a:pt x="6966207" y="1318259"/>
                </a:lnTo>
              </a:path>
              <a:path w="8513445" h="3962400">
                <a:moveTo>
                  <a:pt x="7702299" y="1318259"/>
                </a:moveTo>
                <a:lnTo>
                  <a:pt x="7712967" y="1318259"/>
                </a:lnTo>
              </a:path>
              <a:path w="8513445" h="3962400">
                <a:moveTo>
                  <a:pt x="7883655" y="1318259"/>
                </a:moveTo>
                <a:lnTo>
                  <a:pt x="7904991" y="1318259"/>
                </a:lnTo>
              </a:path>
              <a:path w="8513445" h="3962400">
                <a:moveTo>
                  <a:pt x="160019" y="1325879"/>
                </a:moveTo>
                <a:lnTo>
                  <a:pt x="170687" y="1325879"/>
                </a:lnTo>
              </a:path>
              <a:path w="8513445" h="3962400">
                <a:moveTo>
                  <a:pt x="330707" y="1325879"/>
                </a:moveTo>
                <a:lnTo>
                  <a:pt x="362711" y="1325879"/>
                </a:lnTo>
              </a:path>
              <a:path w="8513445" h="3962400">
                <a:moveTo>
                  <a:pt x="1098807" y="1325879"/>
                </a:moveTo>
                <a:lnTo>
                  <a:pt x="1120143" y="1325879"/>
                </a:lnTo>
              </a:path>
              <a:path w="8513445" h="3962400">
                <a:moveTo>
                  <a:pt x="1280163" y="1325879"/>
                </a:moveTo>
                <a:lnTo>
                  <a:pt x="1301499" y="1325879"/>
                </a:lnTo>
              </a:path>
              <a:path w="8513445" h="3962400">
                <a:moveTo>
                  <a:pt x="2048259" y="1325879"/>
                </a:moveTo>
                <a:lnTo>
                  <a:pt x="2058927" y="1325879"/>
                </a:lnTo>
              </a:path>
              <a:path w="8513445" h="3962400">
                <a:moveTo>
                  <a:pt x="2090931" y="1325879"/>
                </a:moveTo>
                <a:lnTo>
                  <a:pt x="2112267" y="1325879"/>
                </a:lnTo>
              </a:path>
              <a:path w="8513445" h="3962400">
                <a:moveTo>
                  <a:pt x="2133603" y="1325879"/>
                </a:moveTo>
                <a:lnTo>
                  <a:pt x="2154939" y="1325879"/>
                </a:lnTo>
              </a:path>
              <a:path w="8513445" h="3962400">
                <a:moveTo>
                  <a:pt x="2176275" y="1325879"/>
                </a:moveTo>
                <a:lnTo>
                  <a:pt x="2197611" y="1325879"/>
                </a:lnTo>
              </a:path>
              <a:path w="8513445" h="3962400">
                <a:moveTo>
                  <a:pt x="2208279" y="1325879"/>
                </a:moveTo>
                <a:lnTo>
                  <a:pt x="2250951" y="1325879"/>
                </a:lnTo>
              </a:path>
              <a:path w="8513445" h="3962400">
                <a:moveTo>
                  <a:pt x="4843275" y="1325879"/>
                </a:moveTo>
                <a:lnTo>
                  <a:pt x="4853943" y="1325879"/>
                </a:lnTo>
              </a:path>
              <a:path w="8513445" h="3962400">
                <a:moveTo>
                  <a:pt x="5109975" y="1325879"/>
                </a:moveTo>
                <a:lnTo>
                  <a:pt x="5120643" y="1325879"/>
                </a:lnTo>
              </a:path>
              <a:path w="8513445" h="3962400">
                <a:moveTo>
                  <a:pt x="5835399" y="1325879"/>
                </a:moveTo>
                <a:lnTo>
                  <a:pt x="5856735" y="1325879"/>
                </a:lnTo>
              </a:path>
              <a:path w="8513445" h="3962400">
                <a:moveTo>
                  <a:pt x="6006087" y="1325879"/>
                </a:moveTo>
                <a:lnTo>
                  <a:pt x="6016755" y="1325879"/>
                </a:lnTo>
              </a:path>
              <a:path w="8513445" h="3962400">
                <a:moveTo>
                  <a:pt x="6763515" y="1325879"/>
                </a:moveTo>
                <a:lnTo>
                  <a:pt x="6795519" y="1325879"/>
                </a:lnTo>
              </a:path>
              <a:path w="8513445" h="3962400">
                <a:moveTo>
                  <a:pt x="6944871" y="1325879"/>
                </a:moveTo>
                <a:lnTo>
                  <a:pt x="6966207" y="1325879"/>
                </a:lnTo>
              </a:path>
              <a:path w="8513445" h="3962400">
                <a:moveTo>
                  <a:pt x="7702299" y="1325879"/>
                </a:moveTo>
                <a:lnTo>
                  <a:pt x="7712967" y="1325879"/>
                </a:lnTo>
              </a:path>
              <a:path w="8513445" h="3962400">
                <a:moveTo>
                  <a:pt x="7883655" y="1325879"/>
                </a:moveTo>
                <a:lnTo>
                  <a:pt x="7904991" y="1325879"/>
                </a:lnTo>
              </a:path>
              <a:path w="8513445" h="3962400">
                <a:moveTo>
                  <a:pt x="149351" y="1333500"/>
                </a:moveTo>
                <a:lnTo>
                  <a:pt x="170687" y="1333500"/>
                </a:lnTo>
              </a:path>
              <a:path w="8513445" h="3962400">
                <a:moveTo>
                  <a:pt x="330707" y="1333500"/>
                </a:moveTo>
                <a:lnTo>
                  <a:pt x="362711" y="1333500"/>
                </a:lnTo>
              </a:path>
              <a:path w="8513445" h="3962400">
                <a:moveTo>
                  <a:pt x="1098807" y="1333500"/>
                </a:moveTo>
                <a:lnTo>
                  <a:pt x="1120143" y="1333500"/>
                </a:lnTo>
              </a:path>
              <a:path w="8513445" h="3962400">
                <a:moveTo>
                  <a:pt x="1280163" y="1333500"/>
                </a:moveTo>
                <a:lnTo>
                  <a:pt x="1301499" y="1333500"/>
                </a:lnTo>
              </a:path>
              <a:path w="8513445" h="3962400">
                <a:moveTo>
                  <a:pt x="2048259" y="1333500"/>
                </a:moveTo>
                <a:lnTo>
                  <a:pt x="2058927" y="1333500"/>
                </a:lnTo>
              </a:path>
              <a:path w="8513445" h="3962400">
                <a:moveTo>
                  <a:pt x="2101599" y="1333500"/>
                </a:moveTo>
                <a:lnTo>
                  <a:pt x="2112267" y="1333500"/>
                </a:lnTo>
              </a:path>
              <a:path w="8513445" h="3962400">
                <a:moveTo>
                  <a:pt x="2133603" y="1333500"/>
                </a:moveTo>
                <a:lnTo>
                  <a:pt x="2154939" y="1333500"/>
                </a:lnTo>
              </a:path>
              <a:path w="8513445" h="3962400">
                <a:moveTo>
                  <a:pt x="2176275" y="1333500"/>
                </a:moveTo>
                <a:lnTo>
                  <a:pt x="2197611" y="1333500"/>
                </a:lnTo>
              </a:path>
              <a:path w="8513445" h="3962400">
                <a:moveTo>
                  <a:pt x="2208279" y="1333500"/>
                </a:moveTo>
                <a:lnTo>
                  <a:pt x="2250951" y="1333500"/>
                </a:lnTo>
              </a:path>
              <a:path w="8513445" h="3962400">
                <a:moveTo>
                  <a:pt x="4843275" y="1333500"/>
                </a:moveTo>
                <a:lnTo>
                  <a:pt x="4853943" y="1333500"/>
                </a:lnTo>
              </a:path>
              <a:path w="8513445" h="3962400">
                <a:moveTo>
                  <a:pt x="5109975" y="1333500"/>
                </a:moveTo>
                <a:lnTo>
                  <a:pt x="5131311" y="1333500"/>
                </a:lnTo>
              </a:path>
              <a:path w="8513445" h="3962400">
                <a:moveTo>
                  <a:pt x="5835399" y="1333500"/>
                </a:moveTo>
                <a:lnTo>
                  <a:pt x="5856735" y="1333500"/>
                </a:lnTo>
              </a:path>
              <a:path w="8513445" h="3962400">
                <a:moveTo>
                  <a:pt x="6006087" y="1333500"/>
                </a:moveTo>
                <a:lnTo>
                  <a:pt x="6016755" y="1333500"/>
                </a:lnTo>
              </a:path>
              <a:path w="8513445" h="3962400">
                <a:moveTo>
                  <a:pt x="6763515" y="1333500"/>
                </a:moveTo>
                <a:lnTo>
                  <a:pt x="6795519" y="1333500"/>
                </a:lnTo>
              </a:path>
              <a:path w="8513445" h="3962400">
                <a:moveTo>
                  <a:pt x="6944871" y="1333500"/>
                </a:moveTo>
                <a:lnTo>
                  <a:pt x="6966207" y="1333500"/>
                </a:lnTo>
              </a:path>
              <a:path w="8513445" h="3962400">
                <a:moveTo>
                  <a:pt x="7702299" y="1333499"/>
                </a:moveTo>
                <a:lnTo>
                  <a:pt x="7712967" y="1333499"/>
                </a:lnTo>
              </a:path>
              <a:path w="8513445" h="3962400">
                <a:moveTo>
                  <a:pt x="7883655" y="1333499"/>
                </a:moveTo>
                <a:lnTo>
                  <a:pt x="7904991" y="1333499"/>
                </a:lnTo>
              </a:path>
              <a:path w="8513445" h="3962400">
                <a:moveTo>
                  <a:pt x="149351" y="1341120"/>
                </a:moveTo>
                <a:lnTo>
                  <a:pt x="170687" y="1341120"/>
                </a:lnTo>
              </a:path>
              <a:path w="8513445" h="3962400">
                <a:moveTo>
                  <a:pt x="341375" y="1341120"/>
                </a:moveTo>
                <a:lnTo>
                  <a:pt x="362711" y="1341120"/>
                </a:lnTo>
              </a:path>
              <a:path w="8513445" h="3962400">
                <a:moveTo>
                  <a:pt x="1098807" y="1341120"/>
                </a:moveTo>
                <a:lnTo>
                  <a:pt x="1120143" y="1341120"/>
                </a:lnTo>
              </a:path>
              <a:path w="8513445" h="3962400">
                <a:moveTo>
                  <a:pt x="1280163" y="1341120"/>
                </a:moveTo>
                <a:lnTo>
                  <a:pt x="1301499" y="1341120"/>
                </a:lnTo>
              </a:path>
              <a:path w="8513445" h="3962400">
                <a:moveTo>
                  <a:pt x="2048259" y="1341120"/>
                </a:moveTo>
                <a:lnTo>
                  <a:pt x="2058927" y="1341120"/>
                </a:lnTo>
              </a:path>
              <a:path w="8513445" h="3962400">
                <a:moveTo>
                  <a:pt x="2101599" y="1341120"/>
                </a:moveTo>
                <a:lnTo>
                  <a:pt x="2112267" y="1341120"/>
                </a:lnTo>
              </a:path>
              <a:path w="8513445" h="3962400">
                <a:moveTo>
                  <a:pt x="2133603" y="1341120"/>
                </a:moveTo>
                <a:lnTo>
                  <a:pt x="2154939" y="1341120"/>
                </a:lnTo>
              </a:path>
              <a:path w="8513445" h="3962400">
                <a:moveTo>
                  <a:pt x="2176275" y="1341120"/>
                </a:moveTo>
                <a:lnTo>
                  <a:pt x="2218947" y="1341120"/>
                </a:lnTo>
              </a:path>
              <a:path w="8513445" h="3962400">
                <a:moveTo>
                  <a:pt x="2229615" y="1341120"/>
                </a:moveTo>
                <a:lnTo>
                  <a:pt x="2250951" y="1341120"/>
                </a:lnTo>
              </a:path>
              <a:path w="8513445" h="3962400">
                <a:moveTo>
                  <a:pt x="4832607" y="1341120"/>
                </a:moveTo>
                <a:lnTo>
                  <a:pt x="4853943" y="1341120"/>
                </a:lnTo>
              </a:path>
              <a:path w="8513445" h="3962400">
                <a:moveTo>
                  <a:pt x="5109975" y="1341120"/>
                </a:moveTo>
                <a:lnTo>
                  <a:pt x="5131311" y="1341120"/>
                </a:lnTo>
              </a:path>
              <a:path w="8513445" h="3962400">
                <a:moveTo>
                  <a:pt x="5835399" y="1341120"/>
                </a:moveTo>
                <a:lnTo>
                  <a:pt x="5856735" y="1341120"/>
                </a:lnTo>
              </a:path>
              <a:path w="8513445" h="3962400">
                <a:moveTo>
                  <a:pt x="6006087" y="1341120"/>
                </a:moveTo>
                <a:lnTo>
                  <a:pt x="6016755" y="1341120"/>
                </a:lnTo>
              </a:path>
              <a:path w="8513445" h="3962400">
                <a:moveTo>
                  <a:pt x="6763515" y="1341120"/>
                </a:moveTo>
                <a:lnTo>
                  <a:pt x="6795519" y="1341120"/>
                </a:lnTo>
              </a:path>
              <a:path w="8513445" h="3962400">
                <a:moveTo>
                  <a:pt x="6944871" y="1341120"/>
                </a:moveTo>
                <a:lnTo>
                  <a:pt x="6966207" y="1341120"/>
                </a:lnTo>
              </a:path>
              <a:path w="8513445" h="3962400">
                <a:moveTo>
                  <a:pt x="7702299" y="1341119"/>
                </a:moveTo>
                <a:lnTo>
                  <a:pt x="7712967" y="1341119"/>
                </a:lnTo>
              </a:path>
              <a:path w="8513445" h="3962400">
                <a:moveTo>
                  <a:pt x="7894323" y="1341119"/>
                </a:moveTo>
                <a:lnTo>
                  <a:pt x="7904991" y="1341119"/>
                </a:lnTo>
              </a:path>
              <a:path w="8513445" h="3962400">
                <a:moveTo>
                  <a:pt x="149351" y="1348740"/>
                </a:moveTo>
                <a:lnTo>
                  <a:pt x="170687" y="1348740"/>
                </a:lnTo>
              </a:path>
              <a:path w="8513445" h="3962400">
                <a:moveTo>
                  <a:pt x="341375" y="1348740"/>
                </a:moveTo>
                <a:lnTo>
                  <a:pt x="362711" y="1348740"/>
                </a:lnTo>
              </a:path>
              <a:path w="8513445" h="3962400">
                <a:moveTo>
                  <a:pt x="1088139" y="1348740"/>
                </a:moveTo>
                <a:lnTo>
                  <a:pt x="1120143" y="1348740"/>
                </a:lnTo>
              </a:path>
              <a:path w="8513445" h="3962400">
                <a:moveTo>
                  <a:pt x="1280163" y="1348740"/>
                </a:moveTo>
                <a:lnTo>
                  <a:pt x="1312167" y="1348740"/>
                </a:lnTo>
              </a:path>
              <a:path w="8513445" h="3962400">
                <a:moveTo>
                  <a:pt x="2048259" y="1348739"/>
                </a:moveTo>
                <a:lnTo>
                  <a:pt x="2058927" y="1348739"/>
                </a:lnTo>
              </a:path>
              <a:path w="8513445" h="3962400">
                <a:moveTo>
                  <a:pt x="2101599" y="1348739"/>
                </a:moveTo>
                <a:lnTo>
                  <a:pt x="2112267" y="1348739"/>
                </a:lnTo>
              </a:path>
              <a:path w="8513445" h="3962400">
                <a:moveTo>
                  <a:pt x="2133603" y="1348739"/>
                </a:moveTo>
                <a:lnTo>
                  <a:pt x="2154939" y="1348739"/>
                </a:lnTo>
              </a:path>
              <a:path w="8513445" h="3962400">
                <a:moveTo>
                  <a:pt x="2176275" y="1348739"/>
                </a:moveTo>
                <a:lnTo>
                  <a:pt x="2218947" y="1348739"/>
                </a:lnTo>
              </a:path>
              <a:path w="8513445" h="3962400">
                <a:moveTo>
                  <a:pt x="2229615" y="1348739"/>
                </a:moveTo>
                <a:lnTo>
                  <a:pt x="2250951" y="1348739"/>
                </a:lnTo>
              </a:path>
              <a:path w="8513445" h="3962400">
                <a:moveTo>
                  <a:pt x="4832607" y="1348739"/>
                </a:moveTo>
                <a:lnTo>
                  <a:pt x="4853943" y="1348739"/>
                </a:lnTo>
              </a:path>
              <a:path w="8513445" h="3962400">
                <a:moveTo>
                  <a:pt x="5109975" y="1348739"/>
                </a:moveTo>
                <a:lnTo>
                  <a:pt x="5131311" y="1348739"/>
                </a:lnTo>
              </a:path>
              <a:path w="8513445" h="3962400">
                <a:moveTo>
                  <a:pt x="5835399" y="1348739"/>
                </a:moveTo>
                <a:lnTo>
                  <a:pt x="5856735" y="1348739"/>
                </a:lnTo>
              </a:path>
              <a:path w="8513445" h="3962400">
                <a:moveTo>
                  <a:pt x="6006087" y="1348739"/>
                </a:moveTo>
                <a:lnTo>
                  <a:pt x="6016755" y="1348739"/>
                </a:lnTo>
              </a:path>
              <a:path w="8513445" h="3962400">
                <a:moveTo>
                  <a:pt x="6763515" y="1348739"/>
                </a:moveTo>
                <a:lnTo>
                  <a:pt x="6795519" y="1348739"/>
                </a:lnTo>
              </a:path>
              <a:path w="8513445" h="3962400">
                <a:moveTo>
                  <a:pt x="6944871" y="1348739"/>
                </a:moveTo>
                <a:lnTo>
                  <a:pt x="6966207" y="1348739"/>
                </a:lnTo>
              </a:path>
              <a:path w="8513445" h="3962400">
                <a:moveTo>
                  <a:pt x="7691631" y="1348739"/>
                </a:moveTo>
                <a:lnTo>
                  <a:pt x="7712967" y="1348739"/>
                </a:lnTo>
              </a:path>
              <a:path w="8513445" h="3962400">
                <a:moveTo>
                  <a:pt x="7894323" y="1348739"/>
                </a:moveTo>
                <a:lnTo>
                  <a:pt x="7904991" y="1348739"/>
                </a:lnTo>
              </a:path>
              <a:path w="8513445" h="3962400">
                <a:moveTo>
                  <a:pt x="149351" y="1356360"/>
                </a:moveTo>
                <a:lnTo>
                  <a:pt x="170687" y="1356360"/>
                </a:lnTo>
              </a:path>
              <a:path w="8513445" h="3962400">
                <a:moveTo>
                  <a:pt x="341375" y="1356360"/>
                </a:moveTo>
                <a:lnTo>
                  <a:pt x="362711" y="1356360"/>
                </a:lnTo>
              </a:path>
              <a:path w="8513445" h="3962400">
                <a:moveTo>
                  <a:pt x="1088139" y="1356360"/>
                </a:moveTo>
                <a:lnTo>
                  <a:pt x="1120143" y="1356360"/>
                </a:lnTo>
              </a:path>
              <a:path w="8513445" h="3962400">
                <a:moveTo>
                  <a:pt x="1290831" y="1356360"/>
                </a:moveTo>
                <a:lnTo>
                  <a:pt x="1312167" y="1356360"/>
                </a:lnTo>
              </a:path>
              <a:path w="8513445" h="3962400">
                <a:moveTo>
                  <a:pt x="2048259" y="1356360"/>
                </a:moveTo>
                <a:lnTo>
                  <a:pt x="2058927" y="1356360"/>
                </a:lnTo>
              </a:path>
              <a:path w="8513445" h="3962400">
                <a:moveTo>
                  <a:pt x="2101599" y="1356360"/>
                </a:moveTo>
                <a:lnTo>
                  <a:pt x="2112267" y="1356360"/>
                </a:lnTo>
              </a:path>
              <a:path w="8513445" h="3962400">
                <a:moveTo>
                  <a:pt x="2122935" y="1356360"/>
                </a:moveTo>
                <a:lnTo>
                  <a:pt x="2154939" y="1356360"/>
                </a:lnTo>
              </a:path>
              <a:path w="8513445" h="3962400">
                <a:moveTo>
                  <a:pt x="2176275" y="1356360"/>
                </a:moveTo>
                <a:lnTo>
                  <a:pt x="2218947" y="1356360"/>
                </a:lnTo>
              </a:path>
              <a:path w="8513445" h="3962400">
                <a:moveTo>
                  <a:pt x="2229615" y="1356360"/>
                </a:moveTo>
                <a:lnTo>
                  <a:pt x="2250951" y="1356360"/>
                </a:lnTo>
              </a:path>
              <a:path w="8513445" h="3962400">
                <a:moveTo>
                  <a:pt x="4832607" y="1356359"/>
                </a:moveTo>
                <a:lnTo>
                  <a:pt x="4853943" y="1356359"/>
                </a:lnTo>
              </a:path>
              <a:path w="8513445" h="3962400">
                <a:moveTo>
                  <a:pt x="5109975" y="1356359"/>
                </a:moveTo>
                <a:lnTo>
                  <a:pt x="5131311" y="1356359"/>
                </a:lnTo>
              </a:path>
              <a:path w="8513445" h="3962400">
                <a:moveTo>
                  <a:pt x="5835399" y="1356359"/>
                </a:moveTo>
                <a:lnTo>
                  <a:pt x="5856735" y="1356359"/>
                </a:lnTo>
              </a:path>
              <a:path w="8513445" h="3962400">
                <a:moveTo>
                  <a:pt x="6006087" y="1356359"/>
                </a:moveTo>
                <a:lnTo>
                  <a:pt x="6016755" y="1356359"/>
                </a:lnTo>
              </a:path>
              <a:path w="8513445" h="3962400">
                <a:moveTo>
                  <a:pt x="6763515" y="1356359"/>
                </a:moveTo>
                <a:lnTo>
                  <a:pt x="6795519" y="1356359"/>
                </a:lnTo>
              </a:path>
              <a:path w="8513445" h="3962400">
                <a:moveTo>
                  <a:pt x="6955539" y="1356359"/>
                </a:moveTo>
                <a:lnTo>
                  <a:pt x="6976875" y="1356359"/>
                </a:lnTo>
              </a:path>
              <a:path w="8513445" h="3962400">
                <a:moveTo>
                  <a:pt x="7691631" y="1356359"/>
                </a:moveTo>
                <a:lnTo>
                  <a:pt x="7712967" y="1356359"/>
                </a:lnTo>
              </a:path>
              <a:path w="8513445" h="3962400">
                <a:moveTo>
                  <a:pt x="7894323" y="1356359"/>
                </a:moveTo>
                <a:lnTo>
                  <a:pt x="7904991" y="1356359"/>
                </a:lnTo>
              </a:path>
              <a:path w="8513445" h="3962400">
                <a:moveTo>
                  <a:pt x="138684" y="1363980"/>
                </a:moveTo>
                <a:lnTo>
                  <a:pt x="170687" y="1363980"/>
                </a:lnTo>
              </a:path>
              <a:path w="8513445" h="3962400">
                <a:moveTo>
                  <a:pt x="341375" y="1363980"/>
                </a:moveTo>
                <a:lnTo>
                  <a:pt x="362711" y="1363980"/>
                </a:lnTo>
              </a:path>
              <a:path w="8513445" h="3962400">
                <a:moveTo>
                  <a:pt x="1088139" y="1363980"/>
                </a:moveTo>
                <a:lnTo>
                  <a:pt x="1120143" y="1363980"/>
                </a:lnTo>
              </a:path>
              <a:path w="8513445" h="3962400">
                <a:moveTo>
                  <a:pt x="1290831" y="1363980"/>
                </a:moveTo>
                <a:lnTo>
                  <a:pt x="1312167" y="1363980"/>
                </a:lnTo>
              </a:path>
              <a:path w="8513445" h="3962400">
                <a:moveTo>
                  <a:pt x="2048259" y="1363980"/>
                </a:moveTo>
                <a:lnTo>
                  <a:pt x="2058927" y="1363980"/>
                </a:lnTo>
              </a:path>
              <a:path w="8513445" h="3962400">
                <a:moveTo>
                  <a:pt x="2101599" y="1363980"/>
                </a:moveTo>
                <a:lnTo>
                  <a:pt x="2112267" y="1363980"/>
                </a:lnTo>
              </a:path>
              <a:path w="8513445" h="3962400">
                <a:moveTo>
                  <a:pt x="2122935" y="1363980"/>
                </a:moveTo>
                <a:lnTo>
                  <a:pt x="2154939" y="1363980"/>
                </a:lnTo>
              </a:path>
              <a:path w="8513445" h="3962400">
                <a:moveTo>
                  <a:pt x="2176275" y="1363980"/>
                </a:moveTo>
                <a:lnTo>
                  <a:pt x="2218947" y="1363980"/>
                </a:lnTo>
              </a:path>
              <a:path w="8513445" h="3962400">
                <a:moveTo>
                  <a:pt x="2229615" y="1363980"/>
                </a:moveTo>
                <a:lnTo>
                  <a:pt x="2250951" y="1363980"/>
                </a:lnTo>
              </a:path>
              <a:path w="8513445" h="3962400">
                <a:moveTo>
                  <a:pt x="4832607" y="1363979"/>
                </a:moveTo>
                <a:lnTo>
                  <a:pt x="4853943" y="1363979"/>
                </a:lnTo>
              </a:path>
              <a:path w="8513445" h="3962400">
                <a:moveTo>
                  <a:pt x="5109975" y="1363979"/>
                </a:moveTo>
                <a:lnTo>
                  <a:pt x="5131311" y="1363979"/>
                </a:lnTo>
              </a:path>
              <a:path w="8513445" h="3962400">
                <a:moveTo>
                  <a:pt x="5835399" y="1363979"/>
                </a:moveTo>
                <a:lnTo>
                  <a:pt x="5856735" y="1363979"/>
                </a:lnTo>
              </a:path>
              <a:path w="8513445" h="3962400">
                <a:moveTo>
                  <a:pt x="6006087" y="1363979"/>
                </a:moveTo>
                <a:lnTo>
                  <a:pt x="6016755" y="1363979"/>
                </a:lnTo>
              </a:path>
              <a:path w="8513445" h="3962400">
                <a:moveTo>
                  <a:pt x="6763515" y="1363979"/>
                </a:moveTo>
                <a:lnTo>
                  <a:pt x="6795519" y="1363979"/>
                </a:lnTo>
              </a:path>
              <a:path w="8513445" h="3962400">
                <a:moveTo>
                  <a:pt x="6955539" y="1363979"/>
                </a:moveTo>
                <a:lnTo>
                  <a:pt x="6976875" y="1363979"/>
                </a:lnTo>
              </a:path>
              <a:path w="8513445" h="3962400">
                <a:moveTo>
                  <a:pt x="7691631" y="1363979"/>
                </a:moveTo>
                <a:lnTo>
                  <a:pt x="7712967" y="1363979"/>
                </a:lnTo>
              </a:path>
              <a:path w="8513445" h="3962400">
                <a:moveTo>
                  <a:pt x="7894323" y="1363979"/>
                </a:moveTo>
                <a:lnTo>
                  <a:pt x="7904991" y="1363979"/>
                </a:lnTo>
              </a:path>
              <a:path w="8513445" h="3962400">
                <a:moveTo>
                  <a:pt x="138684" y="1371600"/>
                </a:moveTo>
                <a:lnTo>
                  <a:pt x="160019" y="1371600"/>
                </a:lnTo>
              </a:path>
              <a:path w="8513445" h="3962400">
                <a:moveTo>
                  <a:pt x="352047" y="1371600"/>
                </a:moveTo>
                <a:lnTo>
                  <a:pt x="362715" y="1371600"/>
                </a:lnTo>
              </a:path>
              <a:path w="8513445" h="3962400">
                <a:moveTo>
                  <a:pt x="1088139" y="1371600"/>
                </a:moveTo>
                <a:lnTo>
                  <a:pt x="1109475" y="1371600"/>
                </a:lnTo>
              </a:path>
              <a:path w="8513445" h="3962400">
                <a:moveTo>
                  <a:pt x="1290831" y="1371600"/>
                </a:moveTo>
                <a:lnTo>
                  <a:pt x="1312167" y="1371600"/>
                </a:lnTo>
              </a:path>
              <a:path w="8513445" h="3962400">
                <a:moveTo>
                  <a:pt x="2048259" y="1371600"/>
                </a:moveTo>
                <a:lnTo>
                  <a:pt x="2058927" y="1371600"/>
                </a:lnTo>
              </a:path>
              <a:path w="8513445" h="3962400">
                <a:moveTo>
                  <a:pt x="2101599" y="1371600"/>
                </a:moveTo>
                <a:lnTo>
                  <a:pt x="2112267" y="1371600"/>
                </a:lnTo>
              </a:path>
              <a:path w="8513445" h="3962400">
                <a:moveTo>
                  <a:pt x="2122935" y="1371600"/>
                </a:moveTo>
                <a:lnTo>
                  <a:pt x="2154939" y="1371600"/>
                </a:lnTo>
              </a:path>
              <a:path w="8513445" h="3962400">
                <a:moveTo>
                  <a:pt x="2176275" y="1371600"/>
                </a:moveTo>
                <a:lnTo>
                  <a:pt x="2218947" y="1371600"/>
                </a:lnTo>
              </a:path>
              <a:path w="8513445" h="3962400">
                <a:moveTo>
                  <a:pt x="2240283" y="1371600"/>
                </a:moveTo>
                <a:lnTo>
                  <a:pt x="2250951" y="1371600"/>
                </a:lnTo>
              </a:path>
              <a:path w="8513445" h="3962400">
                <a:moveTo>
                  <a:pt x="4832607" y="1371599"/>
                </a:moveTo>
                <a:lnTo>
                  <a:pt x="4853943" y="1371599"/>
                </a:lnTo>
              </a:path>
              <a:path w="8513445" h="3962400">
                <a:moveTo>
                  <a:pt x="5109975" y="1371599"/>
                </a:moveTo>
                <a:lnTo>
                  <a:pt x="5131311" y="1371599"/>
                </a:lnTo>
              </a:path>
              <a:path w="8513445" h="3962400">
                <a:moveTo>
                  <a:pt x="5835399" y="1371599"/>
                </a:moveTo>
                <a:lnTo>
                  <a:pt x="5856735" y="1371599"/>
                </a:lnTo>
              </a:path>
              <a:path w="8513445" h="3962400">
                <a:moveTo>
                  <a:pt x="6006087" y="1371599"/>
                </a:moveTo>
                <a:lnTo>
                  <a:pt x="6016755" y="1371599"/>
                </a:lnTo>
              </a:path>
              <a:path w="8513445" h="3962400">
                <a:moveTo>
                  <a:pt x="6763515" y="1371599"/>
                </a:moveTo>
                <a:lnTo>
                  <a:pt x="6795519" y="1371599"/>
                </a:lnTo>
              </a:path>
              <a:path w="8513445" h="3962400">
                <a:moveTo>
                  <a:pt x="6955539" y="1371599"/>
                </a:moveTo>
                <a:lnTo>
                  <a:pt x="6976875" y="1371599"/>
                </a:lnTo>
              </a:path>
              <a:path w="8513445" h="3962400">
                <a:moveTo>
                  <a:pt x="7691631" y="1371599"/>
                </a:moveTo>
                <a:lnTo>
                  <a:pt x="7712967" y="1371599"/>
                </a:lnTo>
              </a:path>
              <a:path w="8513445" h="3962400">
                <a:moveTo>
                  <a:pt x="7894323" y="1371599"/>
                </a:moveTo>
                <a:lnTo>
                  <a:pt x="7904991" y="1371599"/>
                </a:lnTo>
              </a:path>
              <a:path w="8513445" h="3962400">
                <a:moveTo>
                  <a:pt x="138684" y="1379220"/>
                </a:moveTo>
                <a:lnTo>
                  <a:pt x="160019" y="1379220"/>
                </a:lnTo>
              </a:path>
              <a:path w="8513445" h="3962400">
                <a:moveTo>
                  <a:pt x="352047" y="1379220"/>
                </a:moveTo>
                <a:lnTo>
                  <a:pt x="362715" y="1379220"/>
                </a:lnTo>
              </a:path>
              <a:path w="8513445" h="3962400">
                <a:moveTo>
                  <a:pt x="1077471" y="1379220"/>
                </a:moveTo>
                <a:lnTo>
                  <a:pt x="1109475" y="1379220"/>
                </a:lnTo>
              </a:path>
              <a:path w="8513445" h="3962400">
                <a:moveTo>
                  <a:pt x="1290831" y="1379220"/>
                </a:moveTo>
                <a:lnTo>
                  <a:pt x="1312167" y="1379220"/>
                </a:lnTo>
              </a:path>
              <a:path w="8513445" h="3962400">
                <a:moveTo>
                  <a:pt x="2048259" y="1379220"/>
                </a:moveTo>
                <a:lnTo>
                  <a:pt x="2058927" y="1379220"/>
                </a:lnTo>
              </a:path>
              <a:path w="8513445" h="3962400">
                <a:moveTo>
                  <a:pt x="2101599" y="1379220"/>
                </a:moveTo>
                <a:lnTo>
                  <a:pt x="2112267" y="1379220"/>
                </a:lnTo>
              </a:path>
              <a:path w="8513445" h="3962400">
                <a:moveTo>
                  <a:pt x="2122935" y="1379220"/>
                </a:moveTo>
                <a:lnTo>
                  <a:pt x="2154939" y="1379220"/>
                </a:lnTo>
              </a:path>
              <a:path w="8513445" h="3962400">
                <a:moveTo>
                  <a:pt x="2176275" y="1379220"/>
                </a:moveTo>
                <a:lnTo>
                  <a:pt x="2218947" y="1379220"/>
                </a:lnTo>
              </a:path>
              <a:path w="8513445" h="3962400">
                <a:moveTo>
                  <a:pt x="2240283" y="1379220"/>
                </a:moveTo>
                <a:lnTo>
                  <a:pt x="2250951" y="1379220"/>
                </a:lnTo>
              </a:path>
              <a:path w="8513445" h="3962400">
                <a:moveTo>
                  <a:pt x="4832607" y="1379219"/>
                </a:moveTo>
                <a:lnTo>
                  <a:pt x="4853943" y="1379219"/>
                </a:lnTo>
              </a:path>
              <a:path w="8513445" h="3962400">
                <a:moveTo>
                  <a:pt x="5109975" y="1379219"/>
                </a:moveTo>
                <a:lnTo>
                  <a:pt x="5131311" y="1379219"/>
                </a:lnTo>
              </a:path>
              <a:path w="8513445" h="3962400">
                <a:moveTo>
                  <a:pt x="5824731" y="1379219"/>
                </a:moveTo>
                <a:lnTo>
                  <a:pt x="5856735" y="1379219"/>
                </a:lnTo>
              </a:path>
              <a:path w="8513445" h="3962400">
                <a:moveTo>
                  <a:pt x="6006087" y="1379219"/>
                </a:moveTo>
                <a:lnTo>
                  <a:pt x="6016755" y="1379219"/>
                </a:lnTo>
              </a:path>
              <a:path w="8513445" h="3962400">
                <a:moveTo>
                  <a:pt x="6763515" y="1379219"/>
                </a:moveTo>
                <a:lnTo>
                  <a:pt x="6795519" y="1379219"/>
                </a:lnTo>
              </a:path>
              <a:path w="8513445" h="3962400">
                <a:moveTo>
                  <a:pt x="6955539" y="1379219"/>
                </a:moveTo>
                <a:lnTo>
                  <a:pt x="6976875" y="1379219"/>
                </a:lnTo>
              </a:path>
              <a:path w="8513445" h="3962400">
                <a:moveTo>
                  <a:pt x="7691631" y="1379219"/>
                </a:moveTo>
                <a:lnTo>
                  <a:pt x="7712967" y="1379219"/>
                </a:lnTo>
              </a:path>
              <a:path w="8513445" h="3962400">
                <a:moveTo>
                  <a:pt x="7894323" y="1379219"/>
                </a:moveTo>
                <a:lnTo>
                  <a:pt x="7915659" y="1379219"/>
                </a:lnTo>
              </a:path>
              <a:path w="8513445" h="3962400">
                <a:moveTo>
                  <a:pt x="138684" y="1386839"/>
                </a:moveTo>
                <a:lnTo>
                  <a:pt x="160019" y="1386839"/>
                </a:lnTo>
              </a:path>
              <a:path w="8513445" h="3962400">
                <a:moveTo>
                  <a:pt x="352047" y="1386839"/>
                </a:moveTo>
                <a:lnTo>
                  <a:pt x="362715" y="1386839"/>
                </a:lnTo>
              </a:path>
              <a:path w="8513445" h="3962400">
                <a:moveTo>
                  <a:pt x="1077471" y="1386839"/>
                </a:moveTo>
                <a:lnTo>
                  <a:pt x="1109475" y="1386839"/>
                </a:lnTo>
              </a:path>
              <a:path w="8513445" h="3962400">
                <a:moveTo>
                  <a:pt x="1290831" y="1386839"/>
                </a:moveTo>
                <a:lnTo>
                  <a:pt x="1312167" y="1386839"/>
                </a:lnTo>
              </a:path>
              <a:path w="8513445" h="3962400">
                <a:moveTo>
                  <a:pt x="2048259" y="1386839"/>
                </a:moveTo>
                <a:lnTo>
                  <a:pt x="2058927" y="1386839"/>
                </a:lnTo>
              </a:path>
              <a:path w="8513445" h="3962400">
                <a:moveTo>
                  <a:pt x="2101599" y="1386839"/>
                </a:moveTo>
                <a:lnTo>
                  <a:pt x="2112267" y="1386839"/>
                </a:lnTo>
              </a:path>
              <a:path w="8513445" h="3962400">
                <a:moveTo>
                  <a:pt x="2122935" y="1386839"/>
                </a:moveTo>
                <a:lnTo>
                  <a:pt x="2154939" y="1386839"/>
                </a:lnTo>
              </a:path>
              <a:path w="8513445" h="3962400">
                <a:moveTo>
                  <a:pt x="2176275" y="1386839"/>
                </a:moveTo>
                <a:lnTo>
                  <a:pt x="2218947" y="1386839"/>
                </a:lnTo>
              </a:path>
              <a:path w="8513445" h="3962400">
                <a:moveTo>
                  <a:pt x="2240283" y="1386839"/>
                </a:moveTo>
                <a:lnTo>
                  <a:pt x="2250951" y="1386839"/>
                </a:lnTo>
              </a:path>
              <a:path w="8513445" h="3962400">
                <a:moveTo>
                  <a:pt x="4832607" y="1386839"/>
                </a:moveTo>
                <a:lnTo>
                  <a:pt x="4853943" y="1386839"/>
                </a:lnTo>
              </a:path>
              <a:path w="8513445" h="3962400">
                <a:moveTo>
                  <a:pt x="5109975" y="1386839"/>
                </a:moveTo>
                <a:lnTo>
                  <a:pt x="5131311" y="1386839"/>
                </a:lnTo>
              </a:path>
              <a:path w="8513445" h="3962400">
                <a:moveTo>
                  <a:pt x="5824731" y="1386839"/>
                </a:moveTo>
                <a:lnTo>
                  <a:pt x="5856735" y="1386839"/>
                </a:lnTo>
              </a:path>
              <a:path w="8513445" h="3962400">
                <a:moveTo>
                  <a:pt x="6006087" y="1386839"/>
                </a:moveTo>
                <a:lnTo>
                  <a:pt x="6016755" y="1386839"/>
                </a:lnTo>
              </a:path>
              <a:path w="8513445" h="3962400">
                <a:moveTo>
                  <a:pt x="6763515" y="1386839"/>
                </a:moveTo>
                <a:lnTo>
                  <a:pt x="6795519" y="1386839"/>
                </a:lnTo>
              </a:path>
              <a:path w="8513445" h="3962400">
                <a:moveTo>
                  <a:pt x="6955539" y="1386839"/>
                </a:moveTo>
                <a:lnTo>
                  <a:pt x="6976875" y="1386839"/>
                </a:lnTo>
              </a:path>
              <a:path w="8513445" h="3962400">
                <a:moveTo>
                  <a:pt x="7691631" y="1386839"/>
                </a:moveTo>
                <a:lnTo>
                  <a:pt x="7712967" y="1386839"/>
                </a:lnTo>
              </a:path>
              <a:path w="8513445" h="3962400">
                <a:moveTo>
                  <a:pt x="7894323" y="1386839"/>
                </a:moveTo>
                <a:lnTo>
                  <a:pt x="7915659" y="1386839"/>
                </a:lnTo>
              </a:path>
              <a:path w="8513445" h="3962400">
                <a:moveTo>
                  <a:pt x="138684" y="1394460"/>
                </a:moveTo>
                <a:lnTo>
                  <a:pt x="160019" y="1394460"/>
                </a:lnTo>
              </a:path>
              <a:path w="8513445" h="3962400">
                <a:moveTo>
                  <a:pt x="352047" y="1394460"/>
                </a:moveTo>
                <a:lnTo>
                  <a:pt x="362715" y="1394460"/>
                </a:lnTo>
              </a:path>
              <a:path w="8513445" h="3962400">
                <a:moveTo>
                  <a:pt x="1077471" y="1394460"/>
                </a:moveTo>
                <a:lnTo>
                  <a:pt x="1109475" y="1394460"/>
                </a:lnTo>
              </a:path>
              <a:path w="8513445" h="3962400">
                <a:moveTo>
                  <a:pt x="1290831" y="1394460"/>
                </a:moveTo>
                <a:lnTo>
                  <a:pt x="1312167" y="1394460"/>
                </a:lnTo>
              </a:path>
              <a:path w="8513445" h="3962400">
                <a:moveTo>
                  <a:pt x="2037591" y="1394460"/>
                </a:moveTo>
                <a:lnTo>
                  <a:pt x="2048259" y="1394460"/>
                </a:lnTo>
              </a:path>
              <a:path w="8513445" h="3962400">
                <a:moveTo>
                  <a:pt x="2101599" y="1394460"/>
                </a:moveTo>
                <a:lnTo>
                  <a:pt x="2112267" y="1394460"/>
                </a:lnTo>
              </a:path>
              <a:path w="8513445" h="3962400">
                <a:moveTo>
                  <a:pt x="2122935" y="1394460"/>
                </a:moveTo>
                <a:lnTo>
                  <a:pt x="2154939" y="1394460"/>
                </a:lnTo>
              </a:path>
              <a:path w="8513445" h="3962400">
                <a:moveTo>
                  <a:pt x="2176275" y="1394460"/>
                </a:moveTo>
                <a:lnTo>
                  <a:pt x="2218947" y="1394460"/>
                </a:lnTo>
              </a:path>
              <a:path w="8513445" h="3962400">
                <a:moveTo>
                  <a:pt x="2240283" y="1394460"/>
                </a:moveTo>
                <a:lnTo>
                  <a:pt x="2250951" y="1394460"/>
                </a:lnTo>
              </a:path>
              <a:path w="8513445" h="3962400">
                <a:moveTo>
                  <a:pt x="4832607" y="1394459"/>
                </a:moveTo>
                <a:lnTo>
                  <a:pt x="4853943" y="1394459"/>
                </a:lnTo>
              </a:path>
              <a:path w="8513445" h="3962400">
                <a:moveTo>
                  <a:pt x="5109975" y="1394459"/>
                </a:moveTo>
                <a:lnTo>
                  <a:pt x="5131311" y="1394459"/>
                </a:lnTo>
              </a:path>
              <a:path w="8513445" h="3962400">
                <a:moveTo>
                  <a:pt x="5824731" y="1394459"/>
                </a:moveTo>
                <a:lnTo>
                  <a:pt x="5856735" y="1394459"/>
                </a:lnTo>
              </a:path>
              <a:path w="8513445" h="3962400">
                <a:moveTo>
                  <a:pt x="6006087" y="1394459"/>
                </a:moveTo>
                <a:lnTo>
                  <a:pt x="6016755" y="1394459"/>
                </a:lnTo>
              </a:path>
              <a:path w="8513445" h="3962400">
                <a:moveTo>
                  <a:pt x="6763515" y="1394459"/>
                </a:moveTo>
                <a:lnTo>
                  <a:pt x="6795519" y="1394459"/>
                </a:lnTo>
              </a:path>
              <a:path w="8513445" h="3962400">
                <a:moveTo>
                  <a:pt x="6955539" y="1394459"/>
                </a:moveTo>
                <a:lnTo>
                  <a:pt x="6976875" y="1394459"/>
                </a:lnTo>
              </a:path>
              <a:path w="8513445" h="3962400">
                <a:moveTo>
                  <a:pt x="7691631" y="1394459"/>
                </a:moveTo>
                <a:lnTo>
                  <a:pt x="7712967" y="1394459"/>
                </a:lnTo>
              </a:path>
              <a:path w="8513445" h="3962400">
                <a:moveTo>
                  <a:pt x="7894323" y="1394459"/>
                </a:moveTo>
                <a:lnTo>
                  <a:pt x="7915659" y="1394459"/>
                </a:lnTo>
              </a:path>
              <a:path w="8513445" h="3962400">
                <a:moveTo>
                  <a:pt x="138684" y="1402080"/>
                </a:moveTo>
                <a:lnTo>
                  <a:pt x="160019" y="1402080"/>
                </a:lnTo>
              </a:path>
              <a:path w="8513445" h="3962400">
                <a:moveTo>
                  <a:pt x="352047" y="1402080"/>
                </a:moveTo>
                <a:lnTo>
                  <a:pt x="362715" y="1402080"/>
                </a:lnTo>
              </a:path>
              <a:path w="8513445" h="3962400">
                <a:moveTo>
                  <a:pt x="1077471" y="1402080"/>
                </a:moveTo>
                <a:lnTo>
                  <a:pt x="1109475" y="1402080"/>
                </a:lnTo>
              </a:path>
              <a:path w="8513445" h="3962400">
                <a:moveTo>
                  <a:pt x="1290831" y="1402080"/>
                </a:moveTo>
                <a:lnTo>
                  <a:pt x="1312167" y="1402080"/>
                </a:lnTo>
              </a:path>
              <a:path w="8513445" h="3962400">
                <a:moveTo>
                  <a:pt x="2037591" y="1402080"/>
                </a:moveTo>
                <a:lnTo>
                  <a:pt x="2048259" y="1402080"/>
                </a:lnTo>
              </a:path>
              <a:path w="8513445" h="3962400">
                <a:moveTo>
                  <a:pt x="2101599" y="1402080"/>
                </a:moveTo>
                <a:lnTo>
                  <a:pt x="2112267" y="1402080"/>
                </a:lnTo>
              </a:path>
              <a:path w="8513445" h="3962400">
                <a:moveTo>
                  <a:pt x="2122935" y="1402080"/>
                </a:moveTo>
                <a:lnTo>
                  <a:pt x="2154939" y="1402080"/>
                </a:lnTo>
              </a:path>
              <a:path w="8513445" h="3962400">
                <a:moveTo>
                  <a:pt x="2176275" y="1402080"/>
                </a:moveTo>
                <a:lnTo>
                  <a:pt x="2218947" y="1402080"/>
                </a:lnTo>
              </a:path>
              <a:path w="8513445" h="3962400">
                <a:moveTo>
                  <a:pt x="2240283" y="1402080"/>
                </a:moveTo>
                <a:lnTo>
                  <a:pt x="2250951" y="1402080"/>
                </a:lnTo>
              </a:path>
              <a:path w="8513445" h="3962400">
                <a:moveTo>
                  <a:pt x="4832607" y="1402079"/>
                </a:moveTo>
                <a:lnTo>
                  <a:pt x="4843275" y="1402079"/>
                </a:lnTo>
              </a:path>
              <a:path w="8513445" h="3962400">
                <a:moveTo>
                  <a:pt x="5109975" y="1402079"/>
                </a:moveTo>
                <a:lnTo>
                  <a:pt x="5131311" y="1402079"/>
                </a:lnTo>
              </a:path>
              <a:path w="8513445" h="3962400">
                <a:moveTo>
                  <a:pt x="5824731" y="1402079"/>
                </a:moveTo>
                <a:lnTo>
                  <a:pt x="5856735" y="1402079"/>
                </a:lnTo>
              </a:path>
              <a:path w="8513445" h="3962400">
                <a:moveTo>
                  <a:pt x="6006087" y="1402079"/>
                </a:moveTo>
                <a:lnTo>
                  <a:pt x="6016755" y="1402079"/>
                </a:lnTo>
              </a:path>
              <a:path w="8513445" h="3962400">
                <a:moveTo>
                  <a:pt x="6763515" y="1402079"/>
                </a:moveTo>
                <a:lnTo>
                  <a:pt x="6795519" y="1402079"/>
                </a:lnTo>
              </a:path>
              <a:path w="8513445" h="3962400">
                <a:moveTo>
                  <a:pt x="6955539" y="1402079"/>
                </a:moveTo>
                <a:lnTo>
                  <a:pt x="6976875" y="1402079"/>
                </a:lnTo>
              </a:path>
              <a:path w="8513445" h="3962400">
                <a:moveTo>
                  <a:pt x="7680963" y="1402079"/>
                </a:moveTo>
                <a:lnTo>
                  <a:pt x="7712967" y="1402079"/>
                </a:lnTo>
              </a:path>
              <a:path w="8513445" h="3962400">
                <a:moveTo>
                  <a:pt x="7904991" y="1402079"/>
                </a:moveTo>
                <a:lnTo>
                  <a:pt x="7915659" y="1402079"/>
                </a:lnTo>
              </a:path>
              <a:path w="8513445" h="3962400">
                <a:moveTo>
                  <a:pt x="138684" y="1409700"/>
                </a:moveTo>
                <a:lnTo>
                  <a:pt x="160019" y="1409700"/>
                </a:lnTo>
              </a:path>
              <a:path w="8513445" h="3962400">
                <a:moveTo>
                  <a:pt x="362715" y="1409700"/>
                </a:moveTo>
                <a:lnTo>
                  <a:pt x="373383" y="1409700"/>
                </a:lnTo>
              </a:path>
              <a:path w="8513445" h="3962400">
                <a:moveTo>
                  <a:pt x="1077471" y="1409700"/>
                </a:moveTo>
                <a:lnTo>
                  <a:pt x="1109475" y="1409700"/>
                </a:lnTo>
              </a:path>
              <a:path w="8513445" h="3962400">
                <a:moveTo>
                  <a:pt x="1290831" y="1409700"/>
                </a:moveTo>
                <a:lnTo>
                  <a:pt x="1322835" y="1409700"/>
                </a:lnTo>
              </a:path>
              <a:path w="8513445" h="3962400">
                <a:moveTo>
                  <a:pt x="2037591" y="1409700"/>
                </a:moveTo>
                <a:lnTo>
                  <a:pt x="2048259" y="1409700"/>
                </a:lnTo>
              </a:path>
              <a:path w="8513445" h="3962400">
                <a:moveTo>
                  <a:pt x="2101599" y="1409700"/>
                </a:moveTo>
                <a:lnTo>
                  <a:pt x="2112267" y="1409700"/>
                </a:lnTo>
              </a:path>
              <a:path w="8513445" h="3962400">
                <a:moveTo>
                  <a:pt x="2122935" y="1409700"/>
                </a:moveTo>
                <a:lnTo>
                  <a:pt x="2154939" y="1409700"/>
                </a:lnTo>
              </a:path>
              <a:path w="8513445" h="3962400">
                <a:moveTo>
                  <a:pt x="2176275" y="1409700"/>
                </a:moveTo>
                <a:lnTo>
                  <a:pt x="2218947" y="1409700"/>
                </a:lnTo>
              </a:path>
              <a:path w="8513445" h="3962400">
                <a:moveTo>
                  <a:pt x="2240283" y="1409700"/>
                </a:moveTo>
                <a:lnTo>
                  <a:pt x="2250951" y="1409700"/>
                </a:lnTo>
              </a:path>
              <a:path w="8513445" h="3962400">
                <a:moveTo>
                  <a:pt x="4832607" y="1409699"/>
                </a:moveTo>
                <a:lnTo>
                  <a:pt x="4843275" y="1409699"/>
                </a:lnTo>
              </a:path>
              <a:path w="8513445" h="3962400">
                <a:moveTo>
                  <a:pt x="5109975" y="1409699"/>
                </a:moveTo>
                <a:lnTo>
                  <a:pt x="5141979" y="1409699"/>
                </a:lnTo>
              </a:path>
              <a:path w="8513445" h="3962400">
                <a:moveTo>
                  <a:pt x="5824731" y="1409699"/>
                </a:moveTo>
                <a:lnTo>
                  <a:pt x="5856735" y="1409699"/>
                </a:lnTo>
              </a:path>
              <a:path w="8513445" h="3962400">
                <a:moveTo>
                  <a:pt x="6006087" y="1409699"/>
                </a:moveTo>
                <a:lnTo>
                  <a:pt x="6016755" y="1409699"/>
                </a:lnTo>
              </a:path>
              <a:path w="8513445" h="3962400">
                <a:moveTo>
                  <a:pt x="6763515" y="1409699"/>
                </a:moveTo>
                <a:lnTo>
                  <a:pt x="6795519" y="1409699"/>
                </a:lnTo>
              </a:path>
              <a:path w="8513445" h="3962400">
                <a:moveTo>
                  <a:pt x="6955539" y="1409699"/>
                </a:moveTo>
                <a:lnTo>
                  <a:pt x="6976875" y="1409699"/>
                </a:lnTo>
              </a:path>
              <a:path w="8513445" h="3962400">
                <a:moveTo>
                  <a:pt x="7680963" y="1409699"/>
                </a:moveTo>
                <a:lnTo>
                  <a:pt x="7702299" y="1409699"/>
                </a:lnTo>
              </a:path>
              <a:path w="8513445" h="3962400">
                <a:moveTo>
                  <a:pt x="7904991" y="1409699"/>
                </a:moveTo>
                <a:lnTo>
                  <a:pt x="7926327" y="1409699"/>
                </a:lnTo>
              </a:path>
              <a:path w="8513445" h="3962400">
                <a:moveTo>
                  <a:pt x="138684" y="1417320"/>
                </a:moveTo>
                <a:lnTo>
                  <a:pt x="160019" y="1417320"/>
                </a:lnTo>
              </a:path>
              <a:path w="8513445" h="3962400">
                <a:moveTo>
                  <a:pt x="362715" y="1417320"/>
                </a:moveTo>
                <a:lnTo>
                  <a:pt x="373383" y="1417320"/>
                </a:lnTo>
              </a:path>
              <a:path w="8513445" h="3962400">
                <a:moveTo>
                  <a:pt x="1077471" y="1417320"/>
                </a:moveTo>
                <a:lnTo>
                  <a:pt x="1109475" y="1417320"/>
                </a:lnTo>
              </a:path>
              <a:path w="8513445" h="3962400">
                <a:moveTo>
                  <a:pt x="1301499" y="1417320"/>
                </a:moveTo>
                <a:lnTo>
                  <a:pt x="1322835" y="1417320"/>
                </a:lnTo>
              </a:path>
              <a:path w="8513445" h="3962400">
                <a:moveTo>
                  <a:pt x="2037591" y="1417320"/>
                </a:moveTo>
                <a:lnTo>
                  <a:pt x="2048259" y="1417320"/>
                </a:lnTo>
              </a:path>
              <a:path w="8513445" h="3962400">
                <a:moveTo>
                  <a:pt x="2101599" y="1417320"/>
                </a:moveTo>
                <a:lnTo>
                  <a:pt x="2112267" y="1417320"/>
                </a:lnTo>
              </a:path>
              <a:path w="8513445" h="3962400">
                <a:moveTo>
                  <a:pt x="2122935" y="1417320"/>
                </a:moveTo>
                <a:lnTo>
                  <a:pt x="2154939" y="1417320"/>
                </a:lnTo>
              </a:path>
              <a:path w="8513445" h="3962400">
                <a:moveTo>
                  <a:pt x="2176275" y="1417320"/>
                </a:moveTo>
                <a:lnTo>
                  <a:pt x="2218947" y="1417320"/>
                </a:lnTo>
              </a:path>
              <a:path w="8513445" h="3962400">
                <a:moveTo>
                  <a:pt x="2240283" y="1417320"/>
                </a:moveTo>
                <a:lnTo>
                  <a:pt x="2250951" y="1417320"/>
                </a:lnTo>
              </a:path>
              <a:path w="8513445" h="3962400">
                <a:moveTo>
                  <a:pt x="4821939" y="1417319"/>
                </a:moveTo>
                <a:lnTo>
                  <a:pt x="4843275" y="1417319"/>
                </a:lnTo>
              </a:path>
              <a:path w="8513445" h="3962400">
                <a:moveTo>
                  <a:pt x="5120643" y="1417319"/>
                </a:moveTo>
                <a:lnTo>
                  <a:pt x="5141979" y="1417319"/>
                </a:lnTo>
              </a:path>
              <a:path w="8513445" h="3962400">
                <a:moveTo>
                  <a:pt x="5824731" y="1417319"/>
                </a:moveTo>
                <a:lnTo>
                  <a:pt x="5856735" y="1417319"/>
                </a:lnTo>
              </a:path>
              <a:path w="8513445" h="3962400">
                <a:moveTo>
                  <a:pt x="6006087" y="1417319"/>
                </a:moveTo>
                <a:lnTo>
                  <a:pt x="6016755" y="1417319"/>
                </a:lnTo>
              </a:path>
              <a:path w="8513445" h="3962400">
                <a:moveTo>
                  <a:pt x="6763515" y="1417319"/>
                </a:moveTo>
                <a:lnTo>
                  <a:pt x="6795519" y="1417319"/>
                </a:lnTo>
              </a:path>
              <a:path w="8513445" h="3962400">
                <a:moveTo>
                  <a:pt x="6966207" y="1417319"/>
                </a:moveTo>
                <a:lnTo>
                  <a:pt x="6987543" y="1417319"/>
                </a:lnTo>
              </a:path>
              <a:path w="8513445" h="3962400">
                <a:moveTo>
                  <a:pt x="7680963" y="1417319"/>
                </a:moveTo>
                <a:lnTo>
                  <a:pt x="7702299" y="1417319"/>
                </a:lnTo>
              </a:path>
              <a:path w="8513445" h="3962400">
                <a:moveTo>
                  <a:pt x="7904991" y="1417319"/>
                </a:moveTo>
                <a:lnTo>
                  <a:pt x="7926327" y="1417319"/>
                </a:lnTo>
              </a:path>
              <a:path w="8513445" h="3962400">
                <a:moveTo>
                  <a:pt x="128015" y="1424939"/>
                </a:moveTo>
                <a:lnTo>
                  <a:pt x="160019" y="1424939"/>
                </a:lnTo>
              </a:path>
              <a:path w="8513445" h="3962400">
                <a:moveTo>
                  <a:pt x="362715" y="1424939"/>
                </a:moveTo>
                <a:lnTo>
                  <a:pt x="373383" y="1424939"/>
                </a:lnTo>
              </a:path>
              <a:path w="8513445" h="3962400">
                <a:moveTo>
                  <a:pt x="1066803" y="1424939"/>
                </a:moveTo>
                <a:lnTo>
                  <a:pt x="1109475" y="1424939"/>
                </a:lnTo>
              </a:path>
              <a:path w="8513445" h="3962400">
                <a:moveTo>
                  <a:pt x="1301499" y="1424939"/>
                </a:moveTo>
                <a:lnTo>
                  <a:pt x="1322835" y="1424939"/>
                </a:lnTo>
              </a:path>
              <a:path w="8513445" h="3962400">
                <a:moveTo>
                  <a:pt x="2037591" y="1424939"/>
                </a:moveTo>
                <a:lnTo>
                  <a:pt x="2048259" y="1424939"/>
                </a:lnTo>
              </a:path>
              <a:path w="8513445" h="3962400">
                <a:moveTo>
                  <a:pt x="2101599" y="1424939"/>
                </a:moveTo>
                <a:lnTo>
                  <a:pt x="2112267" y="1424939"/>
                </a:lnTo>
              </a:path>
              <a:path w="8513445" h="3962400">
                <a:moveTo>
                  <a:pt x="2122935" y="1424939"/>
                </a:moveTo>
                <a:lnTo>
                  <a:pt x="2154939" y="1424939"/>
                </a:lnTo>
              </a:path>
              <a:path w="8513445" h="3962400">
                <a:moveTo>
                  <a:pt x="2176275" y="1424939"/>
                </a:moveTo>
                <a:lnTo>
                  <a:pt x="2218947" y="1424939"/>
                </a:lnTo>
              </a:path>
              <a:path w="8513445" h="3962400">
                <a:moveTo>
                  <a:pt x="2240283" y="1424939"/>
                </a:moveTo>
                <a:lnTo>
                  <a:pt x="2250951" y="1424939"/>
                </a:lnTo>
              </a:path>
              <a:path w="8513445" h="3962400">
                <a:moveTo>
                  <a:pt x="4821939" y="1424939"/>
                </a:moveTo>
                <a:lnTo>
                  <a:pt x="4843275" y="1424939"/>
                </a:lnTo>
              </a:path>
              <a:path w="8513445" h="3962400">
                <a:moveTo>
                  <a:pt x="5120643" y="1424939"/>
                </a:moveTo>
                <a:lnTo>
                  <a:pt x="5141979" y="1424939"/>
                </a:lnTo>
              </a:path>
              <a:path w="8513445" h="3962400">
                <a:moveTo>
                  <a:pt x="5824731" y="1424939"/>
                </a:moveTo>
                <a:lnTo>
                  <a:pt x="5856735" y="1424939"/>
                </a:lnTo>
              </a:path>
              <a:path w="8513445" h="3962400">
                <a:moveTo>
                  <a:pt x="6006087" y="1424939"/>
                </a:moveTo>
                <a:lnTo>
                  <a:pt x="6016755" y="1424939"/>
                </a:lnTo>
              </a:path>
              <a:path w="8513445" h="3962400">
                <a:moveTo>
                  <a:pt x="6763515" y="1424939"/>
                </a:moveTo>
                <a:lnTo>
                  <a:pt x="6795519" y="1424939"/>
                </a:lnTo>
              </a:path>
              <a:path w="8513445" h="3962400">
                <a:moveTo>
                  <a:pt x="6966207" y="1424939"/>
                </a:moveTo>
                <a:lnTo>
                  <a:pt x="6987543" y="1424939"/>
                </a:lnTo>
              </a:path>
              <a:path w="8513445" h="3962400">
                <a:moveTo>
                  <a:pt x="7670295" y="1424939"/>
                </a:moveTo>
                <a:lnTo>
                  <a:pt x="7702299" y="1424939"/>
                </a:lnTo>
              </a:path>
              <a:path w="8513445" h="3962400">
                <a:moveTo>
                  <a:pt x="7904991" y="1424939"/>
                </a:moveTo>
                <a:lnTo>
                  <a:pt x="7926327" y="1424939"/>
                </a:lnTo>
              </a:path>
              <a:path w="8513445" h="3962400">
                <a:moveTo>
                  <a:pt x="128015" y="1432560"/>
                </a:moveTo>
                <a:lnTo>
                  <a:pt x="160019" y="1432560"/>
                </a:lnTo>
              </a:path>
              <a:path w="8513445" h="3962400">
                <a:moveTo>
                  <a:pt x="362715" y="1432560"/>
                </a:moveTo>
                <a:lnTo>
                  <a:pt x="373383" y="1432560"/>
                </a:lnTo>
              </a:path>
              <a:path w="8513445" h="3962400">
                <a:moveTo>
                  <a:pt x="1066803" y="1432560"/>
                </a:moveTo>
                <a:lnTo>
                  <a:pt x="1098807" y="1432560"/>
                </a:lnTo>
              </a:path>
              <a:path w="8513445" h="3962400">
                <a:moveTo>
                  <a:pt x="1301499" y="1432560"/>
                </a:moveTo>
                <a:lnTo>
                  <a:pt x="1322835" y="1432560"/>
                </a:lnTo>
              </a:path>
              <a:path w="8513445" h="3962400">
                <a:moveTo>
                  <a:pt x="2037591" y="1432560"/>
                </a:moveTo>
                <a:lnTo>
                  <a:pt x="2048259" y="1432560"/>
                </a:lnTo>
              </a:path>
              <a:path w="8513445" h="3962400">
                <a:moveTo>
                  <a:pt x="2101599" y="1432560"/>
                </a:moveTo>
                <a:lnTo>
                  <a:pt x="2112267" y="1432560"/>
                </a:lnTo>
              </a:path>
              <a:path w="8513445" h="3962400">
                <a:moveTo>
                  <a:pt x="2122935" y="1432560"/>
                </a:moveTo>
                <a:lnTo>
                  <a:pt x="2154939" y="1432560"/>
                </a:lnTo>
              </a:path>
              <a:path w="8513445" h="3962400">
                <a:moveTo>
                  <a:pt x="2176275" y="1432560"/>
                </a:moveTo>
                <a:lnTo>
                  <a:pt x="2218947" y="1432560"/>
                </a:lnTo>
              </a:path>
              <a:path w="8513445" h="3962400">
                <a:moveTo>
                  <a:pt x="2240283" y="1432560"/>
                </a:moveTo>
                <a:lnTo>
                  <a:pt x="2250951" y="1432560"/>
                </a:lnTo>
              </a:path>
              <a:path w="8513445" h="3962400">
                <a:moveTo>
                  <a:pt x="4821939" y="1432559"/>
                </a:moveTo>
                <a:lnTo>
                  <a:pt x="4843275" y="1432559"/>
                </a:lnTo>
              </a:path>
              <a:path w="8513445" h="3962400">
                <a:moveTo>
                  <a:pt x="5120643" y="1432559"/>
                </a:moveTo>
                <a:lnTo>
                  <a:pt x="5141979" y="1432559"/>
                </a:lnTo>
              </a:path>
              <a:path w="8513445" h="3962400">
                <a:moveTo>
                  <a:pt x="5824731" y="1432559"/>
                </a:moveTo>
                <a:lnTo>
                  <a:pt x="5856735" y="1432559"/>
                </a:lnTo>
              </a:path>
              <a:path w="8513445" h="3962400">
                <a:moveTo>
                  <a:pt x="6006087" y="1432559"/>
                </a:moveTo>
                <a:lnTo>
                  <a:pt x="6016755" y="1432559"/>
                </a:lnTo>
              </a:path>
              <a:path w="8513445" h="3962400">
                <a:moveTo>
                  <a:pt x="6763515" y="1432559"/>
                </a:moveTo>
                <a:lnTo>
                  <a:pt x="6795519" y="1432559"/>
                </a:lnTo>
              </a:path>
              <a:path w="8513445" h="3962400">
                <a:moveTo>
                  <a:pt x="6966207" y="1432559"/>
                </a:moveTo>
                <a:lnTo>
                  <a:pt x="6987543" y="1432559"/>
                </a:lnTo>
              </a:path>
              <a:path w="8513445" h="3962400">
                <a:moveTo>
                  <a:pt x="7670295" y="1432559"/>
                </a:moveTo>
                <a:lnTo>
                  <a:pt x="7702299" y="1432559"/>
                </a:lnTo>
              </a:path>
              <a:path w="8513445" h="3962400">
                <a:moveTo>
                  <a:pt x="7904991" y="1432559"/>
                </a:moveTo>
                <a:lnTo>
                  <a:pt x="7926327" y="1432559"/>
                </a:lnTo>
              </a:path>
              <a:path w="8513445" h="3962400">
                <a:moveTo>
                  <a:pt x="128015" y="1440180"/>
                </a:moveTo>
                <a:lnTo>
                  <a:pt x="149351" y="1440180"/>
                </a:lnTo>
              </a:path>
              <a:path w="8513445" h="3962400">
                <a:moveTo>
                  <a:pt x="362715" y="1440180"/>
                </a:moveTo>
                <a:lnTo>
                  <a:pt x="373383" y="1440180"/>
                </a:lnTo>
              </a:path>
              <a:path w="8513445" h="3962400">
                <a:moveTo>
                  <a:pt x="1066803" y="1440180"/>
                </a:moveTo>
                <a:lnTo>
                  <a:pt x="1098807" y="1440180"/>
                </a:lnTo>
              </a:path>
              <a:path w="8513445" h="3962400">
                <a:moveTo>
                  <a:pt x="1301499" y="1440180"/>
                </a:moveTo>
                <a:lnTo>
                  <a:pt x="1322835" y="1440180"/>
                </a:lnTo>
              </a:path>
              <a:path w="8513445" h="3962400">
                <a:moveTo>
                  <a:pt x="2037591" y="1440180"/>
                </a:moveTo>
                <a:lnTo>
                  <a:pt x="2048259" y="1440180"/>
                </a:lnTo>
              </a:path>
              <a:path w="8513445" h="3962400">
                <a:moveTo>
                  <a:pt x="2101599" y="1440180"/>
                </a:moveTo>
                <a:lnTo>
                  <a:pt x="2112267" y="1440180"/>
                </a:lnTo>
              </a:path>
              <a:path w="8513445" h="3962400">
                <a:moveTo>
                  <a:pt x="2122935" y="1440180"/>
                </a:moveTo>
                <a:lnTo>
                  <a:pt x="2144271" y="1440180"/>
                </a:lnTo>
              </a:path>
              <a:path w="8513445" h="3962400">
                <a:moveTo>
                  <a:pt x="2186943" y="1440180"/>
                </a:moveTo>
                <a:lnTo>
                  <a:pt x="2218947" y="1440180"/>
                </a:lnTo>
              </a:path>
              <a:path w="8513445" h="3962400">
                <a:moveTo>
                  <a:pt x="2240283" y="1440180"/>
                </a:moveTo>
                <a:lnTo>
                  <a:pt x="2261619" y="1440180"/>
                </a:lnTo>
              </a:path>
              <a:path w="8513445" h="3962400">
                <a:moveTo>
                  <a:pt x="4821939" y="1440179"/>
                </a:moveTo>
                <a:lnTo>
                  <a:pt x="4843275" y="1440179"/>
                </a:lnTo>
              </a:path>
              <a:path w="8513445" h="3962400">
                <a:moveTo>
                  <a:pt x="5120643" y="1440179"/>
                </a:moveTo>
                <a:lnTo>
                  <a:pt x="5141979" y="1440179"/>
                </a:lnTo>
              </a:path>
              <a:path w="8513445" h="3962400">
                <a:moveTo>
                  <a:pt x="5824731" y="1440179"/>
                </a:moveTo>
                <a:lnTo>
                  <a:pt x="5856735" y="1440179"/>
                </a:lnTo>
              </a:path>
              <a:path w="8513445" h="3962400">
                <a:moveTo>
                  <a:pt x="6006087" y="1440179"/>
                </a:moveTo>
                <a:lnTo>
                  <a:pt x="6016755" y="1440179"/>
                </a:lnTo>
              </a:path>
              <a:path w="8513445" h="3962400">
                <a:moveTo>
                  <a:pt x="6763515" y="1440179"/>
                </a:moveTo>
                <a:lnTo>
                  <a:pt x="6795519" y="1440179"/>
                </a:lnTo>
              </a:path>
              <a:path w="8513445" h="3962400">
                <a:moveTo>
                  <a:pt x="6966207" y="1440179"/>
                </a:moveTo>
                <a:lnTo>
                  <a:pt x="6987543" y="1440179"/>
                </a:lnTo>
              </a:path>
              <a:path w="8513445" h="3962400">
                <a:moveTo>
                  <a:pt x="7670295" y="1440179"/>
                </a:moveTo>
                <a:lnTo>
                  <a:pt x="7702299" y="1440179"/>
                </a:lnTo>
              </a:path>
              <a:path w="8513445" h="3962400">
                <a:moveTo>
                  <a:pt x="7904991" y="1440179"/>
                </a:moveTo>
                <a:lnTo>
                  <a:pt x="7926327" y="1440179"/>
                </a:lnTo>
              </a:path>
              <a:path w="8513445" h="3962400">
                <a:moveTo>
                  <a:pt x="128015" y="1447800"/>
                </a:moveTo>
                <a:lnTo>
                  <a:pt x="149351" y="1447800"/>
                </a:lnTo>
              </a:path>
              <a:path w="8513445" h="3962400">
                <a:moveTo>
                  <a:pt x="362715" y="1447800"/>
                </a:moveTo>
                <a:lnTo>
                  <a:pt x="373383" y="1447800"/>
                </a:lnTo>
              </a:path>
              <a:path w="8513445" h="3962400">
                <a:moveTo>
                  <a:pt x="1066803" y="1447800"/>
                </a:moveTo>
                <a:lnTo>
                  <a:pt x="1098807" y="1447800"/>
                </a:lnTo>
              </a:path>
              <a:path w="8513445" h="3962400">
                <a:moveTo>
                  <a:pt x="1301499" y="1447800"/>
                </a:moveTo>
                <a:lnTo>
                  <a:pt x="1333503" y="1447800"/>
                </a:lnTo>
              </a:path>
              <a:path w="8513445" h="3962400">
                <a:moveTo>
                  <a:pt x="2026923" y="1447800"/>
                </a:moveTo>
                <a:lnTo>
                  <a:pt x="2048259" y="1447800"/>
                </a:lnTo>
              </a:path>
              <a:path w="8513445" h="3962400">
                <a:moveTo>
                  <a:pt x="2101599" y="1447800"/>
                </a:moveTo>
                <a:lnTo>
                  <a:pt x="2112267" y="1447800"/>
                </a:lnTo>
              </a:path>
              <a:path w="8513445" h="3962400">
                <a:moveTo>
                  <a:pt x="2122935" y="1447800"/>
                </a:moveTo>
                <a:lnTo>
                  <a:pt x="2144271" y="1447800"/>
                </a:lnTo>
              </a:path>
              <a:path w="8513445" h="3962400">
                <a:moveTo>
                  <a:pt x="2186943" y="1447800"/>
                </a:moveTo>
                <a:lnTo>
                  <a:pt x="2218947" y="1447800"/>
                </a:lnTo>
              </a:path>
              <a:path w="8513445" h="3962400">
                <a:moveTo>
                  <a:pt x="2250951" y="1447800"/>
                </a:moveTo>
                <a:lnTo>
                  <a:pt x="2261619" y="1447800"/>
                </a:lnTo>
              </a:path>
              <a:path w="8513445" h="3962400">
                <a:moveTo>
                  <a:pt x="4821939" y="1447799"/>
                </a:moveTo>
                <a:lnTo>
                  <a:pt x="4843275" y="1447799"/>
                </a:lnTo>
              </a:path>
              <a:path w="8513445" h="3962400">
                <a:moveTo>
                  <a:pt x="5120643" y="1447799"/>
                </a:moveTo>
                <a:lnTo>
                  <a:pt x="5141979" y="1447799"/>
                </a:lnTo>
              </a:path>
              <a:path w="8513445" h="3962400">
                <a:moveTo>
                  <a:pt x="5824731" y="1447799"/>
                </a:moveTo>
                <a:lnTo>
                  <a:pt x="5846067" y="1447799"/>
                </a:lnTo>
              </a:path>
              <a:path w="8513445" h="3962400">
                <a:moveTo>
                  <a:pt x="6006087" y="1447799"/>
                </a:moveTo>
                <a:lnTo>
                  <a:pt x="6027423" y="1447799"/>
                </a:lnTo>
              </a:path>
              <a:path w="8513445" h="3962400">
                <a:moveTo>
                  <a:pt x="6763515" y="1447799"/>
                </a:moveTo>
                <a:lnTo>
                  <a:pt x="6795519" y="1447799"/>
                </a:lnTo>
              </a:path>
              <a:path w="8513445" h="3962400">
                <a:moveTo>
                  <a:pt x="6966207" y="1447799"/>
                </a:moveTo>
                <a:lnTo>
                  <a:pt x="6987543" y="1447799"/>
                </a:lnTo>
              </a:path>
              <a:path w="8513445" h="3962400">
                <a:moveTo>
                  <a:pt x="7670295" y="1447799"/>
                </a:moveTo>
                <a:lnTo>
                  <a:pt x="7702299" y="1447799"/>
                </a:lnTo>
              </a:path>
              <a:path w="8513445" h="3962400">
                <a:moveTo>
                  <a:pt x="7904991" y="1447799"/>
                </a:moveTo>
                <a:lnTo>
                  <a:pt x="7936995" y="1447799"/>
                </a:lnTo>
              </a:path>
              <a:path w="8513445" h="3962400">
                <a:moveTo>
                  <a:pt x="128015" y="1455420"/>
                </a:moveTo>
                <a:lnTo>
                  <a:pt x="149351" y="1455420"/>
                </a:lnTo>
              </a:path>
              <a:path w="8513445" h="3962400">
                <a:moveTo>
                  <a:pt x="362715" y="1455420"/>
                </a:moveTo>
                <a:lnTo>
                  <a:pt x="373383" y="1455420"/>
                </a:lnTo>
              </a:path>
              <a:path w="8513445" h="3962400">
                <a:moveTo>
                  <a:pt x="1066803" y="1455420"/>
                </a:moveTo>
                <a:lnTo>
                  <a:pt x="1098807" y="1455420"/>
                </a:lnTo>
              </a:path>
              <a:path w="8513445" h="3962400">
                <a:moveTo>
                  <a:pt x="1301499" y="1455420"/>
                </a:moveTo>
                <a:lnTo>
                  <a:pt x="1333503" y="1455420"/>
                </a:lnTo>
              </a:path>
              <a:path w="8513445" h="3962400">
                <a:moveTo>
                  <a:pt x="2026923" y="1455420"/>
                </a:moveTo>
                <a:lnTo>
                  <a:pt x="2048259" y="1455420"/>
                </a:lnTo>
              </a:path>
              <a:path w="8513445" h="3962400">
                <a:moveTo>
                  <a:pt x="2101599" y="1455420"/>
                </a:moveTo>
                <a:lnTo>
                  <a:pt x="2112267" y="1455420"/>
                </a:lnTo>
              </a:path>
              <a:path w="8513445" h="3962400">
                <a:moveTo>
                  <a:pt x="2122935" y="1455420"/>
                </a:moveTo>
                <a:lnTo>
                  <a:pt x="2144271" y="1455420"/>
                </a:lnTo>
              </a:path>
              <a:path w="8513445" h="3962400">
                <a:moveTo>
                  <a:pt x="2186943" y="1455420"/>
                </a:moveTo>
                <a:lnTo>
                  <a:pt x="2208279" y="1455420"/>
                </a:lnTo>
              </a:path>
              <a:path w="8513445" h="3962400">
                <a:moveTo>
                  <a:pt x="2250951" y="1455420"/>
                </a:moveTo>
                <a:lnTo>
                  <a:pt x="2261619" y="1455420"/>
                </a:lnTo>
              </a:path>
              <a:path w="8513445" h="3962400">
                <a:moveTo>
                  <a:pt x="4821939" y="1455419"/>
                </a:moveTo>
                <a:lnTo>
                  <a:pt x="4843275" y="1455419"/>
                </a:lnTo>
              </a:path>
              <a:path w="8513445" h="3962400">
                <a:moveTo>
                  <a:pt x="5120643" y="1455419"/>
                </a:moveTo>
                <a:lnTo>
                  <a:pt x="5141979" y="1455419"/>
                </a:lnTo>
              </a:path>
              <a:path w="8513445" h="3962400">
                <a:moveTo>
                  <a:pt x="5824731" y="1455419"/>
                </a:moveTo>
                <a:lnTo>
                  <a:pt x="5846067" y="1455419"/>
                </a:lnTo>
              </a:path>
              <a:path w="8513445" h="3962400">
                <a:moveTo>
                  <a:pt x="6006087" y="1455419"/>
                </a:moveTo>
                <a:lnTo>
                  <a:pt x="6027423" y="1455419"/>
                </a:lnTo>
              </a:path>
              <a:path w="8513445" h="3962400">
                <a:moveTo>
                  <a:pt x="6763515" y="1455419"/>
                </a:moveTo>
                <a:lnTo>
                  <a:pt x="6795519" y="1455419"/>
                </a:lnTo>
              </a:path>
              <a:path w="8513445" h="3962400">
                <a:moveTo>
                  <a:pt x="6966207" y="1455419"/>
                </a:moveTo>
                <a:lnTo>
                  <a:pt x="6987543" y="1455419"/>
                </a:lnTo>
              </a:path>
              <a:path w="8513445" h="3962400">
                <a:moveTo>
                  <a:pt x="7670295" y="1455419"/>
                </a:moveTo>
                <a:lnTo>
                  <a:pt x="7702299" y="1455419"/>
                </a:lnTo>
              </a:path>
              <a:path w="8513445" h="3962400">
                <a:moveTo>
                  <a:pt x="7904991" y="1455419"/>
                </a:moveTo>
                <a:lnTo>
                  <a:pt x="7936995" y="1455419"/>
                </a:lnTo>
              </a:path>
              <a:path w="8513445" h="3962400">
                <a:moveTo>
                  <a:pt x="128015" y="1463039"/>
                </a:moveTo>
                <a:lnTo>
                  <a:pt x="149351" y="1463039"/>
                </a:lnTo>
              </a:path>
              <a:path w="8513445" h="3962400">
                <a:moveTo>
                  <a:pt x="362715" y="1463039"/>
                </a:moveTo>
                <a:lnTo>
                  <a:pt x="384051" y="1463039"/>
                </a:lnTo>
              </a:path>
              <a:path w="8513445" h="3962400">
                <a:moveTo>
                  <a:pt x="1066803" y="1463039"/>
                </a:moveTo>
                <a:lnTo>
                  <a:pt x="1098807" y="1463039"/>
                </a:lnTo>
              </a:path>
              <a:path w="8513445" h="3962400">
                <a:moveTo>
                  <a:pt x="1301499" y="1463039"/>
                </a:moveTo>
                <a:lnTo>
                  <a:pt x="1333503" y="1463039"/>
                </a:lnTo>
              </a:path>
              <a:path w="8513445" h="3962400">
                <a:moveTo>
                  <a:pt x="2026923" y="1463039"/>
                </a:moveTo>
                <a:lnTo>
                  <a:pt x="2048259" y="1463039"/>
                </a:lnTo>
              </a:path>
              <a:path w="8513445" h="3962400">
                <a:moveTo>
                  <a:pt x="2101599" y="1463039"/>
                </a:moveTo>
                <a:lnTo>
                  <a:pt x="2144271" y="1463039"/>
                </a:lnTo>
              </a:path>
              <a:path w="8513445" h="3962400">
                <a:moveTo>
                  <a:pt x="2197611" y="1463039"/>
                </a:moveTo>
                <a:lnTo>
                  <a:pt x="2208279" y="1463039"/>
                </a:lnTo>
              </a:path>
              <a:path w="8513445" h="3962400">
                <a:moveTo>
                  <a:pt x="2250951" y="1463039"/>
                </a:moveTo>
                <a:lnTo>
                  <a:pt x="2261619" y="1463039"/>
                </a:lnTo>
              </a:path>
              <a:path w="8513445" h="3962400">
                <a:moveTo>
                  <a:pt x="4821939" y="1463039"/>
                </a:moveTo>
                <a:lnTo>
                  <a:pt x="4843275" y="1463039"/>
                </a:lnTo>
              </a:path>
              <a:path w="8513445" h="3962400">
                <a:moveTo>
                  <a:pt x="5120643" y="1463039"/>
                </a:moveTo>
                <a:lnTo>
                  <a:pt x="5141979" y="1463039"/>
                </a:lnTo>
              </a:path>
              <a:path w="8513445" h="3962400">
                <a:moveTo>
                  <a:pt x="5824731" y="1463039"/>
                </a:moveTo>
                <a:lnTo>
                  <a:pt x="5846067" y="1463039"/>
                </a:lnTo>
              </a:path>
              <a:path w="8513445" h="3962400">
                <a:moveTo>
                  <a:pt x="6006087" y="1463039"/>
                </a:moveTo>
                <a:lnTo>
                  <a:pt x="6027423" y="1463039"/>
                </a:lnTo>
              </a:path>
              <a:path w="8513445" h="3962400">
                <a:moveTo>
                  <a:pt x="6763515" y="1463039"/>
                </a:moveTo>
                <a:lnTo>
                  <a:pt x="6795519" y="1463039"/>
                </a:lnTo>
              </a:path>
              <a:path w="8513445" h="3962400">
                <a:moveTo>
                  <a:pt x="6966207" y="1463039"/>
                </a:moveTo>
                <a:lnTo>
                  <a:pt x="6987543" y="1463039"/>
                </a:lnTo>
              </a:path>
              <a:path w="8513445" h="3962400">
                <a:moveTo>
                  <a:pt x="7659627" y="1463039"/>
                </a:moveTo>
                <a:lnTo>
                  <a:pt x="7691631" y="1463039"/>
                </a:lnTo>
              </a:path>
              <a:path w="8513445" h="3962400">
                <a:moveTo>
                  <a:pt x="7904991" y="1463039"/>
                </a:moveTo>
                <a:lnTo>
                  <a:pt x="7936995" y="1463039"/>
                </a:lnTo>
              </a:path>
              <a:path w="8513445" h="3962400">
                <a:moveTo>
                  <a:pt x="128015" y="1470660"/>
                </a:moveTo>
                <a:lnTo>
                  <a:pt x="149351" y="1470660"/>
                </a:lnTo>
              </a:path>
              <a:path w="8513445" h="3962400">
                <a:moveTo>
                  <a:pt x="362715" y="1470660"/>
                </a:moveTo>
                <a:lnTo>
                  <a:pt x="384051" y="1470660"/>
                </a:lnTo>
              </a:path>
              <a:path w="8513445" h="3962400">
                <a:moveTo>
                  <a:pt x="1066803" y="1470660"/>
                </a:moveTo>
                <a:lnTo>
                  <a:pt x="1098807" y="1470660"/>
                </a:lnTo>
              </a:path>
              <a:path w="8513445" h="3962400">
                <a:moveTo>
                  <a:pt x="1312167" y="1470660"/>
                </a:moveTo>
                <a:lnTo>
                  <a:pt x="1333503" y="1470660"/>
                </a:lnTo>
              </a:path>
              <a:path w="8513445" h="3962400">
                <a:moveTo>
                  <a:pt x="2026923" y="1470660"/>
                </a:moveTo>
                <a:lnTo>
                  <a:pt x="2048259" y="1470660"/>
                </a:lnTo>
              </a:path>
              <a:path w="8513445" h="3962400">
                <a:moveTo>
                  <a:pt x="2101599" y="1470660"/>
                </a:moveTo>
                <a:lnTo>
                  <a:pt x="2144271" y="1470660"/>
                </a:lnTo>
              </a:path>
              <a:path w="8513445" h="3962400">
                <a:moveTo>
                  <a:pt x="2250951" y="1470660"/>
                </a:moveTo>
                <a:lnTo>
                  <a:pt x="2261619" y="1470660"/>
                </a:lnTo>
              </a:path>
              <a:path w="8513445" h="3962400">
                <a:moveTo>
                  <a:pt x="4821939" y="1470659"/>
                </a:moveTo>
                <a:lnTo>
                  <a:pt x="4843275" y="1470659"/>
                </a:lnTo>
              </a:path>
              <a:path w="8513445" h="3962400">
                <a:moveTo>
                  <a:pt x="5120643" y="1470659"/>
                </a:moveTo>
                <a:lnTo>
                  <a:pt x="5141979" y="1470659"/>
                </a:lnTo>
              </a:path>
              <a:path w="8513445" h="3962400">
                <a:moveTo>
                  <a:pt x="5824731" y="1470659"/>
                </a:moveTo>
                <a:lnTo>
                  <a:pt x="5846067" y="1470659"/>
                </a:lnTo>
              </a:path>
              <a:path w="8513445" h="3962400">
                <a:moveTo>
                  <a:pt x="6006087" y="1470659"/>
                </a:moveTo>
                <a:lnTo>
                  <a:pt x="6027423" y="1470659"/>
                </a:lnTo>
              </a:path>
              <a:path w="8513445" h="3962400">
                <a:moveTo>
                  <a:pt x="6763515" y="1470659"/>
                </a:moveTo>
                <a:lnTo>
                  <a:pt x="6795519" y="1470659"/>
                </a:lnTo>
              </a:path>
              <a:path w="8513445" h="3962400">
                <a:moveTo>
                  <a:pt x="6976875" y="1470659"/>
                </a:moveTo>
                <a:lnTo>
                  <a:pt x="6998211" y="1470659"/>
                </a:lnTo>
              </a:path>
              <a:path w="8513445" h="3962400">
                <a:moveTo>
                  <a:pt x="7659627" y="1470659"/>
                </a:moveTo>
                <a:lnTo>
                  <a:pt x="7691631" y="1470659"/>
                </a:lnTo>
              </a:path>
              <a:path w="8513445" h="3962400">
                <a:moveTo>
                  <a:pt x="7904991" y="1470659"/>
                </a:moveTo>
                <a:lnTo>
                  <a:pt x="7936995" y="1470659"/>
                </a:lnTo>
              </a:path>
              <a:path w="8513445" h="3962400">
                <a:moveTo>
                  <a:pt x="117347" y="1478280"/>
                </a:moveTo>
                <a:lnTo>
                  <a:pt x="138683" y="1478280"/>
                </a:lnTo>
              </a:path>
              <a:path w="8513445" h="3962400">
                <a:moveTo>
                  <a:pt x="362715" y="1478280"/>
                </a:moveTo>
                <a:lnTo>
                  <a:pt x="384051" y="1478280"/>
                </a:lnTo>
              </a:path>
              <a:path w="8513445" h="3962400">
                <a:moveTo>
                  <a:pt x="1066803" y="1478280"/>
                </a:moveTo>
                <a:lnTo>
                  <a:pt x="1098807" y="1478280"/>
                </a:lnTo>
              </a:path>
              <a:path w="8513445" h="3962400">
                <a:moveTo>
                  <a:pt x="1312167" y="1478280"/>
                </a:moveTo>
                <a:lnTo>
                  <a:pt x="1333503" y="1478280"/>
                </a:lnTo>
              </a:path>
              <a:path w="8513445" h="3962400">
                <a:moveTo>
                  <a:pt x="2026923" y="1478280"/>
                </a:moveTo>
                <a:lnTo>
                  <a:pt x="2048259" y="1478280"/>
                </a:lnTo>
              </a:path>
              <a:path w="8513445" h="3962400">
                <a:moveTo>
                  <a:pt x="2101599" y="1478280"/>
                </a:moveTo>
                <a:lnTo>
                  <a:pt x="2144271" y="1478280"/>
                </a:lnTo>
              </a:path>
              <a:path w="8513445" h="3962400">
                <a:moveTo>
                  <a:pt x="2250951" y="1478280"/>
                </a:moveTo>
                <a:lnTo>
                  <a:pt x="2261619" y="1478280"/>
                </a:lnTo>
              </a:path>
              <a:path w="8513445" h="3962400">
                <a:moveTo>
                  <a:pt x="4821939" y="1478279"/>
                </a:moveTo>
                <a:lnTo>
                  <a:pt x="4843275" y="1478279"/>
                </a:lnTo>
              </a:path>
              <a:path w="8513445" h="3962400">
                <a:moveTo>
                  <a:pt x="5120643" y="1478279"/>
                </a:moveTo>
                <a:lnTo>
                  <a:pt x="5141979" y="1478279"/>
                </a:lnTo>
              </a:path>
              <a:path w="8513445" h="3962400">
                <a:moveTo>
                  <a:pt x="5824731" y="1478279"/>
                </a:moveTo>
                <a:lnTo>
                  <a:pt x="5846067" y="1478279"/>
                </a:lnTo>
              </a:path>
              <a:path w="8513445" h="3962400">
                <a:moveTo>
                  <a:pt x="6006087" y="1478279"/>
                </a:moveTo>
                <a:lnTo>
                  <a:pt x="6027423" y="1478279"/>
                </a:lnTo>
              </a:path>
              <a:path w="8513445" h="3962400">
                <a:moveTo>
                  <a:pt x="6763515" y="1478279"/>
                </a:moveTo>
                <a:lnTo>
                  <a:pt x="6795519" y="1478279"/>
                </a:lnTo>
              </a:path>
              <a:path w="8513445" h="3962400">
                <a:moveTo>
                  <a:pt x="6976875" y="1478279"/>
                </a:moveTo>
                <a:lnTo>
                  <a:pt x="6998211" y="1478279"/>
                </a:lnTo>
              </a:path>
              <a:path w="8513445" h="3962400">
                <a:moveTo>
                  <a:pt x="7659627" y="1478279"/>
                </a:moveTo>
                <a:lnTo>
                  <a:pt x="7691631" y="1478279"/>
                </a:lnTo>
              </a:path>
              <a:path w="8513445" h="3962400">
                <a:moveTo>
                  <a:pt x="7904991" y="1478279"/>
                </a:moveTo>
                <a:lnTo>
                  <a:pt x="7936995" y="1478279"/>
                </a:lnTo>
              </a:path>
              <a:path w="8513445" h="3962400">
                <a:moveTo>
                  <a:pt x="117347" y="1485900"/>
                </a:moveTo>
                <a:lnTo>
                  <a:pt x="138683" y="1485900"/>
                </a:lnTo>
              </a:path>
              <a:path w="8513445" h="3962400">
                <a:moveTo>
                  <a:pt x="362715" y="1485900"/>
                </a:moveTo>
                <a:lnTo>
                  <a:pt x="384051" y="1485900"/>
                </a:lnTo>
              </a:path>
              <a:path w="8513445" h="3962400">
                <a:moveTo>
                  <a:pt x="1066803" y="1485900"/>
                </a:moveTo>
                <a:lnTo>
                  <a:pt x="1088139" y="1485900"/>
                </a:lnTo>
              </a:path>
              <a:path w="8513445" h="3962400">
                <a:moveTo>
                  <a:pt x="1312167" y="1485900"/>
                </a:moveTo>
                <a:lnTo>
                  <a:pt x="1333503" y="1485900"/>
                </a:lnTo>
              </a:path>
              <a:path w="8513445" h="3962400">
                <a:moveTo>
                  <a:pt x="2026923" y="1485900"/>
                </a:moveTo>
                <a:lnTo>
                  <a:pt x="2048259" y="1485900"/>
                </a:lnTo>
              </a:path>
              <a:path w="8513445" h="3962400">
                <a:moveTo>
                  <a:pt x="2101599" y="1485900"/>
                </a:moveTo>
                <a:lnTo>
                  <a:pt x="2144271" y="1485900"/>
                </a:lnTo>
              </a:path>
              <a:path w="8513445" h="3962400">
                <a:moveTo>
                  <a:pt x="2250951" y="1485900"/>
                </a:moveTo>
                <a:lnTo>
                  <a:pt x="2261619" y="1485900"/>
                </a:lnTo>
              </a:path>
              <a:path w="8513445" h="3962400">
                <a:moveTo>
                  <a:pt x="4821939" y="1485899"/>
                </a:moveTo>
                <a:lnTo>
                  <a:pt x="4843275" y="1485899"/>
                </a:lnTo>
              </a:path>
              <a:path w="8513445" h="3962400">
                <a:moveTo>
                  <a:pt x="5120643" y="1485899"/>
                </a:moveTo>
                <a:lnTo>
                  <a:pt x="5141979" y="1485899"/>
                </a:lnTo>
              </a:path>
              <a:path w="8513445" h="3962400">
                <a:moveTo>
                  <a:pt x="5824731" y="1485899"/>
                </a:moveTo>
                <a:lnTo>
                  <a:pt x="5846067" y="1485899"/>
                </a:lnTo>
              </a:path>
              <a:path w="8513445" h="3962400">
                <a:moveTo>
                  <a:pt x="6006087" y="1485899"/>
                </a:moveTo>
                <a:lnTo>
                  <a:pt x="6027423" y="1485899"/>
                </a:lnTo>
              </a:path>
              <a:path w="8513445" h="3962400">
                <a:moveTo>
                  <a:pt x="6763515" y="1485899"/>
                </a:moveTo>
                <a:lnTo>
                  <a:pt x="6795519" y="1485899"/>
                </a:lnTo>
              </a:path>
              <a:path w="8513445" h="3962400">
                <a:moveTo>
                  <a:pt x="6976875" y="1485899"/>
                </a:moveTo>
                <a:lnTo>
                  <a:pt x="6998211" y="1485899"/>
                </a:lnTo>
              </a:path>
              <a:path w="8513445" h="3962400">
                <a:moveTo>
                  <a:pt x="7659627" y="1485899"/>
                </a:moveTo>
                <a:lnTo>
                  <a:pt x="7691631" y="1485899"/>
                </a:lnTo>
              </a:path>
              <a:path w="8513445" h="3962400">
                <a:moveTo>
                  <a:pt x="7904991" y="1485899"/>
                </a:moveTo>
                <a:lnTo>
                  <a:pt x="7936995" y="1485899"/>
                </a:lnTo>
              </a:path>
              <a:path w="8513445" h="3962400">
                <a:moveTo>
                  <a:pt x="117347" y="1493520"/>
                </a:moveTo>
                <a:lnTo>
                  <a:pt x="138683" y="1493520"/>
                </a:lnTo>
              </a:path>
              <a:path w="8513445" h="3962400">
                <a:moveTo>
                  <a:pt x="362715" y="1493520"/>
                </a:moveTo>
                <a:lnTo>
                  <a:pt x="384051" y="1493520"/>
                </a:lnTo>
              </a:path>
              <a:path w="8513445" h="3962400">
                <a:moveTo>
                  <a:pt x="1066803" y="1493520"/>
                </a:moveTo>
                <a:lnTo>
                  <a:pt x="1088139" y="1493520"/>
                </a:lnTo>
              </a:path>
              <a:path w="8513445" h="3962400">
                <a:moveTo>
                  <a:pt x="1312167" y="1493520"/>
                </a:moveTo>
                <a:lnTo>
                  <a:pt x="1333503" y="1493520"/>
                </a:lnTo>
              </a:path>
              <a:path w="8513445" h="3962400">
                <a:moveTo>
                  <a:pt x="2026923" y="1493520"/>
                </a:moveTo>
                <a:lnTo>
                  <a:pt x="2048259" y="1493520"/>
                </a:lnTo>
              </a:path>
              <a:path w="8513445" h="3962400">
                <a:moveTo>
                  <a:pt x="2101599" y="1493520"/>
                </a:moveTo>
                <a:lnTo>
                  <a:pt x="2144271" y="1493520"/>
                </a:lnTo>
              </a:path>
              <a:path w="8513445" h="3962400">
                <a:moveTo>
                  <a:pt x="2250951" y="1493520"/>
                </a:moveTo>
                <a:lnTo>
                  <a:pt x="2272287" y="1493520"/>
                </a:lnTo>
              </a:path>
              <a:path w="8513445" h="3962400">
                <a:moveTo>
                  <a:pt x="3072387" y="1493520"/>
                </a:moveTo>
                <a:lnTo>
                  <a:pt x="3104391" y="1493520"/>
                </a:lnTo>
              </a:path>
              <a:path w="8513445" h="3962400">
                <a:moveTo>
                  <a:pt x="4811271" y="1493519"/>
                </a:moveTo>
                <a:lnTo>
                  <a:pt x="4843275" y="1493519"/>
                </a:lnTo>
              </a:path>
              <a:path w="8513445" h="3962400">
                <a:moveTo>
                  <a:pt x="5131311" y="1493519"/>
                </a:moveTo>
                <a:lnTo>
                  <a:pt x="5152647" y="1493519"/>
                </a:lnTo>
              </a:path>
              <a:path w="8513445" h="3962400">
                <a:moveTo>
                  <a:pt x="5824731" y="1493519"/>
                </a:moveTo>
                <a:lnTo>
                  <a:pt x="5846067" y="1493519"/>
                </a:lnTo>
              </a:path>
              <a:path w="8513445" h="3962400">
                <a:moveTo>
                  <a:pt x="6006087" y="1493519"/>
                </a:moveTo>
                <a:lnTo>
                  <a:pt x="6027423" y="1493519"/>
                </a:lnTo>
              </a:path>
              <a:path w="8513445" h="3962400">
                <a:moveTo>
                  <a:pt x="6731511" y="1493519"/>
                </a:moveTo>
                <a:lnTo>
                  <a:pt x="6752847" y="1493519"/>
                </a:lnTo>
              </a:path>
              <a:path w="8513445" h="3962400">
                <a:moveTo>
                  <a:pt x="6763515" y="1493519"/>
                </a:moveTo>
                <a:lnTo>
                  <a:pt x="6795519" y="1493519"/>
                </a:lnTo>
              </a:path>
              <a:path w="8513445" h="3962400">
                <a:moveTo>
                  <a:pt x="6976875" y="1493519"/>
                </a:moveTo>
                <a:lnTo>
                  <a:pt x="6998211" y="1493519"/>
                </a:lnTo>
              </a:path>
              <a:path w="8513445" h="3962400">
                <a:moveTo>
                  <a:pt x="7659627" y="1493519"/>
                </a:moveTo>
                <a:lnTo>
                  <a:pt x="7691631" y="1493519"/>
                </a:lnTo>
              </a:path>
              <a:path w="8513445" h="3962400">
                <a:moveTo>
                  <a:pt x="7904991" y="1493519"/>
                </a:moveTo>
                <a:lnTo>
                  <a:pt x="7936995" y="1493519"/>
                </a:lnTo>
              </a:path>
              <a:path w="8513445" h="3962400">
                <a:moveTo>
                  <a:pt x="117347" y="1501139"/>
                </a:moveTo>
                <a:lnTo>
                  <a:pt x="138683" y="1501139"/>
                </a:lnTo>
              </a:path>
              <a:path w="8513445" h="3962400">
                <a:moveTo>
                  <a:pt x="362715" y="1501139"/>
                </a:moveTo>
                <a:lnTo>
                  <a:pt x="384051" y="1501139"/>
                </a:lnTo>
              </a:path>
              <a:path w="8513445" h="3962400">
                <a:moveTo>
                  <a:pt x="1066803" y="1501139"/>
                </a:moveTo>
                <a:lnTo>
                  <a:pt x="1088139" y="1501139"/>
                </a:lnTo>
              </a:path>
              <a:path w="8513445" h="3962400">
                <a:moveTo>
                  <a:pt x="1312167" y="1501139"/>
                </a:moveTo>
                <a:lnTo>
                  <a:pt x="1333503" y="1501139"/>
                </a:lnTo>
              </a:path>
              <a:path w="8513445" h="3962400">
                <a:moveTo>
                  <a:pt x="2026923" y="1501139"/>
                </a:moveTo>
                <a:lnTo>
                  <a:pt x="2048259" y="1501139"/>
                </a:lnTo>
              </a:path>
              <a:path w="8513445" h="3962400">
                <a:moveTo>
                  <a:pt x="2101599" y="1501139"/>
                </a:moveTo>
                <a:lnTo>
                  <a:pt x="2144271" y="1501139"/>
                </a:lnTo>
              </a:path>
              <a:path w="8513445" h="3962400">
                <a:moveTo>
                  <a:pt x="2250951" y="1501139"/>
                </a:moveTo>
                <a:lnTo>
                  <a:pt x="2272287" y="1501139"/>
                </a:lnTo>
              </a:path>
              <a:path w="8513445" h="3962400">
                <a:moveTo>
                  <a:pt x="3051051" y="1501139"/>
                </a:moveTo>
                <a:lnTo>
                  <a:pt x="3115059" y="1501139"/>
                </a:lnTo>
              </a:path>
              <a:path w="8513445" h="3962400">
                <a:moveTo>
                  <a:pt x="4811271" y="1501139"/>
                </a:moveTo>
                <a:lnTo>
                  <a:pt x="4843275" y="1501139"/>
                </a:lnTo>
              </a:path>
              <a:path w="8513445" h="3962400">
                <a:moveTo>
                  <a:pt x="5131311" y="1501139"/>
                </a:moveTo>
                <a:lnTo>
                  <a:pt x="5152647" y="1501139"/>
                </a:lnTo>
              </a:path>
              <a:path w="8513445" h="3962400">
                <a:moveTo>
                  <a:pt x="5824731" y="1501139"/>
                </a:moveTo>
                <a:lnTo>
                  <a:pt x="5846067" y="1501139"/>
                </a:lnTo>
              </a:path>
              <a:path w="8513445" h="3962400">
                <a:moveTo>
                  <a:pt x="6016755" y="1501139"/>
                </a:moveTo>
                <a:lnTo>
                  <a:pt x="6027423" y="1501139"/>
                </a:lnTo>
              </a:path>
              <a:path w="8513445" h="3962400">
                <a:moveTo>
                  <a:pt x="6731511" y="1501139"/>
                </a:moveTo>
                <a:lnTo>
                  <a:pt x="6752847" y="1501139"/>
                </a:lnTo>
              </a:path>
              <a:path w="8513445" h="3962400">
                <a:moveTo>
                  <a:pt x="6763515" y="1501139"/>
                </a:moveTo>
                <a:lnTo>
                  <a:pt x="6795519" y="1501139"/>
                </a:lnTo>
              </a:path>
              <a:path w="8513445" h="3962400">
                <a:moveTo>
                  <a:pt x="6976875" y="1501139"/>
                </a:moveTo>
                <a:lnTo>
                  <a:pt x="6998211" y="1501139"/>
                </a:lnTo>
              </a:path>
              <a:path w="8513445" h="3962400">
                <a:moveTo>
                  <a:pt x="7659627" y="1501139"/>
                </a:moveTo>
                <a:lnTo>
                  <a:pt x="7691631" y="1501139"/>
                </a:lnTo>
              </a:path>
              <a:path w="8513445" h="3962400">
                <a:moveTo>
                  <a:pt x="7904991" y="1501139"/>
                </a:moveTo>
                <a:lnTo>
                  <a:pt x="7936995" y="1501139"/>
                </a:lnTo>
              </a:path>
              <a:path w="8513445" h="3962400">
                <a:moveTo>
                  <a:pt x="117347" y="1508760"/>
                </a:moveTo>
                <a:lnTo>
                  <a:pt x="138683" y="1508760"/>
                </a:lnTo>
              </a:path>
              <a:path w="8513445" h="3962400">
                <a:moveTo>
                  <a:pt x="362715" y="1508760"/>
                </a:moveTo>
                <a:lnTo>
                  <a:pt x="384051" y="1508760"/>
                </a:lnTo>
              </a:path>
              <a:path w="8513445" h="3962400">
                <a:moveTo>
                  <a:pt x="1066803" y="1508760"/>
                </a:moveTo>
                <a:lnTo>
                  <a:pt x="1088139" y="1508760"/>
                </a:lnTo>
              </a:path>
              <a:path w="8513445" h="3962400">
                <a:moveTo>
                  <a:pt x="1312167" y="1508760"/>
                </a:moveTo>
                <a:lnTo>
                  <a:pt x="1333503" y="1508760"/>
                </a:lnTo>
              </a:path>
              <a:path w="8513445" h="3962400">
                <a:moveTo>
                  <a:pt x="2016255" y="1508760"/>
                </a:moveTo>
                <a:lnTo>
                  <a:pt x="2037591" y="1508760"/>
                </a:lnTo>
              </a:path>
              <a:path w="8513445" h="3962400">
                <a:moveTo>
                  <a:pt x="2101599" y="1508760"/>
                </a:moveTo>
                <a:lnTo>
                  <a:pt x="2144271" y="1508760"/>
                </a:lnTo>
              </a:path>
              <a:path w="8513445" h="3962400">
                <a:moveTo>
                  <a:pt x="2250951" y="1508760"/>
                </a:moveTo>
                <a:lnTo>
                  <a:pt x="2272287" y="1508760"/>
                </a:lnTo>
              </a:path>
              <a:path w="8513445" h="3962400">
                <a:moveTo>
                  <a:pt x="3051051" y="1508760"/>
                </a:moveTo>
                <a:lnTo>
                  <a:pt x="3125727" y="1508760"/>
                </a:lnTo>
              </a:path>
              <a:path w="8513445" h="3962400">
                <a:moveTo>
                  <a:pt x="4811271" y="1508759"/>
                </a:moveTo>
                <a:lnTo>
                  <a:pt x="4843275" y="1508759"/>
                </a:lnTo>
              </a:path>
              <a:path w="8513445" h="3962400">
                <a:moveTo>
                  <a:pt x="5131311" y="1508759"/>
                </a:moveTo>
                <a:lnTo>
                  <a:pt x="5152647" y="1508759"/>
                </a:lnTo>
              </a:path>
              <a:path w="8513445" h="3962400">
                <a:moveTo>
                  <a:pt x="5824731" y="1508759"/>
                </a:moveTo>
                <a:lnTo>
                  <a:pt x="5846067" y="1508759"/>
                </a:lnTo>
              </a:path>
              <a:path w="8513445" h="3962400">
                <a:moveTo>
                  <a:pt x="6016755" y="1508759"/>
                </a:moveTo>
                <a:lnTo>
                  <a:pt x="6027423" y="1508759"/>
                </a:lnTo>
              </a:path>
              <a:path w="8513445" h="3962400">
                <a:moveTo>
                  <a:pt x="6731511" y="1508759"/>
                </a:moveTo>
                <a:lnTo>
                  <a:pt x="6752847" y="1508759"/>
                </a:lnTo>
              </a:path>
              <a:path w="8513445" h="3962400">
                <a:moveTo>
                  <a:pt x="6763515" y="1508759"/>
                </a:moveTo>
                <a:lnTo>
                  <a:pt x="6795519" y="1508759"/>
                </a:lnTo>
              </a:path>
              <a:path w="8513445" h="3962400">
                <a:moveTo>
                  <a:pt x="6976875" y="1508759"/>
                </a:moveTo>
                <a:lnTo>
                  <a:pt x="6998211" y="1508759"/>
                </a:lnTo>
              </a:path>
              <a:path w="8513445" h="3962400">
                <a:moveTo>
                  <a:pt x="7659627" y="1508759"/>
                </a:moveTo>
                <a:lnTo>
                  <a:pt x="7691631" y="1508759"/>
                </a:lnTo>
              </a:path>
              <a:path w="8513445" h="3962400">
                <a:moveTo>
                  <a:pt x="7915659" y="1508759"/>
                </a:moveTo>
                <a:lnTo>
                  <a:pt x="7947663" y="1508759"/>
                </a:lnTo>
              </a:path>
              <a:path w="8513445" h="3962400">
                <a:moveTo>
                  <a:pt x="117347" y="1516380"/>
                </a:moveTo>
                <a:lnTo>
                  <a:pt x="138683" y="1516380"/>
                </a:lnTo>
              </a:path>
              <a:path w="8513445" h="3962400">
                <a:moveTo>
                  <a:pt x="362715" y="1516380"/>
                </a:moveTo>
                <a:lnTo>
                  <a:pt x="384051" y="1516380"/>
                </a:lnTo>
              </a:path>
              <a:path w="8513445" h="3962400">
                <a:moveTo>
                  <a:pt x="1066803" y="1516380"/>
                </a:moveTo>
                <a:lnTo>
                  <a:pt x="1088139" y="1516380"/>
                </a:lnTo>
              </a:path>
              <a:path w="8513445" h="3962400">
                <a:moveTo>
                  <a:pt x="1312167" y="1516380"/>
                </a:moveTo>
                <a:lnTo>
                  <a:pt x="1333503" y="1516380"/>
                </a:lnTo>
              </a:path>
              <a:path w="8513445" h="3962400">
                <a:moveTo>
                  <a:pt x="2016255" y="1516380"/>
                </a:moveTo>
                <a:lnTo>
                  <a:pt x="2037591" y="1516380"/>
                </a:lnTo>
              </a:path>
              <a:path w="8513445" h="3962400">
                <a:moveTo>
                  <a:pt x="2112267" y="1516380"/>
                </a:moveTo>
                <a:lnTo>
                  <a:pt x="2144271" y="1516380"/>
                </a:lnTo>
              </a:path>
              <a:path w="8513445" h="3962400">
                <a:moveTo>
                  <a:pt x="2250951" y="1516380"/>
                </a:moveTo>
                <a:lnTo>
                  <a:pt x="2272287" y="1516380"/>
                </a:lnTo>
              </a:path>
              <a:path w="8513445" h="3962400">
                <a:moveTo>
                  <a:pt x="3040383" y="1516380"/>
                </a:moveTo>
                <a:lnTo>
                  <a:pt x="3072387" y="1516380"/>
                </a:lnTo>
              </a:path>
              <a:path w="8513445" h="3962400">
                <a:moveTo>
                  <a:pt x="3093723" y="1516380"/>
                </a:moveTo>
                <a:lnTo>
                  <a:pt x="3136395" y="1516380"/>
                </a:lnTo>
              </a:path>
              <a:path w="8513445" h="3962400">
                <a:moveTo>
                  <a:pt x="4811271" y="1516379"/>
                </a:moveTo>
                <a:lnTo>
                  <a:pt x="4843275" y="1516379"/>
                </a:lnTo>
              </a:path>
              <a:path w="8513445" h="3962400">
                <a:moveTo>
                  <a:pt x="5131311" y="1516379"/>
                </a:moveTo>
                <a:lnTo>
                  <a:pt x="5152647" y="1516379"/>
                </a:lnTo>
              </a:path>
              <a:path w="8513445" h="3962400">
                <a:moveTo>
                  <a:pt x="5824731" y="1516379"/>
                </a:moveTo>
                <a:lnTo>
                  <a:pt x="5846067" y="1516379"/>
                </a:lnTo>
              </a:path>
              <a:path w="8513445" h="3962400">
                <a:moveTo>
                  <a:pt x="6016755" y="1516379"/>
                </a:moveTo>
                <a:lnTo>
                  <a:pt x="6027423" y="1516379"/>
                </a:lnTo>
              </a:path>
              <a:path w="8513445" h="3962400">
                <a:moveTo>
                  <a:pt x="6731511" y="1516379"/>
                </a:moveTo>
                <a:lnTo>
                  <a:pt x="6752847" y="1516379"/>
                </a:lnTo>
              </a:path>
              <a:path w="8513445" h="3962400">
                <a:moveTo>
                  <a:pt x="6763515" y="1516379"/>
                </a:moveTo>
                <a:lnTo>
                  <a:pt x="6795519" y="1516379"/>
                </a:lnTo>
              </a:path>
              <a:path w="8513445" h="3962400">
                <a:moveTo>
                  <a:pt x="6976875" y="1516379"/>
                </a:moveTo>
                <a:lnTo>
                  <a:pt x="6998211" y="1516379"/>
                </a:lnTo>
              </a:path>
              <a:path w="8513445" h="3962400">
                <a:moveTo>
                  <a:pt x="7648959" y="1516379"/>
                </a:moveTo>
                <a:lnTo>
                  <a:pt x="7680963" y="1516379"/>
                </a:lnTo>
              </a:path>
              <a:path w="8513445" h="3962400">
                <a:moveTo>
                  <a:pt x="7915659" y="1516379"/>
                </a:moveTo>
                <a:lnTo>
                  <a:pt x="7947663" y="1516379"/>
                </a:lnTo>
              </a:path>
              <a:path w="8513445" h="3962400">
                <a:moveTo>
                  <a:pt x="117347" y="1524000"/>
                </a:moveTo>
                <a:lnTo>
                  <a:pt x="138683" y="1524000"/>
                </a:lnTo>
              </a:path>
              <a:path w="8513445" h="3962400">
                <a:moveTo>
                  <a:pt x="373383" y="1524000"/>
                </a:moveTo>
                <a:lnTo>
                  <a:pt x="394719" y="1524000"/>
                </a:lnTo>
              </a:path>
              <a:path w="8513445" h="3962400">
                <a:moveTo>
                  <a:pt x="1066803" y="1524000"/>
                </a:moveTo>
                <a:lnTo>
                  <a:pt x="1077471" y="1524000"/>
                </a:lnTo>
              </a:path>
              <a:path w="8513445" h="3962400">
                <a:moveTo>
                  <a:pt x="1322835" y="1524000"/>
                </a:moveTo>
                <a:lnTo>
                  <a:pt x="1344171" y="1524000"/>
                </a:lnTo>
              </a:path>
              <a:path w="8513445" h="3962400">
                <a:moveTo>
                  <a:pt x="2016255" y="1524000"/>
                </a:moveTo>
                <a:lnTo>
                  <a:pt x="2037591" y="1524000"/>
                </a:lnTo>
              </a:path>
              <a:path w="8513445" h="3962400">
                <a:moveTo>
                  <a:pt x="2112267" y="1524000"/>
                </a:moveTo>
                <a:lnTo>
                  <a:pt x="2144271" y="1524000"/>
                </a:lnTo>
              </a:path>
              <a:path w="8513445" h="3962400">
                <a:moveTo>
                  <a:pt x="2250951" y="1524000"/>
                </a:moveTo>
                <a:lnTo>
                  <a:pt x="2272287" y="1524000"/>
                </a:lnTo>
              </a:path>
              <a:path w="8513445" h="3962400">
                <a:moveTo>
                  <a:pt x="3040383" y="1524000"/>
                </a:moveTo>
                <a:lnTo>
                  <a:pt x="3072387" y="1524000"/>
                </a:lnTo>
              </a:path>
              <a:path w="8513445" h="3962400">
                <a:moveTo>
                  <a:pt x="3104391" y="1524000"/>
                </a:moveTo>
                <a:lnTo>
                  <a:pt x="3136395" y="1524000"/>
                </a:lnTo>
              </a:path>
              <a:path w="8513445" h="3962400">
                <a:moveTo>
                  <a:pt x="4811271" y="1523999"/>
                </a:moveTo>
                <a:lnTo>
                  <a:pt x="4843275" y="1523999"/>
                </a:lnTo>
              </a:path>
              <a:path w="8513445" h="3962400">
                <a:moveTo>
                  <a:pt x="5131311" y="1523999"/>
                </a:moveTo>
                <a:lnTo>
                  <a:pt x="5152647" y="1523999"/>
                </a:lnTo>
              </a:path>
              <a:path w="8513445" h="3962400">
                <a:moveTo>
                  <a:pt x="5824731" y="1523999"/>
                </a:moveTo>
                <a:lnTo>
                  <a:pt x="5846067" y="1523999"/>
                </a:lnTo>
              </a:path>
              <a:path w="8513445" h="3962400">
                <a:moveTo>
                  <a:pt x="6016755" y="1523999"/>
                </a:moveTo>
                <a:lnTo>
                  <a:pt x="6027423" y="1523999"/>
                </a:lnTo>
              </a:path>
              <a:path w="8513445" h="3962400">
                <a:moveTo>
                  <a:pt x="6731511" y="1523999"/>
                </a:moveTo>
                <a:lnTo>
                  <a:pt x="6752847" y="1523999"/>
                </a:lnTo>
              </a:path>
              <a:path w="8513445" h="3962400">
                <a:moveTo>
                  <a:pt x="6763515" y="1523999"/>
                </a:moveTo>
                <a:lnTo>
                  <a:pt x="6795519" y="1523999"/>
                </a:lnTo>
              </a:path>
              <a:path w="8513445" h="3962400">
                <a:moveTo>
                  <a:pt x="6976875" y="1523999"/>
                </a:moveTo>
                <a:lnTo>
                  <a:pt x="6998211" y="1523999"/>
                </a:lnTo>
              </a:path>
              <a:path w="8513445" h="3962400">
                <a:moveTo>
                  <a:pt x="7648959" y="1523999"/>
                </a:moveTo>
                <a:lnTo>
                  <a:pt x="7680963" y="1523999"/>
                </a:lnTo>
              </a:path>
              <a:path w="8513445" h="3962400">
                <a:moveTo>
                  <a:pt x="7915659" y="1523999"/>
                </a:moveTo>
                <a:lnTo>
                  <a:pt x="7947663" y="1523999"/>
                </a:lnTo>
              </a:path>
              <a:path w="8513445" h="3962400">
                <a:moveTo>
                  <a:pt x="106679" y="1531620"/>
                </a:moveTo>
                <a:lnTo>
                  <a:pt x="138683" y="1531620"/>
                </a:lnTo>
              </a:path>
              <a:path w="8513445" h="3962400">
                <a:moveTo>
                  <a:pt x="373383" y="1531620"/>
                </a:moveTo>
                <a:lnTo>
                  <a:pt x="394719" y="1531620"/>
                </a:lnTo>
              </a:path>
              <a:path w="8513445" h="3962400">
                <a:moveTo>
                  <a:pt x="1056135" y="1531620"/>
                </a:moveTo>
                <a:lnTo>
                  <a:pt x="1077471" y="1531620"/>
                </a:lnTo>
              </a:path>
              <a:path w="8513445" h="3962400">
                <a:moveTo>
                  <a:pt x="1322835" y="1531620"/>
                </a:moveTo>
                <a:lnTo>
                  <a:pt x="1344171" y="1531620"/>
                </a:lnTo>
              </a:path>
              <a:path w="8513445" h="3962400">
                <a:moveTo>
                  <a:pt x="2016255" y="1531620"/>
                </a:moveTo>
                <a:lnTo>
                  <a:pt x="2037591" y="1531620"/>
                </a:lnTo>
              </a:path>
              <a:path w="8513445" h="3962400">
                <a:moveTo>
                  <a:pt x="2112267" y="1531620"/>
                </a:moveTo>
                <a:lnTo>
                  <a:pt x="2144271" y="1531620"/>
                </a:lnTo>
              </a:path>
              <a:path w="8513445" h="3962400">
                <a:moveTo>
                  <a:pt x="2250951" y="1531620"/>
                </a:moveTo>
                <a:lnTo>
                  <a:pt x="2282955" y="1531620"/>
                </a:lnTo>
              </a:path>
              <a:path w="8513445" h="3962400">
                <a:moveTo>
                  <a:pt x="3029715" y="1531620"/>
                </a:moveTo>
                <a:lnTo>
                  <a:pt x="3061719" y="1531620"/>
                </a:lnTo>
              </a:path>
              <a:path w="8513445" h="3962400">
                <a:moveTo>
                  <a:pt x="3115059" y="1531620"/>
                </a:moveTo>
                <a:lnTo>
                  <a:pt x="3147063" y="1531620"/>
                </a:lnTo>
              </a:path>
              <a:path w="8513445" h="3962400">
                <a:moveTo>
                  <a:pt x="4811271" y="1531619"/>
                </a:moveTo>
                <a:lnTo>
                  <a:pt x="4843275" y="1531619"/>
                </a:lnTo>
              </a:path>
              <a:path w="8513445" h="3962400">
                <a:moveTo>
                  <a:pt x="5131311" y="1531619"/>
                </a:moveTo>
                <a:lnTo>
                  <a:pt x="5152647" y="1531619"/>
                </a:lnTo>
              </a:path>
              <a:path w="8513445" h="3962400">
                <a:moveTo>
                  <a:pt x="5824731" y="1531619"/>
                </a:moveTo>
                <a:lnTo>
                  <a:pt x="5846067" y="1531619"/>
                </a:lnTo>
              </a:path>
              <a:path w="8513445" h="3962400">
                <a:moveTo>
                  <a:pt x="6016755" y="1531619"/>
                </a:moveTo>
                <a:lnTo>
                  <a:pt x="6027423" y="1531619"/>
                </a:lnTo>
              </a:path>
              <a:path w="8513445" h="3962400">
                <a:moveTo>
                  <a:pt x="6720843" y="1531619"/>
                </a:moveTo>
                <a:lnTo>
                  <a:pt x="6752847" y="1531619"/>
                </a:lnTo>
              </a:path>
              <a:path w="8513445" h="3962400">
                <a:moveTo>
                  <a:pt x="6763515" y="1531619"/>
                </a:moveTo>
                <a:lnTo>
                  <a:pt x="6795519" y="1531619"/>
                </a:lnTo>
              </a:path>
              <a:path w="8513445" h="3962400">
                <a:moveTo>
                  <a:pt x="6987543" y="1531619"/>
                </a:moveTo>
                <a:lnTo>
                  <a:pt x="6998211" y="1531619"/>
                </a:lnTo>
              </a:path>
              <a:path w="8513445" h="3962400">
                <a:moveTo>
                  <a:pt x="7648959" y="1531619"/>
                </a:moveTo>
                <a:lnTo>
                  <a:pt x="7680963" y="1531619"/>
                </a:lnTo>
              </a:path>
              <a:path w="8513445" h="3962400">
                <a:moveTo>
                  <a:pt x="7915659" y="1531619"/>
                </a:moveTo>
                <a:lnTo>
                  <a:pt x="7947663" y="1531619"/>
                </a:lnTo>
              </a:path>
              <a:path w="8513445" h="3962400">
                <a:moveTo>
                  <a:pt x="106679" y="1539239"/>
                </a:moveTo>
                <a:lnTo>
                  <a:pt x="128015" y="1539239"/>
                </a:lnTo>
              </a:path>
              <a:path w="8513445" h="3962400">
                <a:moveTo>
                  <a:pt x="373383" y="1539239"/>
                </a:moveTo>
                <a:lnTo>
                  <a:pt x="394719" y="1539239"/>
                </a:lnTo>
              </a:path>
              <a:path w="8513445" h="3962400">
                <a:moveTo>
                  <a:pt x="1056135" y="1539239"/>
                </a:moveTo>
                <a:lnTo>
                  <a:pt x="1077471" y="1539239"/>
                </a:lnTo>
              </a:path>
              <a:path w="8513445" h="3962400">
                <a:moveTo>
                  <a:pt x="1322835" y="1539239"/>
                </a:moveTo>
                <a:lnTo>
                  <a:pt x="1344171" y="1539239"/>
                </a:lnTo>
              </a:path>
              <a:path w="8513445" h="3962400">
                <a:moveTo>
                  <a:pt x="2016255" y="1539239"/>
                </a:moveTo>
                <a:lnTo>
                  <a:pt x="2037591" y="1539239"/>
                </a:lnTo>
              </a:path>
              <a:path w="8513445" h="3962400">
                <a:moveTo>
                  <a:pt x="2112267" y="1539239"/>
                </a:moveTo>
                <a:lnTo>
                  <a:pt x="2144271" y="1539239"/>
                </a:lnTo>
              </a:path>
              <a:path w="8513445" h="3962400">
                <a:moveTo>
                  <a:pt x="2250951" y="1539239"/>
                </a:moveTo>
                <a:lnTo>
                  <a:pt x="2282955" y="1539239"/>
                </a:lnTo>
              </a:path>
              <a:path w="8513445" h="3962400">
                <a:moveTo>
                  <a:pt x="3029715" y="1539239"/>
                </a:moveTo>
                <a:lnTo>
                  <a:pt x="3061719" y="1539239"/>
                </a:lnTo>
              </a:path>
              <a:path w="8513445" h="3962400">
                <a:moveTo>
                  <a:pt x="3125727" y="1539239"/>
                </a:moveTo>
                <a:lnTo>
                  <a:pt x="3147063" y="1539239"/>
                </a:lnTo>
              </a:path>
              <a:path w="8513445" h="3962400">
                <a:moveTo>
                  <a:pt x="4811271" y="1539239"/>
                </a:moveTo>
                <a:lnTo>
                  <a:pt x="4843275" y="1539239"/>
                </a:lnTo>
              </a:path>
              <a:path w="8513445" h="3962400">
                <a:moveTo>
                  <a:pt x="5131311" y="1539239"/>
                </a:moveTo>
                <a:lnTo>
                  <a:pt x="5152647" y="1539239"/>
                </a:lnTo>
              </a:path>
              <a:path w="8513445" h="3962400">
                <a:moveTo>
                  <a:pt x="5824731" y="1539239"/>
                </a:moveTo>
                <a:lnTo>
                  <a:pt x="5846067" y="1539239"/>
                </a:lnTo>
              </a:path>
              <a:path w="8513445" h="3962400">
                <a:moveTo>
                  <a:pt x="6016755" y="1539239"/>
                </a:moveTo>
                <a:lnTo>
                  <a:pt x="6027423" y="1539239"/>
                </a:lnTo>
              </a:path>
              <a:path w="8513445" h="3962400">
                <a:moveTo>
                  <a:pt x="6720843" y="1539239"/>
                </a:moveTo>
                <a:lnTo>
                  <a:pt x="6752847" y="1539239"/>
                </a:lnTo>
              </a:path>
              <a:path w="8513445" h="3962400">
                <a:moveTo>
                  <a:pt x="6763515" y="1539239"/>
                </a:moveTo>
                <a:lnTo>
                  <a:pt x="6795519" y="1539239"/>
                </a:lnTo>
              </a:path>
              <a:path w="8513445" h="3962400">
                <a:moveTo>
                  <a:pt x="6987543" y="1539239"/>
                </a:moveTo>
                <a:lnTo>
                  <a:pt x="6998211" y="1539239"/>
                </a:lnTo>
              </a:path>
              <a:path w="8513445" h="3962400">
                <a:moveTo>
                  <a:pt x="7648959" y="1539239"/>
                </a:moveTo>
                <a:lnTo>
                  <a:pt x="7680963" y="1539239"/>
                </a:lnTo>
              </a:path>
              <a:path w="8513445" h="3962400">
                <a:moveTo>
                  <a:pt x="7915659" y="1539239"/>
                </a:moveTo>
                <a:lnTo>
                  <a:pt x="7947663" y="1539239"/>
                </a:lnTo>
              </a:path>
              <a:path w="8513445" h="3962400">
                <a:moveTo>
                  <a:pt x="106679" y="1546860"/>
                </a:moveTo>
                <a:lnTo>
                  <a:pt x="128015" y="1546860"/>
                </a:lnTo>
              </a:path>
              <a:path w="8513445" h="3962400">
                <a:moveTo>
                  <a:pt x="373383" y="1546860"/>
                </a:moveTo>
                <a:lnTo>
                  <a:pt x="394719" y="1546860"/>
                </a:lnTo>
              </a:path>
              <a:path w="8513445" h="3962400">
                <a:moveTo>
                  <a:pt x="1056135" y="1546860"/>
                </a:moveTo>
                <a:lnTo>
                  <a:pt x="1077471" y="1546860"/>
                </a:lnTo>
              </a:path>
              <a:path w="8513445" h="3962400">
                <a:moveTo>
                  <a:pt x="1322835" y="1546860"/>
                </a:moveTo>
                <a:lnTo>
                  <a:pt x="1344171" y="1546860"/>
                </a:lnTo>
              </a:path>
              <a:path w="8513445" h="3962400">
                <a:moveTo>
                  <a:pt x="2016255" y="1546860"/>
                </a:moveTo>
                <a:lnTo>
                  <a:pt x="2037591" y="1546860"/>
                </a:lnTo>
              </a:path>
              <a:path w="8513445" h="3962400">
                <a:moveTo>
                  <a:pt x="2112267" y="1546860"/>
                </a:moveTo>
                <a:lnTo>
                  <a:pt x="2144271" y="1546860"/>
                </a:lnTo>
              </a:path>
              <a:path w="8513445" h="3962400">
                <a:moveTo>
                  <a:pt x="2250951" y="1546860"/>
                </a:moveTo>
                <a:lnTo>
                  <a:pt x="2282955" y="1546860"/>
                </a:lnTo>
              </a:path>
              <a:path w="8513445" h="3962400">
                <a:moveTo>
                  <a:pt x="3029715" y="1546860"/>
                </a:moveTo>
                <a:lnTo>
                  <a:pt x="3061719" y="1546860"/>
                </a:lnTo>
              </a:path>
              <a:path w="8513445" h="3962400">
                <a:moveTo>
                  <a:pt x="3125727" y="1546860"/>
                </a:moveTo>
                <a:lnTo>
                  <a:pt x="3147063" y="1546860"/>
                </a:lnTo>
              </a:path>
              <a:path w="8513445" h="3962400">
                <a:moveTo>
                  <a:pt x="4811271" y="1546859"/>
                </a:moveTo>
                <a:lnTo>
                  <a:pt x="4843275" y="1546859"/>
                </a:lnTo>
              </a:path>
              <a:path w="8513445" h="3962400">
                <a:moveTo>
                  <a:pt x="5131311" y="1546859"/>
                </a:moveTo>
                <a:lnTo>
                  <a:pt x="5152647" y="1546859"/>
                </a:lnTo>
              </a:path>
              <a:path w="8513445" h="3962400">
                <a:moveTo>
                  <a:pt x="5824731" y="1546859"/>
                </a:moveTo>
                <a:lnTo>
                  <a:pt x="5846067" y="1546859"/>
                </a:lnTo>
              </a:path>
              <a:path w="8513445" h="3962400">
                <a:moveTo>
                  <a:pt x="6016755" y="1546859"/>
                </a:moveTo>
                <a:lnTo>
                  <a:pt x="6027423" y="1546859"/>
                </a:lnTo>
              </a:path>
              <a:path w="8513445" h="3962400">
                <a:moveTo>
                  <a:pt x="6720843" y="1546859"/>
                </a:moveTo>
                <a:lnTo>
                  <a:pt x="6752847" y="1546859"/>
                </a:lnTo>
              </a:path>
              <a:path w="8513445" h="3962400">
                <a:moveTo>
                  <a:pt x="6763515" y="1546859"/>
                </a:moveTo>
                <a:lnTo>
                  <a:pt x="6795519" y="1546859"/>
                </a:lnTo>
              </a:path>
              <a:path w="8513445" h="3962400">
                <a:moveTo>
                  <a:pt x="6987543" y="1546859"/>
                </a:moveTo>
                <a:lnTo>
                  <a:pt x="6998211" y="1546859"/>
                </a:lnTo>
              </a:path>
              <a:path w="8513445" h="3962400">
                <a:moveTo>
                  <a:pt x="7648959" y="1546859"/>
                </a:moveTo>
                <a:lnTo>
                  <a:pt x="7680963" y="1546859"/>
                </a:lnTo>
              </a:path>
              <a:path w="8513445" h="3962400">
                <a:moveTo>
                  <a:pt x="7915659" y="1546859"/>
                </a:moveTo>
                <a:lnTo>
                  <a:pt x="7947663" y="1546859"/>
                </a:lnTo>
              </a:path>
              <a:path w="8513445" h="3962400">
                <a:moveTo>
                  <a:pt x="106679" y="1554480"/>
                </a:moveTo>
                <a:lnTo>
                  <a:pt x="128015" y="1554480"/>
                </a:lnTo>
              </a:path>
              <a:path w="8513445" h="3962400">
                <a:moveTo>
                  <a:pt x="373383" y="1554480"/>
                </a:moveTo>
                <a:lnTo>
                  <a:pt x="394719" y="1554480"/>
                </a:lnTo>
              </a:path>
              <a:path w="8513445" h="3962400">
                <a:moveTo>
                  <a:pt x="1056135" y="1554480"/>
                </a:moveTo>
                <a:lnTo>
                  <a:pt x="1066803" y="1554480"/>
                </a:lnTo>
              </a:path>
              <a:path w="8513445" h="3962400">
                <a:moveTo>
                  <a:pt x="1322835" y="1554480"/>
                </a:moveTo>
                <a:lnTo>
                  <a:pt x="1344171" y="1554480"/>
                </a:lnTo>
              </a:path>
              <a:path w="8513445" h="3962400">
                <a:moveTo>
                  <a:pt x="2016255" y="1554480"/>
                </a:moveTo>
                <a:lnTo>
                  <a:pt x="2037591" y="1554480"/>
                </a:lnTo>
              </a:path>
              <a:path w="8513445" h="3962400">
                <a:moveTo>
                  <a:pt x="2112267" y="1554480"/>
                </a:moveTo>
                <a:lnTo>
                  <a:pt x="2133603" y="1554480"/>
                </a:lnTo>
              </a:path>
              <a:path w="8513445" h="3962400">
                <a:moveTo>
                  <a:pt x="2250951" y="1554480"/>
                </a:moveTo>
                <a:lnTo>
                  <a:pt x="2282955" y="1554480"/>
                </a:lnTo>
              </a:path>
              <a:path w="8513445" h="3962400">
                <a:moveTo>
                  <a:pt x="3019047" y="1554480"/>
                </a:moveTo>
                <a:lnTo>
                  <a:pt x="3051051" y="1554480"/>
                </a:lnTo>
              </a:path>
              <a:path w="8513445" h="3962400">
                <a:moveTo>
                  <a:pt x="3125727" y="1554480"/>
                </a:moveTo>
                <a:lnTo>
                  <a:pt x="3157731" y="1554480"/>
                </a:lnTo>
              </a:path>
              <a:path w="8513445" h="3962400">
                <a:moveTo>
                  <a:pt x="4811271" y="1554479"/>
                </a:moveTo>
                <a:lnTo>
                  <a:pt x="4832607" y="1554479"/>
                </a:lnTo>
              </a:path>
              <a:path w="8513445" h="3962400">
                <a:moveTo>
                  <a:pt x="5131311" y="1554479"/>
                </a:moveTo>
                <a:lnTo>
                  <a:pt x="5152647" y="1554479"/>
                </a:lnTo>
              </a:path>
              <a:path w="8513445" h="3962400">
                <a:moveTo>
                  <a:pt x="5824731" y="1554479"/>
                </a:moveTo>
                <a:lnTo>
                  <a:pt x="5846067" y="1554479"/>
                </a:lnTo>
              </a:path>
              <a:path w="8513445" h="3962400">
                <a:moveTo>
                  <a:pt x="6016755" y="1554479"/>
                </a:moveTo>
                <a:lnTo>
                  <a:pt x="6027423" y="1554479"/>
                </a:lnTo>
              </a:path>
              <a:path w="8513445" h="3962400">
                <a:moveTo>
                  <a:pt x="6720843" y="1554479"/>
                </a:moveTo>
                <a:lnTo>
                  <a:pt x="6752847" y="1554479"/>
                </a:lnTo>
              </a:path>
              <a:path w="8513445" h="3962400">
                <a:moveTo>
                  <a:pt x="6763515" y="1554479"/>
                </a:moveTo>
                <a:lnTo>
                  <a:pt x="6795519" y="1554479"/>
                </a:lnTo>
              </a:path>
              <a:path w="8513445" h="3962400">
                <a:moveTo>
                  <a:pt x="6987543" y="1554479"/>
                </a:moveTo>
                <a:lnTo>
                  <a:pt x="6998211" y="1554479"/>
                </a:lnTo>
              </a:path>
              <a:path w="8513445" h="3962400">
                <a:moveTo>
                  <a:pt x="7648959" y="1554479"/>
                </a:moveTo>
                <a:lnTo>
                  <a:pt x="7680963" y="1554479"/>
                </a:lnTo>
              </a:path>
              <a:path w="8513445" h="3962400">
                <a:moveTo>
                  <a:pt x="7915659" y="1554479"/>
                </a:moveTo>
                <a:lnTo>
                  <a:pt x="7947663" y="1554479"/>
                </a:lnTo>
              </a:path>
              <a:path w="8513445" h="3962400">
                <a:moveTo>
                  <a:pt x="106679" y="1562100"/>
                </a:moveTo>
                <a:lnTo>
                  <a:pt x="128015" y="1562100"/>
                </a:lnTo>
              </a:path>
              <a:path w="8513445" h="3962400">
                <a:moveTo>
                  <a:pt x="373383" y="1562100"/>
                </a:moveTo>
                <a:lnTo>
                  <a:pt x="394719" y="1562100"/>
                </a:lnTo>
              </a:path>
              <a:path w="8513445" h="3962400">
                <a:moveTo>
                  <a:pt x="1056135" y="1562100"/>
                </a:moveTo>
                <a:lnTo>
                  <a:pt x="1066803" y="1562100"/>
                </a:lnTo>
              </a:path>
              <a:path w="8513445" h="3962400">
                <a:moveTo>
                  <a:pt x="1322835" y="1562100"/>
                </a:moveTo>
                <a:lnTo>
                  <a:pt x="1344171" y="1562100"/>
                </a:lnTo>
              </a:path>
              <a:path w="8513445" h="3962400">
                <a:moveTo>
                  <a:pt x="2005587" y="1562100"/>
                </a:moveTo>
                <a:lnTo>
                  <a:pt x="2037591" y="1562100"/>
                </a:lnTo>
              </a:path>
              <a:path w="8513445" h="3962400">
                <a:moveTo>
                  <a:pt x="2112267" y="1562100"/>
                </a:moveTo>
                <a:lnTo>
                  <a:pt x="2133603" y="1562100"/>
                </a:lnTo>
              </a:path>
              <a:path w="8513445" h="3962400">
                <a:moveTo>
                  <a:pt x="2250951" y="1562100"/>
                </a:moveTo>
                <a:lnTo>
                  <a:pt x="2282955" y="1562100"/>
                </a:lnTo>
              </a:path>
              <a:path w="8513445" h="3962400">
                <a:moveTo>
                  <a:pt x="3019047" y="1562100"/>
                </a:moveTo>
                <a:lnTo>
                  <a:pt x="3040383" y="1562100"/>
                </a:lnTo>
              </a:path>
              <a:path w="8513445" h="3962400">
                <a:moveTo>
                  <a:pt x="3136395" y="1562100"/>
                </a:moveTo>
                <a:lnTo>
                  <a:pt x="3157731" y="1562100"/>
                </a:lnTo>
              </a:path>
              <a:path w="8513445" h="3962400">
                <a:moveTo>
                  <a:pt x="4811271" y="1562099"/>
                </a:moveTo>
                <a:lnTo>
                  <a:pt x="4832607" y="1562099"/>
                </a:lnTo>
              </a:path>
              <a:path w="8513445" h="3962400">
                <a:moveTo>
                  <a:pt x="5131311" y="1562099"/>
                </a:moveTo>
                <a:lnTo>
                  <a:pt x="5152647" y="1562099"/>
                </a:lnTo>
              </a:path>
              <a:path w="8513445" h="3962400">
                <a:moveTo>
                  <a:pt x="5824731" y="1562099"/>
                </a:moveTo>
                <a:lnTo>
                  <a:pt x="5846067" y="1562099"/>
                </a:lnTo>
              </a:path>
              <a:path w="8513445" h="3962400">
                <a:moveTo>
                  <a:pt x="6016755" y="1562099"/>
                </a:moveTo>
                <a:lnTo>
                  <a:pt x="6027423" y="1562099"/>
                </a:lnTo>
              </a:path>
              <a:path w="8513445" h="3962400">
                <a:moveTo>
                  <a:pt x="6720843" y="1562099"/>
                </a:moveTo>
                <a:lnTo>
                  <a:pt x="6752847" y="1562099"/>
                </a:lnTo>
              </a:path>
              <a:path w="8513445" h="3962400">
                <a:moveTo>
                  <a:pt x="6763515" y="1562099"/>
                </a:moveTo>
                <a:lnTo>
                  <a:pt x="6795519" y="1562099"/>
                </a:lnTo>
              </a:path>
              <a:path w="8513445" h="3962400">
                <a:moveTo>
                  <a:pt x="6987543" y="1562099"/>
                </a:moveTo>
                <a:lnTo>
                  <a:pt x="6998211" y="1562099"/>
                </a:lnTo>
              </a:path>
              <a:path w="8513445" h="3962400">
                <a:moveTo>
                  <a:pt x="7648959" y="1562099"/>
                </a:moveTo>
                <a:lnTo>
                  <a:pt x="7680963" y="1562099"/>
                </a:lnTo>
              </a:path>
              <a:path w="8513445" h="3962400">
                <a:moveTo>
                  <a:pt x="7915659" y="1562099"/>
                </a:moveTo>
                <a:lnTo>
                  <a:pt x="7947663" y="1562099"/>
                </a:lnTo>
              </a:path>
              <a:path w="8513445" h="3962400">
                <a:moveTo>
                  <a:pt x="106679" y="1569720"/>
                </a:moveTo>
                <a:lnTo>
                  <a:pt x="128015" y="1569720"/>
                </a:lnTo>
              </a:path>
              <a:path w="8513445" h="3962400">
                <a:moveTo>
                  <a:pt x="373383" y="1569720"/>
                </a:moveTo>
                <a:lnTo>
                  <a:pt x="394719" y="1569720"/>
                </a:lnTo>
              </a:path>
              <a:path w="8513445" h="3962400">
                <a:moveTo>
                  <a:pt x="1056135" y="1569720"/>
                </a:moveTo>
                <a:lnTo>
                  <a:pt x="1066803" y="1569720"/>
                </a:lnTo>
              </a:path>
              <a:path w="8513445" h="3962400">
                <a:moveTo>
                  <a:pt x="1322835" y="1569720"/>
                </a:moveTo>
                <a:lnTo>
                  <a:pt x="1344171" y="1569720"/>
                </a:lnTo>
              </a:path>
              <a:path w="8513445" h="3962400">
                <a:moveTo>
                  <a:pt x="2005587" y="1569720"/>
                </a:moveTo>
                <a:lnTo>
                  <a:pt x="2037591" y="1569720"/>
                </a:lnTo>
              </a:path>
              <a:path w="8513445" h="3962400">
                <a:moveTo>
                  <a:pt x="2112267" y="1569720"/>
                </a:moveTo>
                <a:lnTo>
                  <a:pt x="2133603" y="1569720"/>
                </a:lnTo>
              </a:path>
              <a:path w="8513445" h="3962400">
                <a:moveTo>
                  <a:pt x="2250951" y="1569720"/>
                </a:moveTo>
                <a:lnTo>
                  <a:pt x="2282955" y="1569720"/>
                </a:lnTo>
              </a:path>
              <a:path w="8513445" h="3962400">
                <a:moveTo>
                  <a:pt x="3019047" y="1569720"/>
                </a:moveTo>
                <a:lnTo>
                  <a:pt x="3040383" y="1569720"/>
                </a:lnTo>
              </a:path>
              <a:path w="8513445" h="3962400">
                <a:moveTo>
                  <a:pt x="3136395" y="1569720"/>
                </a:moveTo>
                <a:lnTo>
                  <a:pt x="3157731" y="1569720"/>
                </a:lnTo>
              </a:path>
              <a:path w="8513445" h="3962400">
                <a:moveTo>
                  <a:pt x="4811271" y="1569719"/>
                </a:moveTo>
                <a:lnTo>
                  <a:pt x="4832607" y="1569719"/>
                </a:lnTo>
              </a:path>
              <a:path w="8513445" h="3962400">
                <a:moveTo>
                  <a:pt x="5131311" y="1569719"/>
                </a:moveTo>
                <a:lnTo>
                  <a:pt x="5152647" y="1569719"/>
                </a:lnTo>
              </a:path>
              <a:path w="8513445" h="3962400">
                <a:moveTo>
                  <a:pt x="5824731" y="1569719"/>
                </a:moveTo>
                <a:lnTo>
                  <a:pt x="5846067" y="1569719"/>
                </a:lnTo>
              </a:path>
              <a:path w="8513445" h="3962400">
                <a:moveTo>
                  <a:pt x="6016755" y="1569719"/>
                </a:moveTo>
                <a:lnTo>
                  <a:pt x="6027423" y="1569719"/>
                </a:lnTo>
              </a:path>
              <a:path w="8513445" h="3962400">
                <a:moveTo>
                  <a:pt x="6720843" y="1569719"/>
                </a:moveTo>
                <a:lnTo>
                  <a:pt x="6752847" y="1569719"/>
                </a:lnTo>
              </a:path>
              <a:path w="8513445" h="3962400">
                <a:moveTo>
                  <a:pt x="6763515" y="1569719"/>
                </a:moveTo>
                <a:lnTo>
                  <a:pt x="6795519" y="1569719"/>
                </a:lnTo>
              </a:path>
              <a:path w="8513445" h="3962400">
                <a:moveTo>
                  <a:pt x="6987543" y="1569719"/>
                </a:moveTo>
                <a:lnTo>
                  <a:pt x="6998211" y="1569719"/>
                </a:lnTo>
              </a:path>
              <a:path w="8513445" h="3962400">
                <a:moveTo>
                  <a:pt x="7648959" y="1569719"/>
                </a:moveTo>
                <a:lnTo>
                  <a:pt x="7680963" y="1569719"/>
                </a:lnTo>
              </a:path>
              <a:path w="8513445" h="3962400">
                <a:moveTo>
                  <a:pt x="7915659" y="1569719"/>
                </a:moveTo>
                <a:lnTo>
                  <a:pt x="7958331" y="1569719"/>
                </a:lnTo>
              </a:path>
              <a:path w="8513445" h="3962400">
                <a:moveTo>
                  <a:pt x="106679" y="1577339"/>
                </a:moveTo>
                <a:lnTo>
                  <a:pt x="128015" y="1577339"/>
                </a:lnTo>
              </a:path>
              <a:path w="8513445" h="3962400">
                <a:moveTo>
                  <a:pt x="373383" y="1577339"/>
                </a:moveTo>
                <a:lnTo>
                  <a:pt x="394719" y="1577339"/>
                </a:lnTo>
              </a:path>
              <a:path w="8513445" h="3962400">
                <a:moveTo>
                  <a:pt x="1056135" y="1577339"/>
                </a:moveTo>
                <a:lnTo>
                  <a:pt x="1066803" y="1577339"/>
                </a:lnTo>
              </a:path>
              <a:path w="8513445" h="3962400">
                <a:moveTo>
                  <a:pt x="1322835" y="1577339"/>
                </a:moveTo>
                <a:lnTo>
                  <a:pt x="1344171" y="1577339"/>
                </a:lnTo>
              </a:path>
              <a:path w="8513445" h="3962400">
                <a:moveTo>
                  <a:pt x="2005587" y="1577339"/>
                </a:moveTo>
                <a:lnTo>
                  <a:pt x="2026923" y="1577339"/>
                </a:lnTo>
              </a:path>
              <a:path w="8513445" h="3962400">
                <a:moveTo>
                  <a:pt x="2112267" y="1577339"/>
                </a:moveTo>
                <a:lnTo>
                  <a:pt x="2122935" y="1577339"/>
                </a:lnTo>
              </a:path>
              <a:path w="8513445" h="3962400">
                <a:moveTo>
                  <a:pt x="2261619" y="1577339"/>
                </a:moveTo>
                <a:lnTo>
                  <a:pt x="2282955" y="1577339"/>
                </a:lnTo>
              </a:path>
              <a:path w="8513445" h="3962400">
                <a:moveTo>
                  <a:pt x="3019047" y="1577339"/>
                </a:moveTo>
                <a:lnTo>
                  <a:pt x="3029715" y="1577339"/>
                </a:lnTo>
              </a:path>
              <a:path w="8513445" h="3962400">
                <a:moveTo>
                  <a:pt x="3136395" y="1577339"/>
                </a:moveTo>
                <a:lnTo>
                  <a:pt x="3157731" y="1577339"/>
                </a:lnTo>
              </a:path>
              <a:path w="8513445" h="3962400">
                <a:moveTo>
                  <a:pt x="4811271" y="1577339"/>
                </a:moveTo>
                <a:lnTo>
                  <a:pt x="4832607" y="1577339"/>
                </a:lnTo>
              </a:path>
              <a:path w="8513445" h="3962400">
                <a:moveTo>
                  <a:pt x="5131311" y="1577339"/>
                </a:moveTo>
                <a:lnTo>
                  <a:pt x="5152647" y="1577339"/>
                </a:lnTo>
              </a:path>
              <a:path w="8513445" h="3962400">
                <a:moveTo>
                  <a:pt x="5824731" y="1577339"/>
                </a:moveTo>
                <a:lnTo>
                  <a:pt x="5846067" y="1577339"/>
                </a:lnTo>
              </a:path>
              <a:path w="8513445" h="3962400">
                <a:moveTo>
                  <a:pt x="6016755" y="1577339"/>
                </a:moveTo>
                <a:lnTo>
                  <a:pt x="6027423" y="1577339"/>
                </a:lnTo>
              </a:path>
              <a:path w="8513445" h="3962400">
                <a:moveTo>
                  <a:pt x="6720843" y="1577339"/>
                </a:moveTo>
                <a:lnTo>
                  <a:pt x="6752847" y="1577339"/>
                </a:lnTo>
              </a:path>
              <a:path w="8513445" h="3962400">
                <a:moveTo>
                  <a:pt x="6763515" y="1577339"/>
                </a:moveTo>
                <a:lnTo>
                  <a:pt x="6795519" y="1577339"/>
                </a:lnTo>
              </a:path>
              <a:path w="8513445" h="3962400">
                <a:moveTo>
                  <a:pt x="6987543" y="1577339"/>
                </a:moveTo>
                <a:lnTo>
                  <a:pt x="6998211" y="1577339"/>
                </a:lnTo>
              </a:path>
              <a:path w="8513445" h="3962400">
                <a:moveTo>
                  <a:pt x="7638291" y="1577339"/>
                </a:moveTo>
                <a:lnTo>
                  <a:pt x="7680963" y="1577339"/>
                </a:lnTo>
              </a:path>
              <a:path w="8513445" h="3962400">
                <a:moveTo>
                  <a:pt x="7926327" y="1577339"/>
                </a:moveTo>
                <a:lnTo>
                  <a:pt x="7958331" y="1577339"/>
                </a:lnTo>
              </a:path>
              <a:path w="8513445" h="3962400">
                <a:moveTo>
                  <a:pt x="106679" y="1584960"/>
                </a:moveTo>
                <a:lnTo>
                  <a:pt x="128015" y="1584960"/>
                </a:lnTo>
              </a:path>
              <a:path w="8513445" h="3962400">
                <a:moveTo>
                  <a:pt x="373383" y="1584960"/>
                </a:moveTo>
                <a:lnTo>
                  <a:pt x="405387" y="1584960"/>
                </a:lnTo>
              </a:path>
              <a:path w="8513445" h="3962400">
                <a:moveTo>
                  <a:pt x="1056135" y="1584960"/>
                </a:moveTo>
                <a:lnTo>
                  <a:pt x="1066803" y="1584960"/>
                </a:lnTo>
              </a:path>
              <a:path w="8513445" h="3962400">
                <a:moveTo>
                  <a:pt x="1322835" y="1584960"/>
                </a:moveTo>
                <a:lnTo>
                  <a:pt x="1344171" y="1584960"/>
                </a:lnTo>
              </a:path>
              <a:path w="8513445" h="3962400">
                <a:moveTo>
                  <a:pt x="2005587" y="1584960"/>
                </a:moveTo>
                <a:lnTo>
                  <a:pt x="2026923" y="1584960"/>
                </a:lnTo>
              </a:path>
              <a:path w="8513445" h="3962400">
                <a:moveTo>
                  <a:pt x="2112267" y="1584960"/>
                </a:moveTo>
                <a:lnTo>
                  <a:pt x="2122935" y="1584960"/>
                </a:lnTo>
              </a:path>
              <a:path w="8513445" h="3962400">
                <a:moveTo>
                  <a:pt x="2261619" y="1584960"/>
                </a:moveTo>
                <a:lnTo>
                  <a:pt x="2282955" y="1584960"/>
                </a:lnTo>
              </a:path>
              <a:path w="8513445" h="3962400">
                <a:moveTo>
                  <a:pt x="3019047" y="1584960"/>
                </a:moveTo>
                <a:lnTo>
                  <a:pt x="3029715" y="1584960"/>
                </a:lnTo>
              </a:path>
              <a:path w="8513445" h="3962400">
                <a:moveTo>
                  <a:pt x="3136395" y="1584960"/>
                </a:moveTo>
                <a:lnTo>
                  <a:pt x="3168399" y="1584960"/>
                </a:lnTo>
              </a:path>
              <a:path w="8513445" h="3962400">
                <a:moveTo>
                  <a:pt x="4800603" y="1584959"/>
                </a:moveTo>
                <a:lnTo>
                  <a:pt x="4832607" y="1584959"/>
                </a:lnTo>
              </a:path>
              <a:path w="8513445" h="3962400">
                <a:moveTo>
                  <a:pt x="5141979" y="1584959"/>
                </a:moveTo>
                <a:lnTo>
                  <a:pt x="5152647" y="1584959"/>
                </a:lnTo>
              </a:path>
              <a:path w="8513445" h="3962400">
                <a:moveTo>
                  <a:pt x="5824731" y="1584959"/>
                </a:moveTo>
                <a:lnTo>
                  <a:pt x="5846067" y="1584959"/>
                </a:lnTo>
              </a:path>
              <a:path w="8513445" h="3962400">
                <a:moveTo>
                  <a:pt x="6016755" y="1584959"/>
                </a:moveTo>
                <a:lnTo>
                  <a:pt x="6027423" y="1584959"/>
                </a:lnTo>
              </a:path>
              <a:path w="8513445" h="3962400">
                <a:moveTo>
                  <a:pt x="6720843" y="1584959"/>
                </a:moveTo>
                <a:lnTo>
                  <a:pt x="6752847" y="1584959"/>
                </a:lnTo>
              </a:path>
              <a:path w="8513445" h="3962400">
                <a:moveTo>
                  <a:pt x="6763515" y="1584959"/>
                </a:moveTo>
                <a:lnTo>
                  <a:pt x="6795519" y="1584959"/>
                </a:lnTo>
              </a:path>
              <a:path w="8513445" h="3962400">
                <a:moveTo>
                  <a:pt x="6987543" y="1584959"/>
                </a:moveTo>
                <a:lnTo>
                  <a:pt x="6998211" y="1584959"/>
                </a:lnTo>
              </a:path>
              <a:path w="8513445" h="3962400">
                <a:moveTo>
                  <a:pt x="7638291" y="1584959"/>
                </a:moveTo>
                <a:lnTo>
                  <a:pt x="7670295" y="1584959"/>
                </a:lnTo>
              </a:path>
              <a:path w="8513445" h="3962400">
                <a:moveTo>
                  <a:pt x="7926327" y="1584959"/>
                </a:moveTo>
                <a:lnTo>
                  <a:pt x="7958331" y="1584959"/>
                </a:lnTo>
              </a:path>
              <a:path w="8513445" h="3962400">
                <a:moveTo>
                  <a:pt x="96012" y="1592580"/>
                </a:moveTo>
                <a:lnTo>
                  <a:pt x="128015" y="1592580"/>
                </a:lnTo>
              </a:path>
              <a:path w="8513445" h="3962400">
                <a:moveTo>
                  <a:pt x="384051" y="1592580"/>
                </a:moveTo>
                <a:lnTo>
                  <a:pt x="405387" y="1592580"/>
                </a:lnTo>
              </a:path>
              <a:path w="8513445" h="3962400">
                <a:moveTo>
                  <a:pt x="1056135" y="1592580"/>
                </a:moveTo>
                <a:lnTo>
                  <a:pt x="1066803" y="1592580"/>
                </a:lnTo>
              </a:path>
              <a:path w="8513445" h="3962400">
                <a:moveTo>
                  <a:pt x="1333503" y="1592580"/>
                </a:moveTo>
                <a:lnTo>
                  <a:pt x="1344171" y="1592580"/>
                </a:lnTo>
              </a:path>
              <a:path w="8513445" h="3962400">
                <a:moveTo>
                  <a:pt x="1994919" y="1592580"/>
                </a:moveTo>
                <a:lnTo>
                  <a:pt x="2026923" y="1592580"/>
                </a:lnTo>
              </a:path>
              <a:path w="8513445" h="3962400">
                <a:moveTo>
                  <a:pt x="2261619" y="1592580"/>
                </a:moveTo>
                <a:lnTo>
                  <a:pt x="2282955" y="1592580"/>
                </a:lnTo>
              </a:path>
              <a:path w="8513445" h="3962400">
                <a:moveTo>
                  <a:pt x="3008379" y="1592580"/>
                </a:moveTo>
                <a:lnTo>
                  <a:pt x="3029715" y="1592580"/>
                </a:lnTo>
              </a:path>
              <a:path w="8513445" h="3962400">
                <a:moveTo>
                  <a:pt x="3147063" y="1592580"/>
                </a:moveTo>
                <a:lnTo>
                  <a:pt x="3168399" y="1592580"/>
                </a:lnTo>
              </a:path>
              <a:path w="8513445" h="3962400">
                <a:moveTo>
                  <a:pt x="4800603" y="1592579"/>
                </a:moveTo>
                <a:lnTo>
                  <a:pt x="4832607" y="1592579"/>
                </a:lnTo>
              </a:path>
              <a:path w="8513445" h="3962400">
                <a:moveTo>
                  <a:pt x="5141979" y="1592579"/>
                </a:moveTo>
                <a:lnTo>
                  <a:pt x="5152647" y="1592579"/>
                </a:lnTo>
              </a:path>
              <a:path w="8513445" h="3962400">
                <a:moveTo>
                  <a:pt x="5824731" y="1592579"/>
                </a:moveTo>
                <a:lnTo>
                  <a:pt x="5846067" y="1592579"/>
                </a:lnTo>
              </a:path>
              <a:path w="8513445" h="3962400">
                <a:moveTo>
                  <a:pt x="6016755" y="1592579"/>
                </a:moveTo>
                <a:lnTo>
                  <a:pt x="6027423" y="1592579"/>
                </a:lnTo>
              </a:path>
              <a:path w="8513445" h="3962400">
                <a:moveTo>
                  <a:pt x="6710175" y="1592579"/>
                </a:moveTo>
                <a:lnTo>
                  <a:pt x="6752847" y="1592579"/>
                </a:lnTo>
              </a:path>
              <a:path w="8513445" h="3962400">
                <a:moveTo>
                  <a:pt x="6763515" y="1592579"/>
                </a:moveTo>
                <a:lnTo>
                  <a:pt x="6795519" y="1592579"/>
                </a:lnTo>
              </a:path>
              <a:path w="8513445" h="3962400">
                <a:moveTo>
                  <a:pt x="6998211" y="1592579"/>
                </a:moveTo>
                <a:lnTo>
                  <a:pt x="7008879" y="1592579"/>
                </a:lnTo>
              </a:path>
              <a:path w="8513445" h="3962400">
                <a:moveTo>
                  <a:pt x="7638291" y="1592579"/>
                </a:moveTo>
                <a:lnTo>
                  <a:pt x="7670295" y="1592579"/>
                </a:lnTo>
              </a:path>
              <a:path w="8513445" h="3962400">
                <a:moveTo>
                  <a:pt x="7926327" y="1592579"/>
                </a:moveTo>
                <a:lnTo>
                  <a:pt x="7958331" y="1592579"/>
                </a:lnTo>
              </a:path>
              <a:path w="8513445" h="3962400">
                <a:moveTo>
                  <a:pt x="96012" y="1600200"/>
                </a:moveTo>
                <a:lnTo>
                  <a:pt x="117347" y="1600200"/>
                </a:lnTo>
              </a:path>
              <a:path w="8513445" h="3962400">
                <a:moveTo>
                  <a:pt x="384051" y="1600200"/>
                </a:moveTo>
                <a:lnTo>
                  <a:pt x="405387" y="1600200"/>
                </a:lnTo>
              </a:path>
              <a:path w="8513445" h="3962400">
                <a:moveTo>
                  <a:pt x="1045467" y="1600200"/>
                </a:moveTo>
                <a:lnTo>
                  <a:pt x="1066803" y="1600200"/>
                </a:lnTo>
              </a:path>
              <a:path w="8513445" h="3962400">
                <a:moveTo>
                  <a:pt x="1333503" y="1600200"/>
                </a:moveTo>
                <a:lnTo>
                  <a:pt x="1344171" y="1600200"/>
                </a:lnTo>
              </a:path>
              <a:path w="8513445" h="3962400">
                <a:moveTo>
                  <a:pt x="1994919" y="1600200"/>
                </a:moveTo>
                <a:lnTo>
                  <a:pt x="2026923" y="1600200"/>
                </a:lnTo>
              </a:path>
              <a:path w="8513445" h="3962400">
                <a:moveTo>
                  <a:pt x="2261619" y="1600200"/>
                </a:moveTo>
                <a:lnTo>
                  <a:pt x="2293623" y="1600200"/>
                </a:lnTo>
              </a:path>
              <a:path w="8513445" h="3962400">
                <a:moveTo>
                  <a:pt x="2997711" y="1600200"/>
                </a:moveTo>
                <a:lnTo>
                  <a:pt x="3019047" y="1600200"/>
                </a:lnTo>
              </a:path>
              <a:path w="8513445" h="3962400">
                <a:moveTo>
                  <a:pt x="3157731" y="1600200"/>
                </a:moveTo>
                <a:lnTo>
                  <a:pt x="3179067" y="1600200"/>
                </a:lnTo>
              </a:path>
              <a:path w="8513445" h="3962400">
                <a:moveTo>
                  <a:pt x="4800603" y="1600199"/>
                </a:moveTo>
                <a:lnTo>
                  <a:pt x="4832607" y="1600199"/>
                </a:lnTo>
              </a:path>
              <a:path w="8513445" h="3962400">
                <a:moveTo>
                  <a:pt x="5141979" y="1600199"/>
                </a:moveTo>
                <a:lnTo>
                  <a:pt x="5163315" y="1600199"/>
                </a:lnTo>
              </a:path>
              <a:path w="8513445" h="3962400">
                <a:moveTo>
                  <a:pt x="5824731" y="1600199"/>
                </a:moveTo>
                <a:lnTo>
                  <a:pt x="5846067" y="1600199"/>
                </a:lnTo>
              </a:path>
              <a:path w="8513445" h="3962400">
                <a:moveTo>
                  <a:pt x="6016755" y="1600199"/>
                </a:moveTo>
                <a:lnTo>
                  <a:pt x="6027423" y="1600199"/>
                </a:lnTo>
              </a:path>
              <a:path w="8513445" h="3962400">
                <a:moveTo>
                  <a:pt x="6710175" y="1600199"/>
                </a:moveTo>
                <a:lnTo>
                  <a:pt x="6752847" y="1600199"/>
                </a:lnTo>
              </a:path>
              <a:path w="8513445" h="3962400">
                <a:moveTo>
                  <a:pt x="6763515" y="1600199"/>
                </a:moveTo>
                <a:lnTo>
                  <a:pt x="6795519" y="1600199"/>
                </a:lnTo>
              </a:path>
              <a:path w="8513445" h="3962400">
                <a:moveTo>
                  <a:pt x="6998211" y="1600199"/>
                </a:moveTo>
                <a:lnTo>
                  <a:pt x="7008879" y="1600199"/>
                </a:lnTo>
              </a:path>
              <a:path w="8513445" h="3962400">
                <a:moveTo>
                  <a:pt x="7638291" y="1600199"/>
                </a:moveTo>
                <a:lnTo>
                  <a:pt x="7670295" y="1600199"/>
                </a:lnTo>
              </a:path>
              <a:path w="8513445" h="3962400">
                <a:moveTo>
                  <a:pt x="7926327" y="1600199"/>
                </a:moveTo>
                <a:lnTo>
                  <a:pt x="7958331" y="1600199"/>
                </a:lnTo>
              </a:path>
              <a:path w="8513445" h="3962400">
                <a:moveTo>
                  <a:pt x="96012" y="1607820"/>
                </a:moveTo>
                <a:lnTo>
                  <a:pt x="117347" y="1607820"/>
                </a:lnTo>
              </a:path>
              <a:path w="8513445" h="3962400">
                <a:moveTo>
                  <a:pt x="384051" y="1607820"/>
                </a:moveTo>
                <a:lnTo>
                  <a:pt x="405387" y="1607820"/>
                </a:lnTo>
              </a:path>
              <a:path w="8513445" h="3962400">
                <a:moveTo>
                  <a:pt x="1045467" y="1607820"/>
                </a:moveTo>
                <a:lnTo>
                  <a:pt x="1066803" y="1607820"/>
                </a:lnTo>
              </a:path>
              <a:path w="8513445" h="3962400">
                <a:moveTo>
                  <a:pt x="1333503" y="1607820"/>
                </a:moveTo>
                <a:lnTo>
                  <a:pt x="1344171" y="1607820"/>
                </a:lnTo>
              </a:path>
              <a:path w="8513445" h="3962400">
                <a:moveTo>
                  <a:pt x="1994919" y="1607820"/>
                </a:moveTo>
                <a:lnTo>
                  <a:pt x="2026923" y="1607820"/>
                </a:lnTo>
              </a:path>
              <a:path w="8513445" h="3962400">
                <a:moveTo>
                  <a:pt x="2261619" y="1607820"/>
                </a:moveTo>
                <a:lnTo>
                  <a:pt x="2293623" y="1607820"/>
                </a:lnTo>
              </a:path>
              <a:path w="8513445" h="3962400">
                <a:moveTo>
                  <a:pt x="2997711" y="1607820"/>
                </a:moveTo>
                <a:lnTo>
                  <a:pt x="3019047" y="1607820"/>
                </a:lnTo>
              </a:path>
              <a:path w="8513445" h="3962400">
                <a:moveTo>
                  <a:pt x="3157731" y="1607820"/>
                </a:moveTo>
                <a:lnTo>
                  <a:pt x="3179067" y="1607820"/>
                </a:lnTo>
              </a:path>
              <a:path w="8513445" h="3962400">
                <a:moveTo>
                  <a:pt x="4800603" y="1607819"/>
                </a:moveTo>
                <a:lnTo>
                  <a:pt x="4821939" y="1607819"/>
                </a:lnTo>
              </a:path>
              <a:path w="8513445" h="3962400">
                <a:moveTo>
                  <a:pt x="5141979" y="1607819"/>
                </a:moveTo>
                <a:lnTo>
                  <a:pt x="5163315" y="1607819"/>
                </a:lnTo>
              </a:path>
              <a:path w="8513445" h="3962400">
                <a:moveTo>
                  <a:pt x="5824731" y="1607819"/>
                </a:moveTo>
                <a:lnTo>
                  <a:pt x="5846067" y="1607819"/>
                </a:lnTo>
              </a:path>
              <a:path w="8513445" h="3962400">
                <a:moveTo>
                  <a:pt x="6016755" y="1607819"/>
                </a:moveTo>
                <a:lnTo>
                  <a:pt x="6027423" y="1607819"/>
                </a:lnTo>
              </a:path>
              <a:path w="8513445" h="3962400">
                <a:moveTo>
                  <a:pt x="6710175" y="1607819"/>
                </a:moveTo>
                <a:lnTo>
                  <a:pt x="6752847" y="1607819"/>
                </a:lnTo>
              </a:path>
              <a:path w="8513445" h="3962400">
                <a:moveTo>
                  <a:pt x="6763515" y="1607819"/>
                </a:moveTo>
                <a:lnTo>
                  <a:pt x="6795519" y="1607819"/>
                </a:lnTo>
              </a:path>
              <a:path w="8513445" h="3962400">
                <a:moveTo>
                  <a:pt x="6998211" y="1607819"/>
                </a:moveTo>
                <a:lnTo>
                  <a:pt x="7008879" y="1607819"/>
                </a:lnTo>
              </a:path>
              <a:path w="8513445" h="3962400">
                <a:moveTo>
                  <a:pt x="7638291" y="1607819"/>
                </a:moveTo>
                <a:lnTo>
                  <a:pt x="7670295" y="1607819"/>
                </a:lnTo>
              </a:path>
              <a:path w="8513445" h="3962400">
                <a:moveTo>
                  <a:pt x="7926327" y="1607819"/>
                </a:moveTo>
                <a:lnTo>
                  <a:pt x="7958331" y="1607819"/>
                </a:lnTo>
              </a:path>
              <a:path w="8513445" h="3962400">
                <a:moveTo>
                  <a:pt x="96012" y="1615439"/>
                </a:moveTo>
                <a:lnTo>
                  <a:pt x="117347" y="1615439"/>
                </a:lnTo>
              </a:path>
              <a:path w="8513445" h="3962400">
                <a:moveTo>
                  <a:pt x="384051" y="1615439"/>
                </a:moveTo>
                <a:lnTo>
                  <a:pt x="405387" y="1615439"/>
                </a:lnTo>
              </a:path>
              <a:path w="8513445" h="3962400">
                <a:moveTo>
                  <a:pt x="1045467" y="1615439"/>
                </a:moveTo>
                <a:lnTo>
                  <a:pt x="1066803" y="1615439"/>
                </a:lnTo>
              </a:path>
              <a:path w="8513445" h="3962400">
                <a:moveTo>
                  <a:pt x="1333503" y="1615439"/>
                </a:moveTo>
                <a:lnTo>
                  <a:pt x="1344171" y="1615439"/>
                </a:lnTo>
              </a:path>
              <a:path w="8513445" h="3962400">
                <a:moveTo>
                  <a:pt x="1994919" y="1615439"/>
                </a:moveTo>
                <a:lnTo>
                  <a:pt x="2026923" y="1615439"/>
                </a:lnTo>
              </a:path>
              <a:path w="8513445" h="3962400">
                <a:moveTo>
                  <a:pt x="2272287" y="1615439"/>
                </a:moveTo>
                <a:lnTo>
                  <a:pt x="2293623" y="1615439"/>
                </a:lnTo>
              </a:path>
              <a:path w="8513445" h="3962400">
                <a:moveTo>
                  <a:pt x="2997711" y="1615439"/>
                </a:moveTo>
                <a:lnTo>
                  <a:pt x="3019047" y="1615439"/>
                </a:lnTo>
              </a:path>
              <a:path w="8513445" h="3962400">
                <a:moveTo>
                  <a:pt x="3157731" y="1615439"/>
                </a:moveTo>
                <a:lnTo>
                  <a:pt x="3179067" y="1615439"/>
                </a:lnTo>
              </a:path>
              <a:path w="8513445" h="3962400">
                <a:moveTo>
                  <a:pt x="4800603" y="1615439"/>
                </a:moveTo>
                <a:lnTo>
                  <a:pt x="4821939" y="1615439"/>
                </a:lnTo>
              </a:path>
              <a:path w="8513445" h="3962400">
                <a:moveTo>
                  <a:pt x="5141979" y="1615439"/>
                </a:moveTo>
                <a:lnTo>
                  <a:pt x="5163315" y="1615439"/>
                </a:lnTo>
              </a:path>
              <a:path w="8513445" h="3962400">
                <a:moveTo>
                  <a:pt x="5824731" y="1615439"/>
                </a:moveTo>
                <a:lnTo>
                  <a:pt x="5846067" y="1615439"/>
                </a:lnTo>
              </a:path>
              <a:path w="8513445" h="3962400">
                <a:moveTo>
                  <a:pt x="6016755" y="1615439"/>
                </a:moveTo>
                <a:lnTo>
                  <a:pt x="6027423" y="1615439"/>
                </a:lnTo>
              </a:path>
              <a:path w="8513445" h="3962400">
                <a:moveTo>
                  <a:pt x="6710175" y="1615439"/>
                </a:moveTo>
                <a:lnTo>
                  <a:pt x="6752847" y="1615439"/>
                </a:lnTo>
              </a:path>
              <a:path w="8513445" h="3962400">
                <a:moveTo>
                  <a:pt x="6763515" y="1615439"/>
                </a:moveTo>
                <a:lnTo>
                  <a:pt x="6795519" y="1615439"/>
                </a:lnTo>
              </a:path>
              <a:path w="8513445" h="3962400">
                <a:moveTo>
                  <a:pt x="6998211" y="1615439"/>
                </a:moveTo>
                <a:lnTo>
                  <a:pt x="7008879" y="1615439"/>
                </a:lnTo>
              </a:path>
              <a:path w="8513445" h="3962400">
                <a:moveTo>
                  <a:pt x="7638291" y="1615439"/>
                </a:moveTo>
                <a:lnTo>
                  <a:pt x="7670295" y="1615439"/>
                </a:lnTo>
              </a:path>
              <a:path w="8513445" h="3962400">
                <a:moveTo>
                  <a:pt x="7926327" y="1615439"/>
                </a:moveTo>
                <a:lnTo>
                  <a:pt x="7958331" y="1615439"/>
                </a:lnTo>
              </a:path>
              <a:path w="8513445" h="3962400">
                <a:moveTo>
                  <a:pt x="96012" y="1623060"/>
                </a:moveTo>
                <a:lnTo>
                  <a:pt x="117347" y="1623060"/>
                </a:lnTo>
              </a:path>
              <a:path w="8513445" h="3962400">
                <a:moveTo>
                  <a:pt x="384051" y="1623060"/>
                </a:moveTo>
                <a:lnTo>
                  <a:pt x="405387" y="1623060"/>
                </a:lnTo>
              </a:path>
              <a:path w="8513445" h="3962400">
                <a:moveTo>
                  <a:pt x="1045467" y="1623060"/>
                </a:moveTo>
                <a:lnTo>
                  <a:pt x="1066803" y="1623060"/>
                </a:lnTo>
              </a:path>
              <a:path w="8513445" h="3962400">
                <a:moveTo>
                  <a:pt x="1333503" y="1623060"/>
                </a:moveTo>
                <a:lnTo>
                  <a:pt x="1344171" y="1623060"/>
                </a:lnTo>
              </a:path>
              <a:path w="8513445" h="3962400">
                <a:moveTo>
                  <a:pt x="1994919" y="1623060"/>
                </a:moveTo>
                <a:lnTo>
                  <a:pt x="2026923" y="1623060"/>
                </a:lnTo>
              </a:path>
              <a:path w="8513445" h="3962400">
                <a:moveTo>
                  <a:pt x="2272287" y="1623060"/>
                </a:moveTo>
                <a:lnTo>
                  <a:pt x="2293623" y="1623060"/>
                </a:lnTo>
              </a:path>
              <a:path w="8513445" h="3962400">
                <a:moveTo>
                  <a:pt x="2997711" y="1623060"/>
                </a:moveTo>
                <a:lnTo>
                  <a:pt x="3019047" y="1623060"/>
                </a:lnTo>
              </a:path>
              <a:path w="8513445" h="3962400">
                <a:moveTo>
                  <a:pt x="3157731" y="1623060"/>
                </a:moveTo>
                <a:lnTo>
                  <a:pt x="3189735" y="1623060"/>
                </a:lnTo>
              </a:path>
              <a:path w="8513445" h="3962400">
                <a:moveTo>
                  <a:pt x="4800603" y="1623059"/>
                </a:moveTo>
                <a:lnTo>
                  <a:pt x="4821939" y="1623059"/>
                </a:lnTo>
              </a:path>
              <a:path w="8513445" h="3962400">
                <a:moveTo>
                  <a:pt x="5141979" y="1623059"/>
                </a:moveTo>
                <a:lnTo>
                  <a:pt x="5163315" y="1623059"/>
                </a:lnTo>
              </a:path>
              <a:path w="8513445" h="3962400">
                <a:moveTo>
                  <a:pt x="5824731" y="1623059"/>
                </a:moveTo>
                <a:lnTo>
                  <a:pt x="5846067" y="1623059"/>
                </a:lnTo>
              </a:path>
              <a:path w="8513445" h="3962400">
                <a:moveTo>
                  <a:pt x="6016755" y="1623059"/>
                </a:moveTo>
                <a:lnTo>
                  <a:pt x="6027423" y="1623059"/>
                </a:lnTo>
              </a:path>
              <a:path w="8513445" h="3962400">
                <a:moveTo>
                  <a:pt x="6710175" y="1623059"/>
                </a:moveTo>
                <a:lnTo>
                  <a:pt x="6752847" y="1623059"/>
                </a:lnTo>
              </a:path>
              <a:path w="8513445" h="3962400">
                <a:moveTo>
                  <a:pt x="6763515" y="1623059"/>
                </a:moveTo>
                <a:lnTo>
                  <a:pt x="6795519" y="1623059"/>
                </a:lnTo>
              </a:path>
              <a:path w="8513445" h="3962400">
                <a:moveTo>
                  <a:pt x="6998211" y="1623059"/>
                </a:moveTo>
                <a:lnTo>
                  <a:pt x="7008879" y="1623059"/>
                </a:lnTo>
              </a:path>
              <a:path w="8513445" h="3962400">
                <a:moveTo>
                  <a:pt x="7638291" y="1623059"/>
                </a:moveTo>
                <a:lnTo>
                  <a:pt x="7670295" y="1623059"/>
                </a:lnTo>
              </a:path>
              <a:path w="8513445" h="3962400">
                <a:moveTo>
                  <a:pt x="7926327" y="1623059"/>
                </a:moveTo>
                <a:lnTo>
                  <a:pt x="7958331" y="1623059"/>
                </a:lnTo>
              </a:path>
              <a:path w="8513445" h="3962400">
                <a:moveTo>
                  <a:pt x="96012" y="1630680"/>
                </a:moveTo>
                <a:lnTo>
                  <a:pt x="117347" y="1630680"/>
                </a:lnTo>
              </a:path>
              <a:path w="8513445" h="3962400">
                <a:moveTo>
                  <a:pt x="384051" y="1630680"/>
                </a:moveTo>
                <a:lnTo>
                  <a:pt x="405387" y="1630680"/>
                </a:lnTo>
              </a:path>
              <a:path w="8513445" h="3962400">
                <a:moveTo>
                  <a:pt x="1045467" y="1630680"/>
                </a:moveTo>
                <a:lnTo>
                  <a:pt x="1066803" y="1630680"/>
                </a:lnTo>
              </a:path>
              <a:path w="8513445" h="3962400">
                <a:moveTo>
                  <a:pt x="1333503" y="1630680"/>
                </a:moveTo>
                <a:lnTo>
                  <a:pt x="1344171" y="1630680"/>
                </a:lnTo>
              </a:path>
              <a:path w="8513445" h="3962400">
                <a:moveTo>
                  <a:pt x="1994919" y="1630680"/>
                </a:moveTo>
                <a:lnTo>
                  <a:pt x="2026923" y="1630680"/>
                </a:lnTo>
              </a:path>
              <a:path w="8513445" h="3962400">
                <a:moveTo>
                  <a:pt x="2272287" y="1630680"/>
                </a:moveTo>
                <a:lnTo>
                  <a:pt x="2293623" y="1630680"/>
                </a:lnTo>
              </a:path>
              <a:path w="8513445" h="3962400">
                <a:moveTo>
                  <a:pt x="2987043" y="1630680"/>
                </a:moveTo>
                <a:lnTo>
                  <a:pt x="3019047" y="1630680"/>
                </a:lnTo>
              </a:path>
              <a:path w="8513445" h="3962400">
                <a:moveTo>
                  <a:pt x="3157731" y="1630680"/>
                </a:moveTo>
                <a:lnTo>
                  <a:pt x="3189735" y="1630680"/>
                </a:lnTo>
              </a:path>
              <a:path w="8513445" h="3962400">
                <a:moveTo>
                  <a:pt x="4800603" y="1630679"/>
                </a:moveTo>
                <a:lnTo>
                  <a:pt x="4821939" y="1630679"/>
                </a:lnTo>
              </a:path>
              <a:path w="8513445" h="3962400">
                <a:moveTo>
                  <a:pt x="5141979" y="1630679"/>
                </a:moveTo>
                <a:lnTo>
                  <a:pt x="5163315" y="1630679"/>
                </a:lnTo>
              </a:path>
              <a:path w="8513445" h="3962400">
                <a:moveTo>
                  <a:pt x="5824731" y="1630679"/>
                </a:moveTo>
                <a:lnTo>
                  <a:pt x="5846067" y="1630679"/>
                </a:lnTo>
              </a:path>
              <a:path w="8513445" h="3962400">
                <a:moveTo>
                  <a:pt x="6016755" y="1630679"/>
                </a:moveTo>
                <a:lnTo>
                  <a:pt x="6027423" y="1630679"/>
                </a:lnTo>
              </a:path>
              <a:path w="8513445" h="3962400">
                <a:moveTo>
                  <a:pt x="6710175" y="1630679"/>
                </a:moveTo>
                <a:lnTo>
                  <a:pt x="6752847" y="1630679"/>
                </a:lnTo>
              </a:path>
              <a:path w="8513445" h="3962400">
                <a:moveTo>
                  <a:pt x="6763515" y="1630679"/>
                </a:moveTo>
                <a:lnTo>
                  <a:pt x="6795519" y="1630679"/>
                </a:lnTo>
              </a:path>
              <a:path w="8513445" h="3962400">
                <a:moveTo>
                  <a:pt x="6998211" y="1630679"/>
                </a:moveTo>
                <a:lnTo>
                  <a:pt x="7008879" y="1630679"/>
                </a:lnTo>
              </a:path>
              <a:path w="8513445" h="3962400">
                <a:moveTo>
                  <a:pt x="7638291" y="1630679"/>
                </a:moveTo>
                <a:lnTo>
                  <a:pt x="7670295" y="1630679"/>
                </a:lnTo>
              </a:path>
              <a:path w="8513445" h="3962400">
                <a:moveTo>
                  <a:pt x="7936995" y="1630679"/>
                </a:moveTo>
                <a:lnTo>
                  <a:pt x="7968999" y="1630679"/>
                </a:lnTo>
              </a:path>
              <a:path w="8513445" h="3962400">
                <a:moveTo>
                  <a:pt x="96012" y="1638300"/>
                </a:moveTo>
                <a:lnTo>
                  <a:pt x="117347" y="1638300"/>
                </a:lnTo>
              </a:path>
              <a:path w="8513445" h="3962400">
                <a:moveTo>
                  <a:pt x="384051" y="1638300"/>
                </a:moveTo>
                <a:lnTo>
                  <a:pt x="405387" y="1638300"/>
                </a:lnTo>
              </a:path>
              <a:path w="8513445" h="3962400">
                <a:moveTo>
                  <a:pt x="1045467" y="1638300"/>
                </a:moveTo>
                <a:lnTo>
                  <a:pt x="1066803" y="1638300"/>
                </a:lnTo>
              </a:path>
              <a:path w="8513445" h="3962400">
                <a:moveTo>
                  <a:pt x="1333503" y="1638300"/>
                </a:moveTo>
                <a:lnTo>
                  <a:pt x="1344171" y="1638300"/>
                </a:lnTo>
              </a:path>
              <a:path w="8513445" h="3962400">
                <a:moveTo>
                  <a:pt x="1984251" y="1638300"/>
                </a:moveTo>
                <a:lnTo>
                  <a:pt x="2016255" y="1638300"/>
                </a:lnTo>
              </a:path>
              <a:path w="8513445" h="3962400">
                <a:moveTo>
                  <a:pt x="2272287" y="1638300"/>
                </a:moveTo>
                <a:lnTo>
                  <a:pt x="2293623" y="1638300"/>
                </a:lnTo>
              </a:path>
              <a:path w="8513445" h="3962400">
                <a:moveTo>
                  <a:pt x="2987043" y="1638300"/>
                </a:moveTo>
                <a:lnTo>
                  <a:pt x="3008379" y="1638300"/>
                </a:lnTo>
              </a:path>
              <a:path w="8513445" h="3962400">
                <a:moveTo>
                  <a:pt x="3157731" y="1638300"/>
                </a:moveTo>
                <a:lnTo>
                  <a:pt x="3189735" y="1638300"/>
                </a:lnTo>
              </a:path>
              <a:path w="8513445" h="3962400">
                <a:moveTo>
                  <a:pt x="4800603" y="1638299"/>
                </a:moveTo>
                <a:lnTo>
                  <a:pt x="4821939" y="1638299"/>
                </a:lnTo>
              </a:path>
              <a:path w="8513445" h="3962400">
                <a:moveTo>
                  <a:pt x="5141979" y="1638299"/>
                </a:moveTo>
                <a:lnTo>
                  <a:pt x="5163315" y="1638299"/>
                </a:lnTo>
              </a:path>
              <a:path w="8513445" h="3962400">
                <a:moveTo>
                  <a:pt x="5824731" y="1638299"/>
                </a:moveTo>
                <a:lnTo>
                  <a:pt x="5846067" y="1638299"/>
                </a:lnTo>
              </a:path>
              <a:path w="8513445" h="3962400">
                <a:moveTo>
                  <a:pt x="6016755" y="1638299"/>
                </a:moveTo>
                <a:lnTo>
                  <a:pt x="6027423" y="1638299"/>
                </a:lnTo>
              </a:path>
              <a:path w="8513445" h="3962400">
                <a:moveTo>
                  <a:pt x="6710175" y="1638299"/>
                </a:moveTo>
                <a:lnTo>
                  <a:pt x="6752847" y="1638299"/>
                </a:lnTo>
              </a:path>
              <a:path w="8513445" h="3962400">
                <a:moveTo>
                  <a:pt x="6763515" y="1638299"/>
                </a:moveTo>
                <a:lnTo>
                  <a:pt x="6795519" y="1638299"/>
                </a:lnTo>
              </a:path>
              <a:path w="8513445" h="3962400">
                <a:moveTo>
                  <a:pt x="6998211" y="1638299"/>
                </a:moveTo>
                <a:lnTo>
                  <a:pt x="7008879" y="1638299"/>
                </a:lnTo>
              </a:path>
              <a:path w="8513445" h="3962400">
                <a:moveTo>
                  <a:pt x="7638291" y="1638299"/>
                </a:moveTo>
                <a:lnTo>
                  <a:pt x="7659627" y="1638299"/>
                </a:lnTo>
              </a:path>
              <a:path w="8513445" h="3962400">
                <a:moveTo>
                  <a:pt x="7936995" y="1638299"/>
                </a:moveTo>
                <a:lnTo>
                  <a:pt x="7968999" y="1638299"/>
                </a:lnTo>
              </a:path>
              <a:path w="8513445" h="3962400">
                <a:moveTo>
                  <a:pt x="96012" y="1645920"/>
                </a:moveTo>
                <a:lnTo>
                  <a:pt x="117347" y="1645920"/>
                </a:lnTo>
              </a:path>
              <a:path w="8513445" h="3962400">
                <a:moveTo>
                  <a:pt x="394719" y="1645920"/>
                </a:moveTo>
                <a:lnTo>
                  <a:pt x="416055" y="1645920"/>
                </a:lnTo>
              </a:path>
              <a:path w="8513445" h="3962400">
                <a:moveTo>
                  <a:pt x="1045467" y="1645920"/>
                </a:moveTo>
                <a:lnTo>
                  <a:pt x="1066803" y="1645920"/>
                </a:lnTo>
              </a:path>
              <a:path w="8513445" h="3962400">
                <a:moveTo>
                  <a:pt x="1333503" y="1645920"/>
                </a:moveTo>
                <a:lnTo>
                  <a:pt x="1354839" y="1645920"/>
                </a:lnTo>
              </a:path>
              <a:path w="8513445" h="3962400">
                <a:moveTo>
                  <a:pt x="1984251" y="1645920"/>
                </a:moveTo>
                <a:lnTo>
                  <a:pt x="2016255" y="1645920"/>
                </a:lnTo>
              </a:path>
              <a:path w="8513445" h="3962400">
                <a:moveTo>
                  <a:pt x="2272287" y="1645920"/>
                </a:moveTo>
                <a:lnTo>
                  <a:pt x="2293623" y="1645920"/>
                </a:lnTo>
              </a:path>
              <a:path w="8513445" h="3962400">
                <a:moveTo>
                  <a:pt x="2987043" y="1645920"/>
                </a:moveTo>
                <a:lnTo>
                  <a:pt x="3008379" y="1645920"/>
                </a:lnTo>
              </a:path>
              <a:path w="8513445" h="3962400">
                <a:moveTo>
                  <a:pt x="3157731" y="1645920"/>
                </a:moveTo>
                <a:lnTo>
                  <a:pt x="3189735" y="1645920"/>
                </a:lnTo>
              </a:path>
              <a:path w="8513445" h="3962400">
                <a:moveTo>
                  <a:pt x="4800603" y="1645919"/>
                </a:moveTo>
                <a:lnTo>
                  <a:pt x="4821939" y="1645919"/>
                </a:lnTo>
              </a:path>
              <a:path w="8513445" h="3962400">
                <a:moveTo>
                  <a:pt x="5141979" y="1645919"/>
                </a:moveTo>
                <a:lnTo>
                  <a:pt x="5163315" y="1645919"/>
                </a:lnTo>
              </a:path>
              <a:path w="8513445" h="3962400">
                <a:moveTo>
                  <a:pt x="5824731" y="1645919"/>
                </a:moveTo>
                <a:lnTo>
                  <a:pt x="5846067" y="1645919"/>
                </a:lnTo>
              </a:path>
              <a:path w="8513445" h="3962400">
                <a:moveTo>
                  <a:pt x="6016755" y="1645919"/>
                </a:moveTo>
                <a:lnTo>
                  <a:pt x="6038091" y="1645919"/>
                </a:lnTo>
              </a:path>
              <a:path w="8513445" h="3962400">
                <a:moveTo>
                  <a:pt x="6710175" y="1645919"/>
                </a:moveTo>
                <a:lnTo>
                  <a:pt x="6752847" y="1645919"/>
                </a:lnTo>
              </a:path>
              <a:path w="8513445" h="3962400">
                <a:moveTo>
                  <a:pt x="6763515" y="1645919"/>
                </a:moveTo>
                <a:lnTo>
                  <a:pt x="6795519" y="1645919"/>
                </a:lnTo>
              </a:path>
              <a:path w="8513445" h="3962400">
                <a:moveTo>
                  <a:pt x="6998211" y="1645919"/>
                </a:moveTo>
                <a:lnTo>
                  <a:pt x="7019547" y="1645919"/>
                </a:lnTo>
              </a:path>
              <a:path w="8513445" h="3962400">
                <a:moveTo>
                  <a:pt x="7638291" y="1645919"/>
                </a:moveTo>
                <a:lnTo>
                  <a:pt x="7659627" y="1645919"/>
                </a:lnTo>
              </a:path>
              <a:path w="8513445" h="3962400">
                <a:moveTo>
                  <a:pt x="7936995" y="1645919"/>
                </a:moveTo>
                <a:lnTo>
                  <a:pt x="7968999" y="1645919"/>
                </a:lnTo>
              </a:path>
              <a:path w="8513445" h="3962400">
                <a:moveTo>
                  <a:pt x="96012" y="1653539"/>
                </a:moveTo>
                <a:lnTo>
                  <a:pt x="106679" y="1653539"/>
                </a:lnTo>
              </a:path>
              <a:path w="8513445" h="3962400">
                <a:moveTo>
                  <a:pt x="394719" y="1653539"/>
                </a:moveTo>
                <a:lnTo>
                  <a:pt x="416055" y="1653539"/>
                </a:lnTo>
              </a:path>
              <a:path w="8513445" h="3962400">
                <a:moveTo>
                  <a:pt x="1034799" y="1653539"/>
                </a:moveTo>
                <a:lnTo>
                  <a:pt x="1066803" y="1653539"/>
                </a:lnTo>
              </a:path>
              <a:path w="8513445" h="3962400">
                <a:moveTo>
                  <a:pt x="1333503" y="1653539"/>
                </a:moveTo>
                <a:lnTo>
                  <a:pt x="1354839" y="1653539"/>
                </a:lnTo>
              </a:path>
              <a:path w="8513445" h="3962400">
                <a:moveTo>
                  <a:pt x="1984251" y="1653539"/>
                </a:moveTo>
                <a:lnTo>
                  <a:pt x="2016255" y="1653539"/>
                </a:lnTo>
              </a:path>
              <a:path w="8513445" h="3962400">
                <a:moveTo>
                  <a:pt x="2272287" y="1653539"/>
                </a:moveTo>
                <a:lnTo>
                  <a:pt x="2293623" y="1653539"/>
                </a:lnTo>
              </a:path>
              <a:path w="8513445" h="3962400">
                <a:moveTo>
                  <a:pt x="2976375" y="1653539"/>
                </a:moveTo>
                <a:lnTo>
                  <a:pt x="3008379" y="1653539"/>
                </a:lnTo>
              </a:path>
              <a:path w="8513445" h="3962400">
                <a:moveTo>
                  <a:pt x="3168399" y="1653539"/>
                </a:moveTo>
                <a:lnTo>
                  <a:pt x="3200403" y="1653539"/>
                </a:lnTo>
              </a:path>
              <a:path w="8513445" h="3962400">
                <a:moveTo>
                  <a:pt x="4800603" y="1653539"/>
                </a:moveTo>
                <a:lnTo>
                  <a:pt x="4821939" y="1653539"/>
                </a:lnTo>
              </a:path>
              <a:path w="8513445" h="3962400">
                <a:moveTo>
                  <a:pt x="5141979" y="1653539"/>
                </a:moveTo>
                <a:lnTo>
                  <a:pt x="5163315" y="1653539"/>
                </a:lnTo>
              </a:path>
              <a:path w="8513445" h="3962400">
                <a:moveTo>
                  <a:pt x="5824731" y="1653539"/>
                </a:moveTo>
                <a:lnTo>
                  <a:pt x="5835399" y="1653539"/>
                </a:lnTo>
              </a:path>
              <a:path w="8513445" h="3962400">
                <a:moveTo>
                  <a:pt x="6016755" y="1653539"/>
                </a:moveTo>
                <a:lnTo>
                  <a:pt x="6038091" y="1653539"/>
                </a:lnTo>
              </a:path>
              <a:path w="8513445" h="3962400">
                <a:moveTo>
                  <a:pt x="6699507" y="1653539"/>
                </a:moveTo>
                <a:lnTo>
                  <a:pt x="6752847" y="1653539"/>
                </a:lnTo>
              </a:path>
              <a:path w="8513445" h="3962400">
                <a:moveTo>
                  <a:pt x="6763515" y="1653539"/>
                </a:moveTo>
                <a:lnTo>
                  <a:pt x="6795519" y="1653539"/>
                </a:lnTo>
              </a:path>
              <a:path w="8513445" h="3962400">
                <a:moveTo>
                  <a:pt x="6998211" y="1653539"/>
                </a:moveTo>
                <a:lnTo>
                  <a:pt x="7019547" y="1653539"/>
                </a:lnTo>
              </a:path>
              <a:path w="8513445" h="3962400">
                <a:moveTo>
                  <a:pt x="7638291" y="1653539"/>
                </a:moveTo>
                <a:lnTo>
                  <a:pt x="7659627" y="1653539"/>
                </a:lnTo>
              </a:path>
              <a:path w="8513445" h="3962400">
                <a:moveTo>
                  <a:pt x="7936995" y="1653539"/>
                </a:moveTo>
                <a:lnTo>
                  <a:pt x="7968999" y="1653539"/>
                </a:lnTo>
              </a:path>
              <a:path w="8513445" h="3962400">
                <a:moveTo>
                  <a:pt x="96012" y="1661160"/>
                </a:moveTo>
                <a:lnTo>
                  <a:pt x="106679" y="1661160"/>
                </a:lnTo>
              </a:path>
              <a:path w="8513445" h="3962400">
                <a:moveTo>
                  <a:pt x="394719" y="1661160"/>
                </a:moveTo>
                <a:lnTo>
                  <a:pt x="416055" y="1661160"/>
                </a:lnTo>
              </a:path>
              <a:path w="8513445" h="3962400">
                <a:moveTo>
                  <a:pt x="1034799" y="1661160"/>
                </a:moveTo>
                <a:lnTo>
                  <a:pt x="1066803" y="1661160"/>
                </a:lnTo>
              </a:path>
              <a:path w="8513445" h="3962400">
                <a:moveTo>
                  <a:pt x="1333503" y="1661160"/>
                </a:moveTo>
                <a:lnTo>
                  <a:pt x="1354839" y="1661160"/>
                </a:lnTo>
              </a:path>
              <a:path w="8513445" h="3962400">
                <a:moveTo>
                  <a:pt x="1984251" y="1661160"/>
                </a:moveTo>
                <a:lnTo>
                  <a:pt x="2016255" y="1661160"/>
                </a:lnTo>
              </a:path>
              <a:path w="8513445" h="3962400">
                <a:moveTo>
                  <a:pt x="2272287" y="1661160"/>
                </a:moveTo>
                <a:lnTo>
                  <a:pt x="2293623" y="1661160"/>
                </a:lnTo>
              </a:path>
              <a:path w="8513445" h="3962400">
                <a:moveTo>
                  <a:pt x="2976375" y="1661160"/>
                </a:moveTo>
                <a:lnTo>
                  <a:pt x="3008379" y="1661160"/>
                </a:lnTo>
              </a:path>
              <a:path w="8513445" h="3962400">
                <a:moveTo>
                  <a:pt x="3168399" y="1661160"/>
                </a:moveTo>
                <a:lnTo>
                  <a:pt x="3200403" y="1661160"/>
                </a:lnTo>
              </a:path>
              <a:path w="8513445" h="3962400">
                <a:moveTo>
                  <a:pt x="4800603" y="1661159"/>
                </a:moveTo>
                <a:lnTo>
                  <a:pt x="4821939" y="1661159"/>
                </a:lnTo>
              </a:path>
              <a:path w="8513445" h="3962400">
                <a:moveTo>
                  <a:pt x="5141979" y="1661159"/>
                </a:moveTo>
                <a:lnTo>
                  <a:pt x="5163315" y="1661159"/>
                </a:lnTo>
              </a:path>
              <a:path w="8513445" h="3962400">
                <a:moveTo>
                  <a:pt x="5824731" y="1661159"/>
                </a:moveTo>
                <a:lnTo>
                  <a:pt x="5835399" y="1661159"/>
                </a:lnTo>
              </a:path>
              <a:path w="8513445" h="3962400">
                <a:moveTo>
                  <a:pt x="6016755" y="1661159"/>
                </a:moveTo>
                <a:lnTo>
                  <a:pt x="6038091" y="1661159"/>
                </a:lnTo>
              </a:path>
              <a:path w="8513445" h="3962400">
                <a:moveTo>
                  <a:pt x="6699507" y="1661159"/>
                </a:moveTo>
                <a:lnTo>
                  <a:pt x="6720843" y="1661159"/>
                </a:lnTo>
              </a:path>
              <a:path w="8513445" h="3962400">
                <a:moveTo>
                  <a:pt x="6731511" y="1661159"/>
                </a:moveTo>
                <a:lnTo>
                  <a:pt x="6752847" y="1661159"/>
                </a:lnTo>
              </a:path>
              <a:path w="8513445" h="3962400">
                <a:moveTo>
                  <a:pt x="6763515" y="1661159"/>
                </a:moveTo>
                <a:lnTo>
                  <a:pt x="6795519" y="1661159"/>
                </a:lnTo>
              </a:path>
              <a:path w="8513445" h="3962400">
                <a:moveTo>
                  <a:pt x="6998211" y="1661159"/>
                </a:moveTo>
                <a:lnTo>
                  <a:pt x="7019547" y="1661159"/>
                </a:lnTo>
              </a:path>
              <a:path w="8513445" h="3962400">
                <a:moveTo>
                  <a:pt x="7638291" y="1661159"/>
                </a:moveTo>
                <a:lnTo>
                  <a:pt x="7659627" y="1661159"/>
                </a:lnTo>
              </a:path>
              <a:path w="8513445" h="3962400">
                <a:moveTo>
                  <a:pt x="7936995" y="1661159"/>
                </a:moveTo>
                <a:lnTo>
                  <a:pt x="7968999" y="1661159"/>
                </a:lnTo>
              </a:path>
              <a:path w="8513445" h="3962400">
                <a:moveTo>
                  <a:pt x="96012" y="1668780"/>
                </a:moveTo>
                <a:lnTo>
                  <a:pt x="106679" y="1668780"/>
                </a:lnTo>
              </a:path>
              <a:path w="8513445" h="3962400">
                <a:moveTo>
                  <a:pt x="394719" y="1668780"/>
                </a:moveTo>
                <a:lnTo>
                  <a:pt x="416055" y="1668780"/>
                </a:lnTo>
              </a:path>
              <a:path w="8513445" h="3962400">
                <a:moveTo>
                  <a:pt x="1034799" y="1668780"/>
                </a:moveTo>
                <a:lnTo>
                  <a:pt x="1066803" y="1668780"/>
                </a:lnTo>
              </a:path>
              <a:path w="8513445" h="3962400">
                <a:moveTo>
                  <a:pt x="1333503" y="1668780"/>
                </a:moveTo>
                <a:lnTo>
                  <a:pt x="1354839" y="1668780"/>
                </a:lnTo>
              </a:path>
              <a:path w="8513445" h="3962400">
                <a:moveTo>
                  <a:pt x="1984251" y="1668780"/>
                </a:moveTo>
                <a:lnTo>
                  <a:pt x="2016255" y="1668780"/>
                </a:lnTo>
              </a:path>
              <a:path w="8513445" h="3962400">
                <a:moveTo>
                  <a:pt x="2272287" y="1668780"/>
                </a:moveTo>
                <a:lnTo>
                  <a:pt x="2293623" y="1668780"/>
                </a:lnTo>
              </a:path>
              <a:path w="8513445" h="3962400">
                <a:moveTo>
                  <a:pt x="2965707" y="1668780"/>
                </a:moveTo>
                <a:lnTo>
                  <a:pt x="2997711" y="1668780"/>
                </a:lnTo>
              </a:path>
              <a:path w="8513445" h="3962400">
                <a:moveTo>
                  <a:pt x="3179067" y="1668780"/>
                </a:moveTo>
                <a:lnTo>
                  <a:pt x="3200403" y="1668780"/>
                </a:lnTo>
              </a:path>
              <a:path w="8513445" h="3962400">
                <a:moveTo>
                  <a:pt x="4800603" y="1668779"/>
                </a:moveTo>
                <a:lnTo>
                  <a:pt x="4821939" y="1668779"/>
                </a:lnTo>
              </a:path>
              <a:path w="8513445" h="3962400">
                <a:moveTo>
                  <a:pt x="5141979" y="1668779"/>
                </a:moveTo>
                <a:lnTo>
                  <a:pt x="5163315" y="1668779"/>
                </a:lnTo>
              </a:path>
              <a:path w="8513445" h="3962400">
                <a:moveTo>
                  <a:pt x="5824731" y="1668779"/>
                </a:moveTo>
                <a:lnTo>
                  <a:pt x="5835399" y="1668779"/>
                </a:lnTo>
              </a:path>
              <a:path w="8513445" h="3962400">
                <a:moveTo>
                  <a:pt x="6016755" y="1668779"/>
                </a:moveTo>
                <a:lnTo>
                  <a:pt x="6038091" y="1668779"/>
                </a:lnTo>
              </a:path>
              <a:path w="8513445" h="3962400">
                <a:moveTo>
                  <a:pt x="6699507" y="1668779"/>
                </a:moveTo>
                <a:lnTo>
                  <a:pt x="6720843" y="1668779"/>
                </a:lnTo>
              </a:path>
              <a:path w="8513445" h="3962400">
                <a:moveTo>
                  <a:pt x="6731511" y="1668779"/>
                </a:moveTo>
                <a:lnTo>
                  <a:pt x="6752847" y="1668779"/>
                </a:lnTo>
              </a:path>
              <a:path w="8513445" h="3962400">
                <a:moveTo>
                  <a:pt x="6763515" y="1668779"/>
                </a:moveTo>
                <a:lnTo>
                  <a:pt x="6795519" y="1668779"/>
                </a:lnTo>
              </a:path>
              <a:path w="8513445" h="3962400">
                <a:moveTo>
                  <a:pt x="6998211" y="1668779"/>
                </a:moveTo>
                <a:lnTo>
                  <a:pt x="7019547" y="1668779"/>
                </a:lnTo>
              </a:path>
              <a:path w="8513445" h="3962400">
                <a:moveTo>
                  <a:pt x="7638291" y="1668779"/>
                </a:moveTo>
                <a:lnTo>
                  <a:pt x="7659627" y="1668779"/>
                </a:lnTo>
              </a:path>
              <a:path w="8513445" h="3962400">
                <a:moveTo>
                  <a:pt x="7936995" y="1668779"/>
                </a:moveTo>
                <a:lnTo>
                  <a:pt x="7968999" y="1668779"/>
                </a:lnTo>
              </a:path>
              <a:path w="8513445" h="3962400">
                <a:moveTo>
                  <a:pt x="96012" y="1676400"/>
                </a:moveTo>
                <a:lnTo>
                  <a:pt x="106679" y="1676400"/>
                </a:lnTo>
              </a:path>
              <a:path w="8513445" h="3962400">
                <a:moveTo>
                  <a:pt x="394719" y="1676400"/>
                </a:moveTo>
                <a:lnTo>
                  <a:pt x="416055" y="1676400"/>
                </a:lnTo>
              </a:path>
              <a:path w="8513445" h="3962400">
                <a:moveTo>
                  <a:pt x="1034799" y="1676400"/>
                </a:moveTo>
                <a:lnTo>
                  <a:pt x="1066803" y="1676400"/>
                </a:lnTo>
              </a:path>
              <a:path w="8513445" h="3962400">
                <a:moveTo>
                  <a:pt x="1333503" y="1676400"/>
                </a:moveTo>
                <a:lnTo>
                  <a:pt x="1354839" y="1676400"/>
                </a:lnTo>
              </a:path>
              <a:path w="8513445" h="3962400">
                <a:moveTo>
                  <a:pt x="1984251" y="1676400"/>
                </a:moveTo>
                <a:lnTo>
                  <a:pt x="2016255" y="1676400"/>
                </a:lnTo>
              </a:path>
              <a:path w="8513445" h="3962400">
                <a:moveTo>
                  <a:pt x="2282955" y="1676400"/>
                </a:moveTo>
                <a:lnTo>
                  <a:pt x="2304291" y="1676400"/>
                </a:lnTo>
              </a:path>
              <a:path w="8513445" h="3962400">
                <a:moveTo>
                  <a:pt x="2965707" y="1676400"/>
                </a:moveTo>
                <a:lnTo>
                  <a:pt x="2997711" y="1676400"/>
                </a:lnTo>
              </a:path>
              <a:path w="8513445" h="3962400">
                <a:moveTo>
                  <a:pt x="3179067" y="1676400"/>
                </a:moveTo>
                <a:lnTo>
                  <a:pt x="3200403" y="1676400"/>
                </a:lnTo>
              </a:path>
              <a:path w="8513445" h="3962400">
                <a:moveTo>
                  <a:pt x="4800603" y="1676399"/>
                </a:moveTo>
                <a:lnTo>
                  <a:pt x="4821939" y="1676399"/>
                </a:lnTo>
              </a:path>
              <a:path w="8513445" h="3962400">
                <a:moveTo>
                  <a:pt x="5152647" y="1676399"/>
                </a:moveTo>
                <a:lnTo>
                  <a:pt x="5163315" y="1676399"/>
                </a:lnTo>
              </a:path>
              <a:path w="8513445" h="3962400">
                <a:moveTo>
                  <a:pt x="5824731" y="1676399"/>
                </a:moveTo>
                <a:lnTo>
                  <a:pt x="5835399" y="1676399"/>
                </a:lnTo>
              </a:path>
              <a:path w="8513445" h="3962400">
                <a:moveTo>
                  <a:pt x="6016755" y="1676399"/>
                </a:moveTo>
                <a:lnTo>
                  <a:pt x="6038091" y="1676399"/>
                </a:lnTo>
              </a:path>
              <a:path w="8513445" h="3962400">
                <a:moveTo>
                  <a:pt x="6699507" y="1676399"/>
                </a:moveTo>
                <a:lnTo>
                  <a:pt x="6720843" y="1676399"/>
                </a:lnTo>
              </a:path>
              <a:path w="8513445" h="3962400">
                <a:moveTo>
                  <a:pt x="6731511" y="1676399"/>
                </a:moveTo>
                <a:lnTo>
                  <a:pt x="6752847" y="1676399"/>
                </a:lnTo>
              </a:path>
              <a:path w="8513445" h="3962400">
                <a:moveTo>
                  <a:pt x="6763515" y="1676399"/>
                </a:moveTo>
                <a:lnTo>
                  <a:pt x="6795519" y="1676399"/>
                </a:lnTo>
              </a:path>
              <a:path w="8513445" h="3962400">
                <a:moveTo>
                  <a:pt x="6998211" y="1676399"/>
                </a:moveTo>
                <a:lnTo>
                  <a:pt x="7019547" y="1676399"/>
                </a:lnTo>
              </a:path>
              <a:path w="8513445" h="3962400">
                <a:moveTo>
                  <a:pt x="7638291" y="1676399"/>
                </a:moveTo>
                <a:lnTo>
                  <a:pt x="7659627" y="1676399"/>
                </a:lnTo>
              </a:path>
              <a:path w="8513445" h="3962400">
                <a:moveTo>
                  <a:pt x="7936995" y="1676399"/>
                </a:moveTo>
                <a:lnTo>
                  <a:pt x="7968999" y="1676399"/>
                </a:lnTo>
              </a:path>
              <a:path w="8513445" h="3962400">
                <a:moveTo>
                  <a:pt x="96012" y="1684020"/>
                </a:moveTo>
                <a:lnTo>
                  <a:pt x="106679" y="1684020"/>
                </a:lnTo>
              </a:path>
              <a:path w="8513445" h="3962400">
                <a:moveTo>
                  <a:pt x="394719" y="1684020"/>
                </a:moveTo>
                <a:lnTo>
                  <a:pt x="416055" y="1684020"/>
                </a:lnTo>
              </a:path>
              <a:path w="8513445" h="3962400">
                <a:moveTo>
                  <a:pt x="1034799" y="1684020"/>
                </a:moveTo>
                <a:lnTo>
                  <a:pt x="1066803" y="1684020"/>
                </a:lnTo>
              </a:path>
              <a:path w="8513445" h="3962400">
                <a:moveTo>
                  <a:pt x="1333503" y="1684020"/>
                </a:moveTo>
                <a:lnTo>
                  <a:pt x="1354839" y="1684020"/>
                </a:lnTo>
              </a:path>
              <a:path w="8513445" h="3962400">
                <a:moveTo>
                  <a:pt x="1984251" y="1684020"/>
                </a:moveTo>
                <a:lnTo>
                  <a:pt x="2005587" y="1684020"/>
                </a:lnTo>
              </a:path>
              <a:path w="8513445" h="3962400">
                <a:moveTo>
                  <a:pt x="2282955" y="1684020"/>
                </a:moveTo>
                <a:lnTo>
                  <a:pt x="2304291" y="1684020"/>
                </a:lnTo>
              </a:path>
              <a:path w="8513445" h="3962400">
                <a:moveTo>
                  <a:pt x="2965707" y="1684020"/>
                </a:moveTo>
                <a:lnTo>
                  <a:pt x="2997711" y="1684020"/>
                </a:lnTo>
              </a:path>
              <a:path w="8513445" h="3962400">
                <a:moveTo>
                  <a:pt x="3179067" y="1684020"/>
                </a:moveTo>
                <a:lnTo>
                  <a:pt x="3200403" y="1684020"/>
                </a:lnTo>
              </a:path>
              <a:path w="8513445" h="3962400">
                <a:moveTo>
                  <a:pt x="4789935" y="1684019"/>
                </a:moveTo>
                <a:lnTo>
                  <a:pt x="4811271" y="1684019"/>
                </a:lnTo>
              </a:path>
              <a:path w="8513445" h="3962400">
                <a:moveTo>
                  <a:pt x="5152647" y="1684019"/>
                </a:moveTo>
                <a:lnTo>
                  <a:pt x="5163315" y="1684019"/>
                </a:lnTo>
              </a:path>
              <a:path w="8513445" h="3962400">
                <a:moveTo>
                  <a:pt x="5824731" y="1684019"/>
                </a:moveTo>
                <a:lnTo>
                  <a:pt x="5835399" y="1684019"/>
                </a:lnTo>
              </a:path>
              <a:path w="8513445" h="3962400">
                <a:moveTo>
                  <a:pt x="6016755" y="1684019"/>
                </a:moveTo>
                <a:lnTo>
                  <a:pt x="6038091" y="1684019"/>
                </a:lnTo>
              </a:path>
              <a:path w="8513445" h="3962400">
                <a:moveTo>
                  <a:pt x="6699507" y="1684019"/>
                </a:moveTo>
                <a:lnTo>
                  <a:pt x="6720843" y="1684019"/>
                </a:lnTo>
              </a:path>
              <a:path w="8513445" h="3962400">
                <a:moveTo>
                  <a:pt x="6731511" y="1684019"/>
                </a:moveTo>
                <a:lnTo>
                  <a:pt x="6752847" y="1684019"/>
                </a:lnTo>
              </a:path>
              <a:path w="8513445" h="3962400">
                <a:moveTo>
                  <a:pt x="6763515" y="1684019"/>
                </a:moveTo>
                <a:lnTo>
                  <a:pt x="6795519" y="1684019"/>
                </a:lnTo>
              </a:path>
              <a:path w="8513445" h="3962400">
                <a:moveTo>
                  <a:pt x="6998211" y="1684019"/>
                </a:moveTo>
                <a:lnTo>
                  <a:pt x="7019547" y="1684019"/>
                </a:lnTo>
              </a:path>
              <a:path w="8513445" h="3962400">
                <a:moveTo>
                  <a:pt x="7638291" y="1684019"/>
                </a:moveTo>
                <a:lnTo>
                  <a:pt x="7659627" y="1684019"/>
                </a:lnTo>
              </a:path>
              <a:path w="8513445" h="3962400">
                <a:moveTo>
                  <a:pt x="7936995" y="1684019"/>
                </a:moveTo>
                <a:lnTo>
                  <a:pt x="7968999" y="1684019"/>
                </a:lnTo>
              </a:path>
              <a:path w="8513445" h="3962400">
                <a:moveTo>
                  <a:pt x="96012" y="1691639"/>
                </a:moveTo>
                <a:lnTo>
                  <a:pt x="106679" y="1691639"/>
                </a:lnTo>
              </a:path>
              <a:path w="8513445" h="3962400">
                <a:moveTo>
                  <a:pt x="394719" y="1691639"/>
                </a:moveTo>
                <a:lnTo>
                  <a:pt x="416055" y="1691639"/>
                </a:lnTo>
              </a:path>
              <a:path w="8513445" h="3962400">
                <a:moveTo>
                  <a:pt x="1034799" y="1691639"/>
                </a:moveTo>
                <a:lnTo>
                  <a:pt x="1066803" y="1691639"/>
                </a:lnTo>
              </a:path>
              <a:path w="8513445" h="3962400">
                <a:moveTo>
                  <a:pt x="1333503" y="1691639"/>
                </a:moveTo>
                <a:lnTo>
                  <a:pt x="1354839" y="1691639"/>
                </a:lnTo>
              </a:path>
              <a:path w="8513445" h="3962400">
                <a:moveTo>
                  <a:pt x="1984251" y="1691639"/>
                </a:moveTo>
                <a:lnTo>
                  <a:pt x="2005587" y="1691639"/>
                </a:lnTo>
              </a:path>
              <a:path w="8513445" h="3962400">
                <a:moveTo>
                  <a:pt x="2282955" y="1691639"/>
                </a:moveTo>
                <a:lnTo>
                  <a:pt x="2304291" y="1691639"/>
                </a:lnTo>
              </a:path>
              <a:path w="8513445" h="3962400">
                <a:moveTo>
                  <a:pt x="2965707" y="1691639"/>
                </a:moveTo>
                <a:lnTo>
                  <a:pt x="2997711" y="1691639"/>
                </a:lnTo>
              </a:path>
              <a:path w="8513445" h="3962400">
                <a:moveTo>
                  <a:pt x="3179067" y="1691639"/>
                </a:moveTo>
                <a:lnTo>
                  <a:pt x="3211071" y="1691639"/>
                </a:lnTo>
              </a:path>
              <a:path w="8513445" h="3962400">
                <a:moveTo>
                  <a:pt x="4789935" y="1691639"/>
                </a:moveTo>
                <a:lnTo>
                  <a:pt x="4811271" y="1691639"/>
                </a:lnTo>
              </a:path>
              <a:path w="8513445" h="3962400">
                <a:moveTo>
                  <a:pt x="5152647" y="1691639"/>
                </a:moveTo>
                <a:lnTo>
                  <a:pt x="5163315" y="1691639"/>
                </a:lnTo>
              </a:path>
              <a:path w="8513445" h="3962400">
                <a:moveTo>
                  <a:pt x="5824731" y="1691639"/>
                </a:moveTo>
                <a:lnTo>
                  <a:pt x="5835399" y="1691639"/>
                </a:lnTo>
              </a:path>
              <a:path w="8513445" h="3962400">
                <a:moveTo>
                  <a:pt x="6016755" y="1691639"/>
                </a:moveTo>
                <a:lnTo>
                  <a:pt x="6038091" y="1691639"/>
                </a:lnTo>
              </a:path>
              <a:path w="8513445" h="3962400">
                <a:moveTo>
                  <a:pt x="6699507" y="1691639"/>
                </a:moveTo>
                <a:lnTo>
                  <a:pt x="6720843" y="1691639"/>
                </a:lnTo>
              </a:path>
              <a:path w="8513445" h="3962400">
                <a:moveTo>
                  <a:pt x="6731511" y="1691639"/>
                </a:moveTo>
                <a:lnTo>
                  <a:pt x="6752847" y="1691639"/>
                </a:lnTo>
              </a:path>
              <a:path w="8513445" h="3962400">
                <a:moveTo>
                  <a:pt x="6763515" y="1691639"/>
                </a:moveTo>
                <a:lnTo>
                  <a:pt x="6795519" y="1691639"/>
                </a:lnTo>
              </a:path>
              <a:path w="8513445" h="3962400">
                <a:moveTo>
                  <a:pt x="6998211" y="1691639"/>
                </a:moveTo>
                <a:lnTo>
                  <a:pt x="7019547" y="1691639"/>
                </a:lnTo>
              </a:path>
              <a:path w="8513445" h="3962400">
                <a:moveTo>
                  <a:pt x="7627623" y="1691639"/>
                </a:moveTo>
                <a:lnTo>
                  <a:pt x="7648959" y="1691639"/>
                </a:lnTo>
              </a:path>
              <a:path w="8513445" h="3962400">
                <a:moveTo>
                  <a:pt x="7947663" y="1691639"/>
                </a:moveTo>
                <a:lnTo>
                  <a:pt x="7968999" y="1691639"/>
                </a:lnTo>
              </a:path>
              <a:path w="8513445" h="3962400">
                <a:moveTo>
                  <a:pt x="85343" y="1699260"/>
                </a:moveTo>
                <a:lnTo>
                  <a:pt x="96011" y="1699260"/>
                </a:lnTo>
              </a:path>
              <a:path w="8513445" h="3962400">
                <a:moveTo>
                  <a:pt x="405387" y="1699260"/>
                </a:moveTo>
                <a:lnTo>
                  <a:pt x="426723" y="1699260"/>
                </a:lnTo>
              </a:path>
              <a:path w="8513445" h="3962400">
                <a:moveTo>
                  <a:pt x="1024131" y="1699260"/>
                </a:moveTo>
                <a:lnTo>
                  <a:pt x="1066803" y="1699260"/>
                </a:lnTo>
              </a:path>
              <a:path w="8513445" h="3962400">
                <a:moveTo>
                  <a:pt x="1344171" y="1699260"/>
                </a:moveTo>
                <a:lnTo>
                  <a:pt x="1365507" y="1699260"/>
                </a:lnTo>
              </a:path>
              <a:path w="8513445" h="3962400">
                <a:moveTo>
                  <a:pt x="1984251" y="1699260"/>
                </a:moveTo>
                <a:lnTo>
                  <a:pt x="2005587" y="1699260"/>
                </a:lnTo>
              </a:path>
              <a:path w="8513445" h="3962400">
                <a:moveTo>
                  <a:pt x="2282955" y="1699260"/>
                </a:moveTo>
                <a:lnTo>
                  <a:pt x="2304291" y="1699260"/>
                </a:lnTo>
              </a:path>
              <a:path w="8513445" h="3962400">
                <a:moveTo>
                  <a:pt x="2955039" y="1699260"/>
                </a:moveTo>
                <a:lnTo>
                  <a:pt x="2987043" y="1699260"/>
                </a:lnTo>
              </a:path>
              <a:path w="8513445" h="3962400">
                <a:moveTo>
                  <a:pt x="3189735" y="1699260"/>
                </a:moveTo>
                <a:lnTo>
                  <a:pt x="3211071" y="1699260"/>
                </a:lnTo>
              </a:path>
              <a:path w="8513445" h="3962400">
                <a:moveTo>
                  <a:pt x="4789935" y="1699259"/>
                </a:moveTo>
                <a:lnTo>
                  <a:pt x="4811271" y="1699259"/>
                </a:lnTo>
              </a:path>
              <a:path w="8513445" h="3962400">
                <a:moveTo>
                  <a:pt x="5152647" y="1699259"/>
                </a:moveTo>
                <a:lnTo>
                  <a:pt x="5163315" y="1699259"/>
                </a:lnTo>
              </a:path>
              <a:path w="8513445" h="3962400">
                <a:moveTo>
                  <a:pt x="5824731" y="1699259"/>
                </a:moveTo>
                <a:lnTo>
                  <a:pt x="5835399" y="1699259"/>
                </a:lnTo>
              </a:path>
              <a:path w="8513445" h="3962400">
                <a:moveTo>
                  <a:pt x="6016755" y="1699259"/>
                </a:moveTo>
                <a:lnTo>
                  <a:pt x="6038091" y="1699259"/>
                </a:lnTo>
              </a:path>
              <a:path w="8513445" h="3962400">
                <a:moveTo>
                  <a:pt x="6688839" y="1699259"/>
                </a:moveTo>
                <a:lnTo>
                  <a:pt x="6720843" y="1699259"/>
                </a:lnTo>
              </a:path>
              <a:path w="8513445" h="3962400">
                <a:moveTo>
                  <a:pt x="6731511" y="1699259"/>
                </a:moveTo>
                <a:lnTo>
                  <a:pt x="6752847" y="1699259"/>
                </a:lnTo>
              </a:path>
              <a:path w="8513445" h="3962400">
                <a:moveTo>
                  <a:pt x="6763515" y="1699259"/>
                </a:moveTo>
                <a:lnTo>
                  <a:pt x="6795519" y="1699259"/>
                </a:lnTo>
              </a:path>
              <a:path w="8513445" h="3962400">
                <a:moveTo>
                  <a:pt x="7008879" y="1699259"/>
                </a:moveTo>
                <a:lnTo>
                  <a:pt x="7030215" y="1699259"/>
                </a:lnTo>
              </a:path>
              <a:path w="8513445" h="3962400">
                <a:moveTo>
                  <a:pt x="7627623" y="1699259"/>
                </a:moveTo>
                <a:lnTo>
                  <a:pt x="7648959" y="1699259"/>
                </a:lnTo>
              </a:path>
              <a:path w="8513445" h="3962400">
                <a:moveTo>
                  <a:pt x="7947663" y="1699259"/>
                </a:moveTo>
                <a:lnTo>
                  <a:pt x="7968999" y="1699259"/>
                </a:lnTo>
              </a:path>
              <a:path w="8513445" h="3962400">
                <a:moveTo>
                  <a:pt x="85343" y="1706880"/>
                </a:moveTo>
                <a:lnTo>
                  <a:pt x="96011" y="1706880"/>
                </a:lnTo>
              </a:path>
              <a:path w="8513445" h="3962400">
                <a:moveTo>
                  <a:pt x="405387" y="1706880"/>
                </a:moveTo>
                <a:lnTo>
                  <a:pt x="426723" y="1706880"/>
                </a:lnTo>
              </a:path>
              <a:path w="8513445" h="3962400">
                <a:moveTo>
                  <a:pt x="1024131" y="1706880"/>
                </a:moveTo>
                <a:lnTo>
                  <a:pt x="1066803" y="1706880"/>
                </a:lnTo>
              </a:path>
              <a:path w="8513445" h="3962400">
                <a:moveTo>
                  <a:pt x="1344171" y="1706880"/>
                </a:moveTo>
                <a:lnTo>
                  <a:pt x="1365507" y="1706880"/>
                </a:lnTo>
              </a:path>
              <a:path w="8513445" h="3962400">
                <a:moveTo>
                  <a:pt x="1984251" y="1706880"/>
                </a:moveTo>
                <a:lnTo>
                  <a:pt x="2005587" y="1706880"/>
                </a:lnTo>
              </a:path>
              <a:path w="8513445" h="3962400">
                <a:moveTo>
                  <a:pt x="2282955" y="1706880"/>
                </a:moveTo>
                <a:lnTo>
                  <a:pt x="2304291" y="1706880"/>
                </a:lnTo>
              </a:path>
              <a:path w="8513445" h="3962400">
                <a:moveTo>
                  <a:pt x="2955039" y="1706880"/>
                </a:moveTo>
                <a:lnTo>
                  <a:pt x="2987043" y="1706880"/>
                </a:lnTo>
              </a:path>
              <a:path w="8513445" h="3962400">
                <a:moveTo>
                  <a:pt x="3189735" y="1706880"/>
                </a:moveTo>
                <a:lnTo>
                  <a:pt x="3211071" y="1706880"/>
                </a:lnTo>
              </a:path>
              <a:path w="8513445" h="3962400">
                <a:moveTo>
                  <a:pt x="4789935" y="1706879"/>
                </a:moveTo>
                <a:lnTo>
                  <a:pt x="4811271" y="1706879"/>
                </a:lnTo>
              </a:path>
              <a:path w="8513445" h="3962400">
                <a:moveTo>
                  <a:pt x="5152647" y="1706879"/>
                </a:moveTo>
                <a:lnTo>
                  <a:pt x="5163315" y="1706879"/>
                </a:lnTo>
              </a:path>
              <a:path w="8513445" h="3962400">
                <a:moveTo>
                  <a:pt x="5824731" y="1706879"/>
                </a:moveTo>
                <a:lnTo>
                  <a:pt x="5835399" y="1706879"/>
                </a:lnTo>
              </a:path>
              <a:path w="8513445" h="3962400">
                <a:moveTo>
                  <a:pt x="6016755" y="1706879"/>
                </a:moveTo>
                <a:lnTo>
                  <a:pt x="6038091" y="1706879"/>
                </a:lnTo>
              </a:path>
              <a:path w="8513445" h="3962400">
                <a:moveTo>
                  <a:pt x="6688839" y="1706879"/>
                </a:moveTo>
                <a:lnTo>
                  <a:pt x="6720843" y="1706879"/>
                </a:lnTo>
              </a:path>
              <a:path w="8513445" h="3962400">
                <a:moveTo>
                  <a:pt x="6731511" y="1706879"/>
                </a:moveTo>
                <a:lnTo>
                  <a:pt x="6752847" y="1706879"/>
                </a:lnTo>
              </a:path>
              <a:path w="8513445" h="3962400">
                <a:moveTo>
                  <a:pt x="6763515" y="1706879"/>
                </a:moveTo>
                <a:lnTo>
                  <a:pt x="6795519" y="1706879"/>
                </a:lnTo>
              </a:path>
              <a:path w="8513445" h="3962400">
                <a:moveTo>
                  <a:pt x="7008879" y="1706879"/>
                </a:moveTo>
                <a:lnTo>
                  <a:pt x="7030215" y="1706879"/>
                </a:lnTo>
              </a:path>
              <a:path w="8513445" h="3962400">
                <a:moveTo>
                  <a:pt x="7627623" y="1706879"/>
                </a:moveTo>
                <a:lnTo>
                  <a:pt x="7648959" y="1706879"/>
                </a:lnTo>
              </a:path>
              <a:path w="8513445" h="3962400">
                <a:moveTo>
                  <a:pt x="7947663" y="1706879"/>
                </a:moveTo>
                <a:lnTo>
                  <a:pt x="7968999" y="1706879"/>
                </a:lnTo>
              </a:path>
              <a:path w="8513445" h="3962400">
                <a:moveTo>
                  <a:pt x="85343" y="1714500"/>
                </a:moveTo>
                <a:lnTo>
                  <a:pt x="96011" y="1714500"/>
                </a:lnTo>
              </a:path>
              <a:path w="8513445" h="3962400">
                <a:moveTo>
                  <a:pt x="405387" y="1714500"/>
                </a:moveTo>
                <a:lnTo>
                  <a:pt x="426723" y="1714500"/>
                </a:lnTo>
              </a:path>
              <a:path w="8513445" h="3962400">
                <a:moveTo>
                  <a:pt x="1024131" y="1714500"/>
                </a:moveTo>
                <a:lnTo>
                  <a:pt x="1056135" y="1714500"/>
                </a:lnTo>
              </a:path>
              <a:path w="8513445" h="3962400">
                <a:moveTo>
                  <a:pt x="1344171" y="1714500"/>
                </a:moveTo>
                <a:lnTo>
                  <a:pt x="1365507" y="1714500"/>
                </a:lnTo>
              </a:path>
              <a:path w="8513445" h="3962400">
                <a:moveTo>
                  <a:pt x="1984251" y="1714500"/>
                </a:moveTo>
                <a:lnTo>
                  <a:pt x="1994919" y="1714500"/>
                </a:lnTo>
              </a:path>
              <a:path w="8513445" h="3962400">
                <a:moveTo>
                  <a:pt x="2282955" y="1714500"/>
                </a:moveTo>
                <a:lnTo>
                  <a:pt x="2304291" y="1714500"/>
                </a:lnTo>
              </a:path>
              <a:path w="8513445" h="3962400">
                <a:moveTo>
                  <a:pt x="2955039" y="1714500"/>
                </a:moveTo>
                <a:lnTo>
                  <a:pt x="2987043" y="1714500"/>
                </a:lnTo>
              </a:path>
              <a:path w="8513445" h="3962400">
                <a:moveTo>
                  <a:pt x="3189735" y="1714500"/>
                </a:moveTo>
                <a:lnTo>
                  <a:pt x="3211071" y="1714500"/>
                </a:lnTo>
              </a:path>
              <a:path w="8513445" h="3962400">
                <a:moveTo>
                  <a:pt x="4789935" y="1714499"/>
                </a:moveTo>
                <a:lnTo>
                  <a:pt x="4811271" y="1714499"/>
                </a:lnTo>
              </a:path>
              <a:path w="8513445" h="3962400">
                <a:moveTo>
                  <a:pt x="5152647" y="1714499"/>
                </a:moveTo>
                <a:lnTo>
                  <a:pt x="5163315" y="1714499"/>
                </a:lnTo>
              </a:path>
              <a:path w="8513445" h="3962400">
                <a:moveTo>
                  <a:pt x="5814063" y="1714499"/>
                </a:moveTo>
                <a:lnTo>
                  <a:pt x="5824731" y="1714499"/>
                </a:lnTo>
              </a:path>
              <a:path w="8513445" h="3962400">
                <a:moveTo>
                  <a:pt x="6016755" y="1714499"/>
                </a:moveTo>
                <a:lnTo>
                  <a:pt x="6048759" y="1714499"/>
                </a:lnTo>
              </a:path>
              <a:path w="8513445" h="3962400">
                <a:moveTo>
                  <a:pt x="6688839" y="1714499"/>
                </a:moveTo>
                <a:lnTo>
                  <a:pt x="6710175" y="1714499"/>
                </a:lnTo>
              </a:path>
              <a:path w="8513445" h="3962400">
                <a:moveTo>
                  <a:pt x="6731511" y="1714499"/>
                </a:moveTo>
                <a:lnTo>
                  <a:pt x="6752847" y="1714499"/>
                </a:lnTo>
              </a:path>
              <a:path w="8513445" h="3962400">
                <a:moveTo>
                  <a:pt x="6763515" y="1714499"/>
                </a:moveTo>
                <a:lnTo>
                  <a:pt x="6795519" y="1714499"/>
                </a:lnTo>
              </a:path>
              <a:path w="8513445" h="3962400">
                <a:moveTo>
                  <a:pt x="7008879" y="1714499"/>
                </a:moveTo>
                <a:lnTo>
                  <a:pt x="7030215" y="1714499"/>
                </a:lnTo>
              </a:path>
              <a:path w="8513445" h="3962400">
                <a:moveTo>
                  <a:pt x="7627623" y="1714499"/>
                </a:moveTo>
                <a:lnTo>
                  <a:pt x="7648959" y="1714499"/>
                </a:lnTo>
              </a:path>
              <a:path w="8513445" h="3962400">
                <a:moveTo>
                  <a:pt x="7947663" y="1714499"/>
                </a:moveTo>
                <a:lnTo>
                  <a:pt x="7968999" y="1714499"/>
                </a:lnTo>
              </a:path>
              <a:path w="8513445" h="3962400">
                <a:moveTo>
                  <a:pt x="85343" y="1722120"/>
                </a:moveTo>
                <a:lnTo>
                  <a:pt x="96011" y="1722120"/>
                </a:lnTo>
              </a:path>
              <a:path w="8513445" h="3962400">
                <a:moveTo>
                  <a:pt x="405387" y="1722120"/>
                </a:moveTo>
                <a:lnTo>
                  <a:pt x="426723" y="1722120"/>
                </a:lnTo>
              </a:path>
              <a:path w="8513445" h="3962400">
                <a:moveTo>
                  <a:pt x="1024131" y="1722120"/>
                </a:moveTo>
                <a:lnTo>
                  <a:pt x="1056135" y="1722120"/>
                </a:lnTo>
              </a:path>
              <a:path w="8513445" h="3962400">
                <a:moveTo>
                  <a:pt x="1344171" y="1722120"/>
                </a:moveTo>
                <a:lnTo>
                  <a:pt x="1365507" y="1722120"/>
                </a:lnTo>
              </a:path>
              <a:path w="8513445" h="3962400">
                <a:moveTo>
                  <a:pt x="1984251" y="1722120"/>
                </a:moveTo>
                <a:lnTo>
                  <a:pt x="1994919" y="1722120"/>
                </a:lnTo>
              </a:path>
              <a:path w="8513445" h="3962400">
                <a:moveTo>
                  <a:pt x="2282955" y="1722120"/>
                </a:moveTo>
                <a:lnTo>
                  <a:pt x="2304291" y="1722120"/>
                </a:lnTo>
              </a:path>
              <a:path w="8513445" h="3962400">
                <a:moveTo>
                  <a:pt x="2955039" y="1722120"/>
                </a:moveTo>
                <a:lnTo>
                  <a:pt x="2987043" y="1722120"/>
                </a:lnTo>
              </a:path>
              <a:path w="8513445" h="3962400">
                <a:moveTo>
                  <a:pt x="3189735" y="1722120"/>
                </a:moveTo>
                <a:lnTo>
                  <a:pt x="3211071" y="1722120"/>
                </a:lnTo>
              </a:path>
              <a:path w="8513445" h="3962400">
                <a:moveTo>
                  <a:pt x="4789935" y="1722119"/>
                </a:moveTo>
                <a:lnTo>
                  <a:pt x="4811271" y="1722119"/>
                </a:lnTo>
              </a:path>
              <a:path w="8513445" h="3962400">
                <a:moveTo>
                  <a:pt x="5152647" y="1722119"/>
                </a:moveTo>
                <a:lnTo>
                  <a:pt x="5163315" y="1722119"/>
                </a:lnTo>
              </a:path>
              <a:path w="8513445" h="3962400">
                <a:moveTo>
                  <a:pt x="5814063" y="1722119"/>
                </a:moveTo>
                <a:lnTo>
                  <a:pt x="5824731" y="1722119"/>
                </a:lnTo>
              </a:path>
              <a:path w="8513445" h="3962400">
                <a:moveTo>
                  <a:pt x="6016755" y="1722119"/>
                </a:moveTo>
                <a:lnTo>
                  <a:pt x="6048759" y="1722119"/>
                </a:lnTo>
              </a:path>
              <a:path w="8513445" h="3962400">
                <a:moveTo>
                  <a:pt x="6688839" y="1722119"/>
                </a:moveTo>
                <a:lnTo>
                  <a:pt x="6710175" y="1722119"/>
                </a:lnTo>
              </a:path>
              <a:path w="8513445" h="3962400">
                <a:moveTo>
                  <a:pt x="6731511" y="1722119"/>
                </a:moveTo>
                <a:lnTo>
                  <a:pt x="6795519" y="1722119"/>
                </a:lnTo>
              </a:path>
              <a:path w="8513445" h="3962400">
                <a:moveTo>
                  <a:pt x="7008879" y="1722119"/>
                </a:moveTo>
                <a:lnTo>
                  <a:pt x="7030215" y="1722119"/>
                </a:lnTo>
              </a:path>
              <a:path w="8513445" h="3962400">
                <a:moveTo>
                  <a:pt x="7627623" y="1722119"/>
                </a:moveTo>
                <a:lnTo>
                  <a:pt x="7648959" y="1722119"/>
                </a:lnTo>
              </a:path>
              <a:path w="8513445" h="3962400">
                <a:moveTo>
                  <a:pt x="7947663" y="1722119"/>
                </a:moveTo>
                <a:lnTo>
                  <a:pt x="7968999" y="1722119"/>
                </a:lnTo>
              </a:path>
              <a:path w="8513445" h="3962400">
                <a:moveTo>
                  <a:pt x="85343" y="1729739"/>
                </a:moveTo>
                <a:lnTo>
                  <a:pt x="96011" y="1729739"/>
                </a:lnTo>
              </a:path>
              <a:path w="8513445" h="3962400">
                <a:moveTo>
                  <a:pt x="405387" y="1729739"/>
                </a:moveTo>
                <a:lnTo>
                  <a:pt x="426723" y="1729739"/>
                </a:lnTo>
              </a:path>
              <a:path w="8513445" h="3962400">
                <a:moveTo>
                  <a:pt x="1024131" y="1729739"/>
                </a:moveTo>
                <a:lnTo>
                  <a:pt x="1056135" y="1729739"/>
                </a:lnTo>
              </a:path>
              <a:path w="8513445" h="3962400">
                <a:moveTo>
                  <a:pt x="1344171" y="1729739"/>
                </a:moveTo>
                <a:lnTo>
                  <a:pt x="1365507" y="1729739"/>
                </a:lnTo>
              </a:path>
              <a:path w="8513445" h="3962400">
                <a:moveTo>
                  <a:pt x="1984251" y="1729739"/>
                </a:moveTo>
                <a:lnTo>
                  <a:pt x="1994919" y="1729739"/>
                </a:lnTo>
              </a:path>
              <a:path w="8513445" h="3962400">
                <a:moveTo>
                  <a:pt x="2282955" y="1729739"/>
                </a:moveTo>
                <a:lnTo>
                  <a:pt x="2304291" y="1729739"/>
                </a:lnTo>
              </a:path>
              <a:path w="8513445" h="3962400">
                <a:moveTo>
                  <a:pt x="2955039" y="1729739"/>
                </a:moveTo>
                <a:lnTo>
                  <a:pt x="2987043" y="1729739"/>
                </a:lnTo>
              </a:path>
              <a:path w="8513445" h="3962400">
                <a:moveTo>
                  <a:pt x="3189735" y="1729739"/>
                </a:moveTo>
                <a:lnTo>
                  <a:pt x="3211071" y="1729739"/>
                </a:lnTo>
              </a:path>
              <a:path w="8513445" h="3962400">
                <a:moveTo>
                  <a:pt x="4789935" y="1729739"/>
                </a:moveTo>
                <a:lnTo>
                  <a:pt x="4811271" y="1729739"/>
                </a:lnTo>
              </a:path>
              <a:path w="8513445" h="3962400">
                <a:moveTo>
                  <a:pt x="5152647" y="1729739"/>
                </a:moveTo>
                <a:lnTo>
                  <a:pt x="5163315" y="1729739"/>
                </a:lnTo>
              </a:path>
              <a:path w="8513445" h="3962400">
                <a:moveTo>
                  <a:pt x="5814063" y="1729739"/>
                </a:moveTo>
                <a:lnTo>
                  <a:pt x="5824731" y="1729739"/>
                </a:lnTo>
              </a:path>
              <a:path w="8513445" h="3962400">
                <a:moveTo>
                  <a:pt x="6016755" y="1729739"/>
                </a:moveTo>
                <a:lnTo>
                  <a:pt x="6048759" y="1729739"/>
                </a:lnTo>
              </a:path>
              <a:path w="8513445" h="3962400">
                <a:moveTo>
                  <a:pt x="6688839" y="1729739"/>
                </a:moveTo>
                <a:lnTo>
                  <a:pt x="6710175" y="1729739"/>
                </a:lnTo>
              </a:path>
              <a:path w="8513445" h="3962400">
                <a:moveTo>
                  <a:pt x="6731511" y="1729739"/>
                </a:moveTo>
                <a:lnTo>
                  <a:pt x="6795519" y="1729739"/>
                </a:lnTo>
              </a:path>
              <a:path w="8513445" h="3962400">
                <a:moveTo>
                  <a:pt x="7008879" y="1729739"/>
                </a:moveTo>
                <a:lnTo>
                  <a:pt x="7030215" y="1729739"/>
                </a:lnTo>
              </a:path>
              <a:path w="8513445" h="3962400">
                <a:moveTo>
                  <a:pt x="7627623" y="1729739"/>
                </a:moveTo>
                <a:lnTo>
                  <a:pt x="7648959" y="1729739"/>
                </a:lnTo>
              </a:path>
              <a:path w="8513445" h="3962400">
                <a:moveTo>
                  <a:pt x="7947663" y="1729739"/>
                </a:moveTo>
                <a:lnTo>
                  <a:pt x="7968999" y="1729739"/>
                </a:lnTo>
              </a:path>
              <a:path w="8513445" h="3962400">
                <a:moveTo>
                  <a:pt x="85343" y="1737360"/>
                </a:moveTo>
                <a:lnTo>
                  <a:pt x="96011" y="1737360"/>
                </a:lnTo>
              </a:path>
              <a:path w="8513445" h="3962400">
                <a:moveTo>
                  <a:pt x="405387" y="1737360"/>
                </a:moveTo>
                <a:lnTo>
                  <a:pt x="426723" y="1737360"/>
                </a:lnTo>
              </a:path>
              <a:path w="8513445" h="3962400">
                <a:moveTo>
                  <a:pt x="1024131" y="1737360"/>
                </a:moveTo>
                <a:lnTo>
                  <a:pt x="1056135" y="1737360"/>
                </a:lnTo>
              </a:path>
              <a:path w="8513445" h="3962400">
                <a:moveTo>
                  <a:pt x="1344171" y="1737360"/>
                </a:moveTo>
                <a:lnTo>
                  <a:pt x="1365507" y="1737360"/>
                </a:lnTo>
              </a:path>
              <a:path w="8513445" h="3962400">
                <a:moveTo>
                  <a:pt x="1984251" y="1737360"/>
                </a:moveTo>
                <a:lnTo>
                  <a:pt x="1994919" y="1737360"/>
                </a:lnTo>
              </a:path>
              <a:path w="8513445" h="3962400">
                <a:moveTo>
                  <a:pt x="2282955" y="1737360"/>
                </a:moveTo>
                <a:lnTo>
                  <a:pt x="2304291" y="1737360"/>
                </a:lnTo>
              </a:path>
              <a:path w="8513445" h="3962400">
                <a:moveTo>
                  <a:pt x="2955039" y="1737360"/>
                </a:moveTo>
                <a:lnTo>
                  <a:pt x="2987043" y="1737360"/>
                </a:lnTo>
              </a:path>
              <a:path w="8513445" h="3962400">
                <a:moveTo>
                  <a:pt x="3200403" y="1737360"/>
                </a:moveTo>
                <a:lnTo>
                  <a:pt x="3221739" y="1737360"/>
                </a:lnTo>
              </a:path>
              <a:path w="8513445" h="3962400">
                <a:moveTo>
                  <a:pt x="4789935" y="1737359"/>
                </a:moveTo>
                <a:lnTo>
                  <a:pt x="4811271" y="1737359"/>
                </a:lnTo>
              </a:path>
              <a:path w="8513445" h="3962400">
                <a:moveTo>
                  <a:pt x="5152647" y="1737359"/>
                </a:moveTo>
                <a:lnTo>
                  <a:pt x="5163315" y="1737359"/>
                </a:lnTo>
              </a:path>
              <a:path w="8513445" h="3962400">
                <a:moveTo>
                  <a:pt x="5760723" y="1737359"/>
                </a:moveTo>
                <a:lnTo>
                  <a:pt x="5771391" y="1737359"/>
                </a:lnTo>
              </a:path>
              <a:path w="8513445" h="3962400">
                <a:moveTo>
                  <a:pt x="5814063" y="1737359"/>
                </a:moveTo>
                <a:lnTo>
                  <a:pt x="5824731" y="1737359"/>
                </a:lnTo>
              </a:path>
              <a:path w="8513445" h="3962400">
                <a:moveTo>
                  <a:pt x="6016755" y="1737359"/>
                </a:moveTo>
                <a:lnTo>
                  <a:pt x="6048759" y="1737359"/>
                </a:lnTo>
              </a:path>
              <a:path w="8513445" h="3962400">
                <a:moveTo>
                  <a:pt x="6091431" y="1737359"/>
                </a:moveTo>
                <a:lnTo>
                  <a:pt x="6102099" y="1737359"/>
                </a:lnTo>
              </a:path>
              <a:path w="8513445" h="3962400">
                <a:moveTo>
                  <a:pt x="6688839" y="1737359"/>
                </a:moveTo>
                <a:lnTo>
                  <a:pt x="6710175" y="1737359"/>
                </a:lnTo>
              </a:path>
              <a:path w="8513445" h="3962400">
                <a:moveTo>
                  <a:pt x="7008879" y="1737359"/>
                </a:moveTo>
                <a:lnTo>
                  <a:pt x="7030215" y="1737359"/>
                </a:lnTo>
              </a:path>
              <a:path w="8513445" h="3962400">
                <a:moveTo>
                  <a:pt x="7627623" y="1737359"/>
                </a:moveTo>
                <a:lnTo>
                  <a:pt x="7648959" y="1737359"/>
                </a:lnTo>
              </a:path>
              <a:path w="8513445" h="3962400">
                <a:moveTo>
                  <a:pt x="7947663" y="1737359"/>
                </a:moveTo>
                <a:lnTo>
                  <a:pt x="7968999" y="1737359"/>
                </a:lnTo>
              </a:path>
              <a:path w="8513445" h="3962400">
                <a:moveTo>
                  <a:pt x="85343" y="1744980"/>
                </a:moveTo>
                <a:lnTo>
                  <a:pt x="96011" y="1744980"/>
                </a:lnTo>
              </a:path>
              <a:path w="8513445" h="3962400">
                <a:moveTo>
                  <a:pt x="405387" y="1744980"/>
                </a:moveTo>
                <a:lnTo>
                  <a:pt x="426723" y="1744980"/>
                </a:lnTo>
              </a:path>
              <a:path w="8513445" h="3962400">
                <a:moveTo>
                  <a:pt x="1024131" y="1744980"/>
                </a:moveTo>
                <a:lnTo>
                  <a:pt x="1056135" y="1744980"/>
                </a:lnTo>
              </a:path>
              <a:path w="8513445" h="3962400">
                <a:moveTo>
                  <a:pt x="1344171" y="1744980"/>
                </a:moveTo>
                <a:lnTo>
                  <a:pt x="1365507" y="1744980"/>
                </a:lnTo>
              </a:path>
              <a:path w="8513445" h="3962400">
                <a:moveTo>
                  <a:pt x="1984251" y="1744980"/>
                </a:moveTo>
                <a:lnTo>
                  <a:pt x="1994919" y="1744980"/>
                </a:lnTo>
              </a:path>
              <a:path w="8513445" h="3962400">
                <a:moveTo>
                  <a:pt x="2282955" y="1744980"/>
                </a:moveTo>
                <a:lnTo>
                  <a:pt x="2304291" y="1744980"/>
                </a:lnTo>
              </a:path>
              <a:path w="8513445" h="3962400">
                <a:moveTo>
                  <a:pt x="2955039" y="1744980"/>
                </a:moveTo>
                <a:lnTo>
                  <a:pt x="2976375" y="1744980"/>
                </a:lnTo>
              </a:path>
              <a:path w="8513445" h="3962400">
                <a:moveTo>
                  <a:pt x="3200403" y="1744980"/>
                </a:moveTo>
                <a:lnTo>
                  <a:pt x="3221739" y="1744980"/>
                </a:lnTo>
              </a:path>
              <a:path w="8513445" h="3962400">
                <a:moveTo>
                  <a:pt x="4789935" y="1744979"/>
                </a:moveTo>
                <a:lnTo>
                  <a:pt x="4811271" y="1744979"/>
                </a:lnTo>
              </a:path>
              <a:path w="8513445" h="3962400">
                <a:moveTo>
                  <a:pt x="5152647" y="1744979"/>
                </a:moveTo>
                <a:lnTo>
                  <a:pt x="5163315" y="1744979"/>
                </a:lnTo>
              </a:path>
              <a:path w="8513445" h="3962400">
                <a:moveTo>
                  <a:pt x="5750055" y="1744979"/>
                </a:moveTo>
                <a:lnTo>
                  <a:pt x="5782059" y="1744979"/>
                </a:lnTo>
              </a:path>
              <a:path w="8513445" h="3962400">
                <a:moveTo>
                  <a:pt x="5814063" y="1744979"/>
                </a:moveTo>
                <a:lnTo>
                  <a:pt x="5824731" y="1744979"/>
                </a:lnTo>
              </a:path>
              <a:path w="8513445" h="3962400">
                <a:moveTo>
                  <a:pt x="6016755" y="1744979"/>
                </a:moveTo>
                <a:lnTo>
                  <a:pt x="6048759" y="1744979"/>
                </a:lnTo>
              </a:path>
              <a:path w="8513445" h="3962400">
                <a:moveTo>
                  <a:pt x="6080763" y="1744979"/>
                </a:moveTo>
                <a:lnTo>
                  <a:pt x="6102099" y="1744979"/>
                </a:lnTo>
              </a:path>
              <a:path w="8513445" h="3962400">
                <a:moveTo>
                  <a:pt x="6688839" y="1744979"/>
                </a:moveTo>
                <a:lnTo>
                  <a:pt x="6710175" y="1744979"/>
                </a:lnTo>
              </a:path>
              <a:path w="8513445" h="3962400">
                <a:moveTo>
                  <a:pt x="7008879" y="1744979"/>
                </a:moveTo>
                <a:lnTo>
                  <a:pt x="7030215" y="1744979"/>
                </a:lnTo>
              </a:path>
              <a:path w="8513445" h="3962400">
                <a:moveTo>
                  <a:pt x="7627623" y="1744979"/>
                </a:moveTo>
                <a:lnTo>
                  <a:pt x="7648959" y="1744979"/>
                </a:lnTo>
              </a:path>
              <a:path w="8513445" h="3962400">
                <a:moveTo>
                  <a:pt x="7947663" y="1744979"/>
                </a:moveTo>
                <a:lnTo>
                  <a:pt x="7968999" y="1744979"/>
                </a:lnTo>
              </a:path>
              <a:path w="8513445" h="3962400">
                <a:moveTo>
                  <a:pt x="85343" y="1752600"/>
                </a:moveTo>
                <a:lnTo>
                  <a:pt x="96011" y="1752600"/>
                </a:lnTo>
              </a:path>
              <a:path w="8513445" h="3962400">
                <a:moveTo>
                  <a:pt x="405387" y="1752600"/>
                </a:moveTo>
                <a:lnTo>
                  <a:pt x="426723" y="1752600"/>
                </a:lnTo>
              </a:path>
              <a:path w="8513445" h="3962400">
                <a:moveTo>
                  <a:pt x="1024131" y="1752600"/>
                </a:moveTo>
                <a:lnTo>
                  <a:pt x="1045467" y="1752600"/>
                </a:lnTo>
              </a:path>
              <a:path w="8513445" h="3962400">
                <a:moveTo>
                  <a:pt x="1344171" y="1752600"/>
                </a:moveTo>
                <a:lnTo>
                  <a:pt x="1376175" y="1752600"/>
                </a:lnTo>
              </a:path>
              <a:path w="8513445" h="3962400">
                <a:moveTo>
                  <a:pt x="1984251" y="1752600"/>
                </a:moveTo>
                <a:lnTo>
                  <a:pt x="1994919" y="1752600"/>
                </a:lnTo>
              </a:path>
              <a:path w="8513445" h="3962400">
                <a:moveTo>
                  <a:pt x="2293623" y="1752600"/>
                </a:moveTo>
                <a:lnTo>
                  <a:pt x="2314959" y="1752600"/>
                </a:lnTo>
              </a:path>
              <a:path w="8513445" h="3962400">
                <a:moveTo>
                  <a:pt x="2955039" y="1752600"/>
                </a:moveTo>
                <a:lnTo>
                  <a:pt x="2976375" y="1752600"/>
                </a:lnTo>
              </a:path>
              <a:path w="8513445" h="3962400">
                <a:moveTo>
                  <a:pt x="3200403" y="1752600"/>
                </a:moveTo>
                <a:lnTo>
                  <a:pt x="3221739" y="1752600"/>
                </a:lnTo>
              </a:path>
              <a:path w="8513445" h="3962400">
                <a:moveTo>
                  <a:pt x="4789935" y="1752599"/>
                </a:moveTo>
                <a:lnTo>
                  <a:pt x="4811271" y="1752599"/>
                </a:lnTo>
              </a:path>
              <a:path w="8513445" h="3962400">
                <a:moveTo>
                  <a:pt x="5152647" y="1752599"/>
                </a:moveTo>
                <a:lnTo>
                  <a:pt x="5163315" y="1752599"/>
                </a:lnTo>
              </a:path>
              <a:path w="8513445" h="3962400">
                <a:moveTo>
                  <a:pt x="5750055" y="1752599"/>
                </a:moveTo>
                <a:lnTo>
                  <a:pt x="5792727" y="1752599"/>
                </a:lnTo>
              </a:path>
              <a:path w="8513445" h="3962400">
                <a:moveTo>
                  <a:pt x="5814063" y="1752599"/>
                </a:moveTo>
                <a:lnTo>
                  <a:pt x="5824731" y="1752599"/>
                </a:lnTo>
              </a:path>
              <a:path w="8513445" h="3962400">
                <a:moveTo>
                  <a:pt x="6016755" y="1752599"/>
                </a:moveTo>
                <a:lnTo>
                  <a:pt x="6048759" y="1752599"/>
                </a:lnTo>
              </a:path>
              <a:path w="8513445" h="3962400">
                <a:moveTo>
                  <a:pt x="6070095" y="1752599"/>
                </a:moveTo>
                <a:lnTo>
                  <a:pt x="6102099" y="1752599"/>
                </a:lnTo>
              </a:path>
              <a:path w="8513445" h="3962400">
                <a:moveTo>
                  <a:pt x="6678171" y="1752599"/>
                </a:moveTo>
                <a:lnTo>
                  <a:pt x="6710175" y="1752599"/>
                </a:lnTo>
              </a:path>
              <a:path w="8513445" h="3962400">
                <a:moveTo>
                  <a:pt x="7008879" y="1752599"/>
                </a:moveTo>
                <a:lnTo>
                  <a:pt x="7030215" y="1752599"/>
                </a:lnTo>
              </a:path>
              <a:path w="8513445" h="3962400">
                <a:moveTo>
                  <a:pt x="7616955" y="1752599"/>
                </a:moveTo>
                <a:lnTo>
                  <a:pt x="7648959" y="1752599"/>
                </a:lnTo>
              </a:path>
              <a:path w="8513445" h="3962400">
                <a:moveTo>
                  <a:pt x="7958331" y="1752599"/>
                </a:moveTo>
                <a:lnTo>
                  <a:pt x="7979667" y="1752599"/>
                </a:lnTo>
              </a:path>
              <a:path w="8513445" h="3962400">
                <a:moveTo>
                  <a:pt x="85343" y="1760220"/>
                </a:moveTo>
                <a:lnTo>
                  <a:pt x="96011" y="1760220"/>
                </a:lnTo>
              </a:path>
              <a:path w="8513445" h="3962400">
                <a:moveTo>
                  <a:pt x="405387" y="1760220"/>
                </a:moveTo>
                <a:lnTo>
                  <a:pt x="426723" y="1760220"/>
                </a:lnTo>
              </a:path>
              <a:path w="8513445" h="3962400">
                <a:moveTo>
                  <a:pt x="1024131" y="1760220"/>
                </a:moveTo>
                <a:lnTo>
                  <a:pt x="1045467" y="1760220"/>
                </a:lnTo>
              </a:path>
              <a:path w="8513445" h="3962400">
                <a:moveTo>
                  <a:pt x="1344171" y="1760220"/>
                </a:moveTo>
                <a:lnTo>
                  <a:pt x="1376175" y="1760220"/>
                </a:lnTo>
              </a:path>
              <a:path w="8513445" h="3962400">
                <a:moveTo>
                  <a:pt x="1973583" y="1760220"/>
                </a:moveTo>
                <a:lnTo>
                  <a:pt x="1994919" y="1760220"/>
                </a:lnTo>
              </a:path>
              <a:path w="8513445" h="3962400">
                <a:moveTo>
                  <a:pt x="2293623" y="1760220"/>
                </a:moveTo>
                <a:lnTo>
                  <a:pt x="2314959" y="1760220"/>
                </a:lnTo>
              </a:path>
              <a:path w="8513445" h="3962400">
                <a:moveTo>
                  <a:pt x="2955039" y="1760220"/>
                </a:moveTo>
                <a:lnTo>
                  <a:pt x="2976375" y="1760220"/>
                </a:lnTo>
              </a:path>
              <a:path w="8513445" h="3962400">
                <a:moveTo>
                  <a:pt x="3200403" y="1760220"/>
                </a:moveTo>
                <a:lnTo>
                  <a:pt x="3221739" y="1760220"/>
                </a:lnTo>
              </a:path>
              <a:path w="8513445" h="3962400">
                <a:moveTo>
                  <a:pt x="4789935" y="1760219"/>
                </a:moveTo>
                <a:lnTo>
                  <a:pt x="4811271" y="1760219"/>
                </a:lnTo>
              </a:path>
              <a:path w="8513445" h="3962400">
                <a:moveTo>
                  <a:pt x="5152647" y="1760219"/>
                </a:moveTo>
                <a:lnTo>
                  <a:pt x="5163315" y="1760219"/>
                </a:lnTo>
              </a:path>
              <a:path w="8513445" h="3962400">
                <a:moveTo>
                  <a:pt x="5750055" y="1760219"/>
                </a:moveTo>
                <a:lnTo>
                  <a:pt x="5792727" y="1760219"/>
                </a:lnTo>
              </a:path>
              <a:path w="8513445" h="3962400">
                <a:moveTo>
                  <a:pt x="5803395" y="1760219"/>
                </a:moveTo>
                <a:lnTo>
                  <a:pt x="5824731" y="1760219"/>
                </a:lnTo>
              </a:path>
              <a:path w="8513445" h="3962400">
                <a:moveTo>
                  <a:pt x="6027423" y="1760219"/>
                </a:moveTo>
                <a:lnTo>
                  <a:pt x="6048759" y="1760219"/>
                </a:lnTo>
              </a:path>
              <a:path w="8513445" h="3962400">
                <a:moveTo>
                  <a:pt x="6070095" y="1760219"/>
                </a:moveTo>
                <a:lnTo>
                  <a:pt x="6102099" y="1760219"/>
                </a:lnTo>
              </a:path>
              <a:path w="8513445" h="3962400">
                <a:moveTo>
                  <a:pt x="6678171" y="1760219"/>
                </a:moveTo>
                <a:lnTo>
                  <a:pt x="6710175" y="1760219"/>
                </a:lnTo>
              </a:path>
              <a:path w="8513445" h="3962400">
                <a:moveTo>
                  <a:pt x="7008879" y="1760219"/>
                </a:moveTo>
                <a:lnTo>
                  <a:pt x="7030215" y="1760219"/>
                </a:lnTo>
              </a:path>
              <a:path w="8513445" h="3962400">
                <a:moveTo>
                  <a:pt x="7616955" y="1760219"/>
                </a:moveTo>
                <a:lnTo>
                  <a:pt x="7638291" y="1760219"/>
                </a:lnTo>
              </a:path>
              <a:path w="8513445" h="3962400">
                <a:moveTo>
                  <a:pt x="7958331" y="1760219"/>
                </a:moveTo>
                <a:lnTo>
                  <a:pt x="7979667" y="1760219"/>
                </a:lnTo>
              </a:path>
              <a:path w="8513445" h="3962400">
                <a:moveTo>
                  <a:pt x="74675" y="1767839"/>
                </a:moveTo>
                <a:lnTo>
                  <a:pt x="96011" y="1767839"/>
                </a:lnTo>
              </a:path>
              <a:path w="8513445" h="3962400">
                <a:moveTo>
                  <a:pt x="416055" y="1767839"/>
                </a:moveTo>
                <a:lnTo>
                  <a:pt x="426723" y="1767839"/>
                </a:lnTo>
              </a:path>
              <a:path w="8513445" h="3962400">
                <a:moveTo>
                  <a:pt x="1013463" y="1767839"/>
                </a:moveTo>
                <a:lnTo>
                  <a:pt x="1045467" y="1767839"/>
                </a:lnTo>
              </a:path>
              <a:path w="8513445" h="3962400">
                <a:moveTo>
                  <a:pt x="1354839" y="1767839"/>
                </a:moveTo>
                <a:lnTo>
                  <a:pt x="1376175" y="1767839"/>
                </a:lnTo>
              </a:path>
              <a:path w="8513445" h="3962400">
                <a:moveTo>
                  <a:pt x="1973583" y="1767839"/>
                </a:moveTo>
                <a:lnTo>
                  <a:pt x="1984251" y="1767839"/>
                </a:lnTo>
              </a:path>
              <a:path w="8513445" h="3962400">
                <a:moveTo>
                  <a:pt x="2293623" y="1767839"/>
                </a:moveTo>
                <a:lnTo>
                  <a:pt x="2314959" y="1767839"/>
                </a:lnTo>
              </a:path>
              <a:path w="8513445" h="3962400">
                <a:moveTo>
                  <a:pt x="2955039" y="1767839"/>
                </a:moveTo>
                <a:lnTo>
                  <a:pt x="2976375" y="1767839"/>
                </a:lnTo>
              </a:path>
              <a:path w="8513445" h="3962400">
                <a:moveTo>
                  <a:pt x="3200403" y="1767839"/>
                </a:moveTo>
                <a:lnTo>
                  <a:pt x="3221739" y="1767839"/>
                </a:lnTo>
              </a:path>
              <a:path w="8513445" h="3962400">
                <a:moveTo>
                  <a:pt x="4789935" y="1767839"/>
                </a:moveTo>
                <a:lnTo>
                  <a:pt x="4811271" y="1767839"/>
                </a:lnTo>
              </a:path>
              <a:path w="8513445" h="3962400">
                <a:moveTo>
                  <a:pt x="5152647" y="1767839"/>
                </a:moveTo>
                <a:lnTo>
                  <a:pt x="5163315" y="1767839"/>
                </a:lnTo>
              </a:path>
              <a:path w="8513445" h="3962400">
                <a:moveTo>
                  <a:pt x="5750055" y="1767839"/>
                </a:moveTo>
                <a:lnTo>
                  <a:pt x="5760723" y="1767839"/>
                </a:lnTo>
              </a:path>
              <a:path w="8513445" h="3962400">
                <a:moveTo>
                  <a:pt x="5771391" y="1767839"/>
                </a:moveTo>
                <a:lnTo>
                  <a:pt x="5792727" y="1767839"/>
                </a:lnTo>
              </a:path>
              <a:path w="8513445" h="3962400">
                <a:moveTo>
                  <a:pt x="5803395" y="1767839"/>
                </a:moveTo>
                <a:lnTo>
                  <a:pt x="5824731" y="1767839"/>
                </a:lnTo>
              </a:path>
              <a:path w="8513445" h="3962400">
                <a:moveTo>
                  <a:pt x="6027423" y="1767839"/>
                </a:moveTo>
                <a:lnTo>
                  <a:pt x="6102099" y="1767839"/>
                </a:lnTo>
              </a:path>
              <a:path w="8513445" h="3962400">
                <a:moveTo>
                  <a:pt x="6678171" y="1767839"/>
                </a:moveTo>
                <a:lnTo>
                  <a:pt x="6710175" y="1767839"/>
                </a:lnTo>
              </a:path>
              <a:path w="8513445" h="3962400">
                <a:moveTo>
                  <a:pt x="7008879" y="1767839"/>
                </a:moveTo>
                <a:lnTo>
                  <a:pt x="7040883" y="1767839"/>
                </a:lnTo>
              </a:path>
              <a:path w="8513445" h="3962400">
                <a:moveTo>
                  <a:pt x="7616955" y="1767839"/>
                </a:moveTo>
                <a:lnTo>
                  <a:pt x="7638291" y="1767839"/>
                </a:lnTo>
              </a:path>
              <a:path w="8513445" h="3962400">
                <a:moveTo>
                  <a:pt x="7958331" y="1767839"/>
                </a:moveTo>
                <a:lnTo>
                  <a:pt x="7979667" y="1767839"/>
                </a:lnTo>
              </a:path>
              <a:path w="8513445" h="3962400">
                <a:moveTo>
                  <a:pt x="74675" y="1775460"/>
                </a:moveTo>
                <a:lnTo>
                  <a:pt x="96011" y="1775460"/>
                </a:lnTo>
              </a:path>
              <a:path w="8513445" h="3962400">
                <a:moveTo>
                  <a:pt x="416055" y="1775460"/>
                </a:moveTo>
                <a:lnTo>
                  <a:pt x="426723" y="1775460"/>
                </a:lnTo>
              </a:path>
              <a:path w="8513445" h="3962400">
                <a:moveTo>
                  <a:pt x="1013463" y="1775460"/>
                </a:moveTo>
                <a:lnTo>
                  <a:pt x="1045467" y="1775460"/>
                </a:lnTo>
              </a:path>
              <a:path w="8513445" h="3962400">
                <a:moveTo>
                  <a:pt x="1354839" y="1775460"/>
                </a:moveTo>
                <a:lnTo>
                  <a:pt x="1376175" y="1775460"/>
                </a:lnTo>
              </a:path>
              <a:path w="8513445" h="3962400">
                <a:moveTo>
                  <a:pt x="1973583" y="1775460"/>
                </a:moveTo>
                <a:lnTo>
                  <a:pt x="1984251" y="1775460"/>
                </a:lnTo>
              </a:path>
              <a:path w="8513445" h="3962400">
                <a:moveTo>
                  <a:pt x="2293623" y="1775460"/>
                </a:moveTo>
                <a:lnTo>
                  <a:pt x="2314959" y="1775460"/>
                </a:lnTo>
              </a:path>
              <a:path w="8513445" h="3962400">
                <a:moveTo>
                  <a:pt x="2944371" y="1775460"/>
                </a:moveTo>
                <a:lnTo>
                  <a:pt x="2976375" y="1775460"/>
                </a:lnTo>
              </a:path>
              <a:path w="8513445" h="3962400">
                <a:moveTo>
                  <a:pt x="3211071" y="1775460"/>
                </a:moveTo>
                <a:lnTo>
                  <a:pt x="3221739" y="1775460"/>
                </a:lnTo>
              </a:path>
              <a:path w="8513445" h="3962400">
                <a:moveTo>
                  <a:pt x="4789935" y="1775459"/>
                </a:moveTo>
                <a:lnTo>
                  <a:pt x="4811271" y="1775459"/>
                </a:lnTo>
              </a:path>
              <a:path w="8513445" h="3962400">
                <a:moveTo>
                  <a:pt x="5152647" y="1775459"/>
                </a:moveTo>
                <a:lnTo>
                  <a:pt x="5173983" y="1775459"/>
                </a:lnTo>
              </a:path>
              <a:path w="8513445" h="3962400">
                <a:moveTo>
                  <a:pt x="5739387" y="1775459"/>
                </a:moveTo>
                <a:lnTo>
                  <a:pt x="5760723" y="1775459"/>
                </a:lnTo>
              </a:path>
              <a:path w="8513445" h="3962400">
                <a:moveTo>
                  <a:pt x="5771391" y="1775459"/>
                </a:moveTo>
                <a:lnTo>
                  <a:pt x="5792727" y="1775459"/>
                </a:lnTo>
              </a:path>
              <a:path w="8513445" h="3962400">
                <a:moveTo>
                  <a:pt x="5803395" y="1775459"/>
                </a:moveTo>
                <a:lnTo>
                  <a:pt x="5824731" y="1775459"/>
                </a:lnTo>
              </a:path>
              <a:path w="8513445" h="3962400">
                <a:moveTo>
                  <a:pt x="6027423" y="1775459"/>
                </a:moveTo>
                <a:lnTo>
                  <a:pt x="6080763" y="1775459"/>
                </a:lnTo>
              </a:path>
              <a:path w="8513445" h="3962400">
                <a:moveTo>
                  <a:pt x="6091431" y="1775459"/>
                </a:moveTo>
                <a:lnTo>
                  <a:pt x="6102099" y="1775459"/>
                </a:lnTo>
              </a:path>
              <a:path w="8513445" h="3962400">
                <a:moveTo>
                  <a:pt x="6678171" y="1775459"/>
                </a:moveTo>
                <a:lnTo>
                  <a:pt x="6699507" y="1775459"/>
                </a:lnTo>
              </a:path>
              <a:path w="8513445" h="3962400">
                <a:moveTo>
                  <a:pt x="7019547" y="1775459"/>
                </a:moveTo>
                <a:lnTo>
                  <a:pt x="7040883" y="1775459"/>
                </a:lnTo>
              </a:path>
              <a:path w="8513445" h="3962400">
                <a:moveTo>
                  <a:pt x="7616955" y="1775459"/>
                </a:moveTo>
                <a:lnTo>
                  <a:pt x="7638291" y="1775459"/>
                </a:lnTo>
              </a:path>
              <a:path w="8513445" h="3962400">
                <a:moveTo>
                  <a:pt x="7958331" y="1775459"/>
                </a:moveTo>
                <a:lnTo>
                  <a:pt x="7979667" y="1775459"/>
                </a:lnTo>
              </a:path>
              <a:path w="8513445" h="3962400">
                <a:moveTo>
                  <a:pt x="74675" y="1783080"/>
                </a:moveTo>
                <a:lnTo>
                  <a:pt x="96011" y="1783080"/>
                </a:lnTo>
              </a:path>
              <a:path w="8513445" h="3962400">
                <a:moveTo>
                  <a:pt x="416055" y="1783080"/>
                </a:moveTo>
                <a:lnTo>
                  <a:pt x="426723" y="1783080"/>
                </a:lnTo>
              </a:path>
              <a:path w="8513445" h="3962400">
                <a:moveTo>
                  <a:pt x="1013463" y="1783080"/>
                </a:moveTo>
                <a:lnTo>
                  <a:pt x="1045467" y="1783080"/>
                </a:lnTo>
              </a:path>
              <a:path w="8513445" h="3962400">
                <a:moveTo>
                  <a:pt x="1354839" y="1783080"/>
                </a:moveTo>
                <a:lnTo>
                  <a:pt x="1376175" y="1783080"/>
                </a:lnTo>
              </a:path>
              <a:path w="8513445" h="3962400">
                <a:moveTo>
                  <a:pt x="1973583" y="1783080"/>
                </a:moveTo>
                <a:lnTo>
                  <a:pt x="1984251" y="1783080"/>
                </a:lnTo>
              </a:path>
              <a:path w="8513445" h="3962400">
                <a:moveTo>
                  <a:pt x="2293623" y="1783080"/>
                </a:moveTo>
                <a:lnTo>
                  <a:pt x="2314959" y="1783080"/>
                </a:lnTo>
              </a:path>
              <a:path w="8513445" h="3962400">
                <a:moveTo>
                  <a:pt x="2944371" y="1783080"/>
                </a:moveTo>
                <a:lnTo>
                  <a:pt x="2965707" y="1783080"/>
                </a:lnTo>
              </a:path>
              <a:path w="8513445" h="3962400">
                <a:moveTo>
                  <a:pt x="3211071" y="1783080"/>
                </a:moveTo>
                <a:lnTo>
                  <a:pt x="3221739" y="1783080"/>
                </a:lnTo>
              </a:path>
              <a:path w="8513445" h="3962400">
                <a:moveTo>
                  <a:pt x="4779267" y="1783079"/>
                </a:moveTo>
                <a:lnTo>
                  <a:pt x="4800603" y="1783079"/>
                </a:lnTo>
              </a:path>
              <a:path w="8513445" h="3962400">
                <a:moveTo>
                  <a:pt x="5152647" y="1783079"/>
                </a:moveTo>
                <a:lnTo>
                  <a:pt x="5173983" y="1783079"/>
                </a:lnTo>
              </a:path>
              <a:path w="8513445" h="3962400">
                <a:moveTo>
                  <a:pt x="5739387" y="1783079"/>
                </a:moveTo>
                <a:lnTo>
                  <a:pt x="5760723" y="1783079"/>
                </a:lnTo>
              </a:path>
              <a:path w="8513445" h="3962400">
                <a:moveTo>
                  <a:pt x="5771391" y="1783079"/>
                </a:moveTo>
                <a:lnTo>
                  <a:pt x="5792727" y="1783079"/>
                </a:lnTo>
              </a:path>
              <a:path w="8513445" h="3962400">
                <a:moveTo>
                  <a:pt x="5803395" y="1783079"/>
                </a:moveTo>
                <a:lnTo>
                  <a:pt x="5824731" y="1783079"/>
                </a:lnTo>
              </a:path>
              <a:path w="8513445" h="3962400">
                <a:moveTo>
                  <a:pt x="6027423" y="1783079"/>
                </a:moveTo>
                <a:lnTo>
                  <a:pt x="6080763" y="1783079"/>
                </a:lnTo>
              </a:path>
              <a:path w="8513445" h="3962400">
                <a:moveTo>
                  <a:pt x="6091431" y="1783079"/>
                </a:moveTo>
                <a:lnTo>
                  <a:pt x="6112767" y="1783079"/>
                </a:lnTo>
              </a:path>
              <a:path w="8513445" h="3962400">
                <a:moveTo>
                  <a:pt x="6678171" y="1783079"/>
                </a:moveTo>
                <a:lnTo>
                  <a:pt x="6699507" y="1783079"/>
                </a:lnTo>
              </a:path>
              <a:path w="8513445" h="3962400">
                <a:moveTo>
                  <a:pt x="7019547" y="1783079"/>
                </a:moveTo>
                <a:lnTo>
                  <a:pt x="7040883" y="1783079"/>
                </a:lnTo>
              </a:path>
              <a:path w="8513445" h="3962400">
                <a:moveTo>
                  <a:pt x="7616955" y="1783079"/>
                </a:moveTo>
                <a:lnTo>
                  <a:pt x="7638291" y="1783079"/>
                </a:lnTo>
              </a:path>
              <a:path w="8513445" h="3962400">
                <a:moveTo>
                  <a:pt x="7958331" y="1783079"/>
                </a:moveTo>
                <a:lnTo>
                  <a:pt x="7979667" y="1783079"/>
                </a:lnTo>
              </a:path>
              <a:path w="8513445" h="3962400">
                <a:moveTo>
                  <a:pt x="74675" y="1790700"/>
                </a:moveTo>
                <a:lnTo>
                  <a:pt x="96011" y="1790700"/>
                </a:lnTo>
              </a:path>
              <a:path w="8513445" h="3962400">
                <a:moveTo>
                  <a:pt x="416055" y="1790700"/>
                </a:moveTo>
                <a:lnTo>
                  <a:pt x="426723" y="1790700"/>
                </a:lnTo>
              </a:path>
              <a:path w="8513445" h="3962400">
                <a:moveTo>
                  <a:pt x="1013463" y="1790700"/>
                </a:moveTo>
                <a:lnTo>
                  <a:pt x="1045467" y="1790700"/>
                </a:lnTo>
              </a:path>
              <a:path w="8513445" h="3962400">
                <a:moveTo>
                  <a:pt x="1354839" y="1790700"/>
                </a:moveTo>
                <a:lnTo>
                  <a:pt x="1386843" y="1790700"/>
                </a:lnTo>
              </a:path>
              <a:path w="8513445" h="3962400">
                <a:moveTo>
                  <a:pt x="1973583" y="1790700"/>
                </a:moveTo>
                <a:lnTo>
                  <a:pt x="1984251" y="1790700"/>
                </a:lnTo>
              </a:path>
              <a:path w="8513445" h="3962400">
                <a:moveTo>
                  <a:pt x="2293623" y="1790700"/>
                </a:moveTo>
                <a:lnTo>
                  <a:pt x="2314959" y="1790700"/>
                </a:lnTo>
              </a:path>
              <a:path w="8513445" h="3962400">
                <a:moveTo>
                  <a:pt x="2944371" y="1790700"/>
                </a:moveTo>
                <a:lnTo>
                  <a:pt x="2965707" y="1790700"/>
                </a:lnTo>
              </a:path>
              <a:path w="8513445" h="3962400">
                <a:moveTo>
                  <a:pt x="3211071" y="1790700"/>
                </a:moveTo>
                <a:lnTo>
                  <a:pt x="3221739" y="1790700"/>
                </a:lnTo>
              </a:path>
              <a:path w="8513445" h="3962400">
                <a:moveTo>
                  <a:pt x="4779267" y="1790699"/>
                </a:moveTo>
                <a:lnTo>
                  <a:pt x="4800603" y="1790699"/>
                </a:lnTo>
              </a:path>
              <a:path w="8513445" h="3962400">
                <a:moveTo>
                  <a:pt x="5152647" y="1790699"/>
                </a:moveTo>
                <a:lnTo>
                  <a:pt x="5173983" y="1790699"/>
                </a:lnTo>
              </a:path>
              <a:path w="8513445" h="3962400">
                <a:moveTo>
                  <a:pt x="5739387" y="1790699"/>
                </a:moveTo>
                <a:lnTo>
                  <a:pt x="5750055" y="1790699"/>
                </a:lnTo>
              </a:path>
              <a:path w="8513445" h="3962400">
                <a:moveTo>
                  <a:pt x="5771391" y="1790699"/>
                </a:moveTo>
                <a:lnTo>
                  <a:pt x="5824731" y="1790699"/>
                </a:lnTo>
              </a:path>
              <a:path w="8513445" h="3962400">
                <a:moveTo>
                  <a:pt x="6038091" y="1790699"/>
                </a:moveTo>
                <a:lnTo>
                  <a:pt x="6080763" y="1790699"/>
                </a:lnTo>
              </a:path>
              <a:path w="8513445" h="3962400">
                <a:moveTo>
                  <a:pt x="6091431" y="1790699"/>
                </a:moveTo>
                <a:lnTo>
                  <a:pt x="6112767" y="1790699"/>
                </a:lnTo>
              </a:path>
              <a:path w="8513445" h="3962400">
                <a:moveTo>
                  <a:pt x="6667503" y="1790699"/>
                </a:moveTo>
                <a:lnTo>
                  <a:pt x="6699507" y="1790699"/>
                </a:lnTo>
              </a:path>
              <a:path w="8513445" h="3962400">
                <a:moveTo>
                  <a:pt x="7019547" y="1790699"/>
                </a:moveTo>
                <a:lnTo>
                  <a:pt x="7040883" y="1790699"/>
                </a:lnTo>
              </a:path>
              <a:path w="8513445" h="3962400">
                <a:moveTo>
                  <a:pt x="7616955" y="1790699"/>
                </a:moveTo>
                <a:lnTo>
                  <a:pt x="7638291" y="1790699"/>
                </a:lnTo>
              </a:path>
              <a:path w="8513445" h="3962400">
                <a:moveTo>
                  <a:pt x="7958331" y="1790699"/>
                </a:moveTo>
                <a:lnTo>
                  <a:pt x="7979667" y="1790699"/>
                </a:lnTo>
              </a:path>
              <a:path w="8513445" h="3962400">
                <a:moveTo>
                  <a:pt x="74675" y="1798320"/>
                </a:moveTo>
                <a:lnTo>
                  <a:pt x="96011" y="1798320"/>
                </a:lnTo>
              </a:path>
              <a:path w="8513445" h="3962400">
                <a:moveTo>
                  <a:pt x="416055" y="1798320"/>
                </a:moveTo>
                <a:lnTo>
                  <a:pt x="426723" y="1798320"/>
                </a:lnTo>
              </a:path>
              <a:path w="8513445" h="3962400">
                <a:moveTo>
                  <a:pt x="1013463" y="1798320"/>
                </a:moveTo>
                <a:lnTo>
                  <a:pt x="1034799" y="1798320"/>
                </a:lnTo>
              </a:path>
              <a:path w="8513445" h="3962400">
                <a:moveTo>
                  <a:pt x="1354839" y="1798320"/>
                </a:moveTo>
                <a:lnTo>
                  <a:pt x="1386843" y="1798320"/>
                </a:lnTo>
              </a:path>
              <a:path w="8513445" h="3962400">
                <a:moveTo>
                  <a:pt x="1973583" y="1798320"/>
                </a:moveTo>
                <a:lnTo>
                  <a:pt x="1984251" y="1798320"/>
                </a:lnTo>
              </a:path>
              <a:path w="8513445" h="3962400">
                <a:moveTo>
                  <a:pt x="2293623" y="1798320"/>
                </a:moveTo>
                <a:lnTo>
                  <a:pt x="2314959" y="1798320"/>
                </a:lnTo>
              </a:path>
              <a:path w="8513445" h="3962400">
                <a:moveTo>
                  <a:pt x="2944371" y="1798320"/>
                </a:moveTo>
                <a:lnTo>
                  <a:pt x="2965707" y="1798320"/>
                </a:lnTo>
              </a:path>
              <a:path w="8513445" h="3962400">
                <a:moveTo>
                  <a:pt x="3211071" y="1798320"/>
                </a:moveTo>
                <a:lnTo>
                  <a:pt x="3221739" y="1798320"/>
                </a:lnTo>
              </a:path>
              <a:path w="8513445" h="3962400">
                <a:moveTo>
                  <a:pt x="4779267" y="1798319"/>
                </a:moveTo>
                <a:lnTo>
                  <a:pt x="4800603" y="1798319"/>
                </a:lnTo>
              </a:path>
              <a:path w="8513445" h="3962400">
                <a:moveTo>
                  <a:pt x="5152647" y="1798319"/>
                </a:moveTo>
                <a:lnTo>
                  <a:pt x="5173983" y="1798319"/>
                </a:lnTo>
              </a:path>
              <a:path w="8513445" h="3962400">
                <a:moveTo>
                  <a:pt x="5739387" y="1798319"/>
                </a:moveTo>
                <a:lnTo>
                  <a:pt x="5750055" y="1798319"/>
                </a:lnTo>
              </a:path>
              <a:path w="8513445" h="3962400">
                <a:moveTo>
                  <a:pt x="5782059" y="1798319"/>
                </a:moveTo>
                <a:lnTo>
                  <a:pt x="5824731" y="1798319"/>
                </a:lnTo>
              </a:path>
              <a:path w="8513445" h="3962400">
                <a:moveTo>
                  <a:pt x="6038091" y="1798319"/>
                </a:moveTo>
                <a:lnTo>
                  <a:pt x="6080763" y="1798319"/>
                </a:lnTo>
              </a:path>
              <a:path w="8513445" h="3962400">
                <a:moveTo>
                  <a:pt x="6091431" y="1798319"/>
                </a:moveTo>
                <a:lnTo>
                  <a:pt x="6112767" y="1798319"/>
                </a:lnTo>
              </a:path>
              <a:path w="8513445" h="3962400">
                <a:moveTo>
                  <a:pt x="6667503" y="1798319"/>
                </a:moveTo>
                <a:lnTo>
                  <a:pt x="6699507" y="1798319"/>
                </a:lnTo>
              </a:path>
              <a:path w="8513445" h="3962400">
                <a:moveTo>
                  <a:pt x="7019547" y="1798319"/>
                </a:moveTo>
                <a:lnTo>
                  <a:pt x="7040883" y="1798319"/>
                </a:lnTo>
              </a:path>
              <a:path w="8513445" h="3962400">
                <a:moveTo>
                  <a:pt x="7616955" y="1798319"/>
                </a:moveTo>
                <a:lnTo>
                  <a:pt x="7638291" y="1798319"/>
                </a:lnTo>
              </a:path>
              <a:path w="8513445" h="3962400">
                <a:moveTo>
                  <a:pt x="7958331" y="1798319"/>
                </a:moveTo>
                <a:lnTo>
                  <a:pt x="7979667" y="1798319"/>
                </a:lnTo>
              </a:path>
              <a:path w="8513445" h="3962400">
                <a:moveTo>
                  <a:pt x="74675" y="1805939"/>
                </a:moveTo>
                <a:lnTo>
                  <a:pt x="96011" y="1805939"/>
                </a:lnTo>
              </a:path>
              <a:path w="8513445" h="3962400">
                <a:moveTo>
                  <a:pt x="416055" y="1805939"/>
                </a:moveTo>
                <a:lnTo>
                  <a:pt x="426723" y="1805939"/>
                </a:lnTo>
              </a:path>
              <a:path w="8513445" h="3962400">
                <a:moveTo>
                  <a:pt x="1013463" y="1805939"/>
                </a:moveTo>
                <a:lnTo>
                  <a:pt x="1034799" y="1805939"/>
                </a:lnTo>
              </a:path>
              <a:path w="8513445" h="3962400">
                <a:moveTo>
                  <a:pt x="1354839" y="1805939"/>
                </a:moveTo>
                <a:lnTo>
                  <a:pt x="1386843" y="1805939"/>
                </a:lnTo>
              </a:path>
              <a:path w="8513445" h="3962400">
                <a:moveTo>
                  <a:pt x="1973583" y="1805939"/>
                </a:moveTo>
                <a:lnTo>
                  <a:pt x="1984251" y="1805939"/>
                </a:lnTo>
              </a:path>
              <a:path w="8513445" h="3962400">
                <a:moveTo>
                  <a:pt x="2293623" y="1805939"/>
                </a:moveTo>
                <a:lnTo>
                  <a:pt x="2314959" y="1805939"/>
                </a:lnTo>
              </a:path>
              <a:path w="8513445" h="3962400">
                <a:moveTo>
                  <a:pt x="2944371" y="1805939"/>
                </a:moveTo>
                <a:lnTo>
                  <a:pt x="2965707" y="1805939"/>
                </a:lnTo>
              </a:path>
              <a:path w="8513445" h="3962400">
                <a:moveTo>
                  <a:pt x="3221739" y="1805939"/>
                </a:moveTo>
                <a:lnTo>
                  <a:pt x="3232407" y="1805939"/>
                </a:lnTo>
              </a:path>
              <a:path w="8513445" h="3962400">
                <a:moveTo>
                  <a:pt x="4779267" y="1805939"/>
                </a:moveTo>
                <a:lnTo>
                  <a:pt x="4800603" y="1805939"/>
                </a:lnTo>
              </a:path>
              <a:path w="8513445" h="3962400">
                <a:moveTo>
                  <a:pt x="5152647" y="1805939"/>
                </a:moveTo>
                <a:lnTo>
                  <a:pt x="5173983" y="1805939"/>
                </a:lnTo>
              </a:path>
              <a:path w="8513445" h="3962400">
                <a:moveTo>
                  <a:pt x="5728719" y="1805939"/>
                </a:moveTo>
                <a:lnTo>
                  <a:pt x="5750055" y="1805939"/>
                </a:lnTo>
              </a:path>
              <a:path w="8513445" h="3962400">
                <a:moveTo>
                  <a:pt x="6102099" y="1805939"/>
                </a:moveTo>
                <a:lnTo>
                  <a:pt x="6112767" y="1805939"/>
                </a:lnTo>
              </a:path>
              <a:path w="8513445" h="3962400">
                <a:moveTo>
                  <a:pt x="6667503" y="1805939"/>
                </a:moveTo>
                <a:lnTo>
                  <a:pt x="6699507" y="1805939"/>
                </a:lnTo>
              </a:path>
              <a:path w="8513445" h="3962400">
                <a:moveTo>
                  <a:pt x="7019547" y="1805939"/>
                </a:moveTo>
                <a:lnTo>
                  <a:pt x="7040883" y="1805939"/>
                </a:lnTo>
              </a:path>
              <a:path w="8513445" h="3962400">
                <a:moveTo>
                  <a:pt x="7616955" y="1805939"/>
                </a:moveTo>
                <a:lnTo>
                  <a:pt x="7638291" y="1805939"/>
                </a:lnTo>
              </a:path>
              <a:path w="8513445" h="3962400">
                <a:moveTo>
                  <a:pt x="7968999" y="1805939"/>
                </a:moveTo>
                <a:lnTo>
                  <a:pt x="7979667" y="1805939"/>
                </a:lnTo>
              </a:path>
              <a:path w="8513445" h="3962400">
                <a:moveTo>
                  <a:pt x="74675" y="1813560"/>
                </a:moveTo>
                <a:lnTo>
                  <a:pt x="96011" y="1813560"/>
                </a:lnTo>
              </a:path>
              <a:path w="8513445" h="3962400">
                <a:moveTo>
                  <a:pt x="416055" y="1813560"/>
                </a:moveTo>
                <a:lnTo>
                  <a:pt x="426723" y="1813560"/>
                </a:lnTo>
              </a:path>
              <a:path w="8513445" h="3962400">
                <a:moveTo>
                  <a:pt x="1013463" y="1813560"/>
                </a:moveTo>
                <a:lnTo>
                  <a:pt x="1034799" y="1813560"/>
                </a:lnTo>
              </a:path>
              <a:path w="8513445" h="3962400">
                <a:moveTo>
                  <a:pt x="1354839" y="1813560"/>
                </a:moveTo>
                <a:lnTo>
                  <a:pt x="1386843" y="1813560"/>
                </a:lnTo>
              </a:path>
              <a:path w="8513445" h="3962400">
                <a:moveTo>
                  <a:pt x="1973583" y="1813560"/>
                </a:moveTo>
                <a:lnTo>
                  <a:pt x="1984251" y="1813560"/>
                </a:lnTo>
              </a:path>
              <a:path w="8513445" h="3962400">
                <a:moveTo>
                  <a:pt x="2293623" y="1813560"/>
                </a:moveTo>
                <a:lnTo>
                  <a:pt x="2314959" y="1813560"/>
                </a:lnTo>
              </a:path>
              <a:path w="8513445" h="3962400">
                <a:moveTo>
                  <a:pt x="2933703" y="1813560"/>
                </a:moveTo>
                <a:lnTo>
                  <a:pt x="2955039" y="1813560"/>
                </a:lnTo>
              </a:path>
              <a:path w="8513445" h="3962400">
                <a:moveTo>
                  <a:pt x="3221739" y="1813560"/>
                </a:moveTo>
                <a:lnTo>
                  <a:pt x="3232407" y="1813560"/>
                </a:lnTo>
              </a:path>
              <a:path w="8513445" h="3962400">
                <a:moveTo>
                  <a:pt x="4779267" y="1813559"/>
                </a:moveTo>
                <a:lnTo>
                  <a:pt x="4800603" y="1813559"/>
                </a:lnTo>
              </a:path>
              <a:path w="8513445" h="3962400">
                <a:moveTo>
                  <a:pt x="5152647" y="1813559"/>
                </a:moveTo>
                <a:lnTo>
                  <a:pt x="5173983" y="1813559"/>
                </a:lnTo>
              </a:path>
              <a:path w="8513445" h="3962400">
                <a:moveTo>
                  <a:pt x="5728719" y="1813559"/>
                </a:moveTo>
                <a:lnTo>
                  <a:pt x="5750055" y="1813559"/>
                </a:lnTo>
              </a:path>
              <a:path w="8513445" h="3962400">
                <a:moveTo>
                  <a:pt x="6102099" y="1813559"/>
                </a:moveTo>
                <a:lnTo>
                  <a:pt x="6112767" y="1813559"/>
                </a:lnTo>
              </a:path>
              <a:path w="8513445" h="3962400">
                <a:moveTo>
                  <a:pt x="6667503" y="1813559"/>
                </a:moveTo>
                <a:lnTo>
                  <a:pt x="6699507" y="1813559"/>
                </a:lnTo>
              </a:path>
              <a:path w="8513445" h="3962400">
                <a:moveTo>
                  <a:pt x="7019547" y="1813559"/>
                </a:moveTo>
                <a:lnTo>
                  <a:pt x="7040883" y="1813559"/>
                </a:lnTo>
              </a:path>
              <a:path w="8513445" h="3962400">
                <a:moveTo>
                  <a:pt x="7616955" y="1813559"/>
                </a:moveTo>
                <a:lnTo>
                  <a:pt x="7638291" y="1813559"/>
                </a:lnTo>
              </a:path>
              <a:path w="8513445" h="3962400">
                <a:moveTo>
                  <a:pt x="7968999" y="1813559"/>
                </a:moveTo>
                <a:lnTo>
                  <a:pt x="7979667" y="1813559"/>
                </a:lnTo>
              </a:path>
              <a:path w="8513445" h="3962400">
                <a:moveTo>
                  <a:pt x="74675" y="1821180"/>
                </a:moveTo>
                <a:lnTo>
                  <a:pt x="96011" y="1821180"/>
                </a:lnTo>
              </a:path>
              <a:path w="8513445" h="3962400">
                <a:moveTo>
                  <a:pt x="416055" y="1821180"/>
                </a:moveTo>
                <a:lnTo>
                  <a:pt x="437391" y="1821180"/>
                </a:lnTo>
              </a:path>
              <a:path w="8513445" h="3962400">
                <a:moveTo>
                  <a:pt x="1013463" y="1821180"/>
                </a:moveTo>
                <a:lnTo>
                  <a:pt x="1034799" y="1821180"/>
                </a:lnTo>
              </a:path>
              <a:path w="8513445" h="3962400">
                <a:moveTo>
                  <a:pt x="1354839" y="1821180"/>
                </a:moveTo>
                <a:lnTo>
                  <a:pt x="1386843" y="1821180"/>
                </a:lnTo>
              </a:path>
              <a:path w="8513445" h="3962400">
                <a:moveTo>
                  <a:pt x="1973583" y="1821180"/>
                </a:moveTo>
                <a:lnTo>
                  <a:pt x="1984251" y="1821180"/>
                </a:lnTo>
              </a:path>
              <a:path w="8513445" h="3962400">
                <a:moveTo>
                  <a:pt x="2304291" y="1821180"/>
                </a:moveTo>
                <a:lnTo>
                  <a:pt x="2314959" y="1821180"/>
                </a:lnTo>
              </a:path>
              <a:path w="8513445" h="3962400">
                <a:moveTo>
                  <a:pt x="2933703" y="1821180"/>
                </a:moveTo>
                <a:lnTo>
                  <a:pt x="2955039" y="1821180"/>
                </a:lnTo>
              </a:path>
              <a:path w="8513445" h="3962400">
                <a:moveTo>
                  <a:pt x="3221739" y="1821180"/>
                </a:moveTo>
                <a:lnTo>
                  <a:pt x="3232407" y="1821180"/>
                </a:lnTo>
              </a:path>
              <a:path w="8513445" h="3962400">
                <a:moveTo>
                  <a:pt x="4779267" y="1821179"/>
                </a:moveTo>
                <a:lnTo>
                  <a:pt x="4800603" y="1821179"/>
                </a:lnTo>
              </a:path>
              <a:path w="8513445" h="3962400">
                <a:moveTo>
                  <a:pt x="5152647" y="1821179"/>
                </a:moveTo>
                <a:lnTo>
                  <a:pt x="5173983" y="1821179"/>
                </a:lnTo>
              </a:path>
              <a:path w="8513445" h="3962400">
                <a:moveTo>
                  <a:pt x="5728719" y="1821179"/>
                </a:moveTo>
                <a:lnTo>
                  <a:pt x="5750055" y="1821179"/>
                </a:lnTo>
              </a:path>
              <a:path w="8513445" h="3962400">
                <a:moveTo>
                  <a:pt x="6102099" y="1821179"/>
                </a:moveTo>
                <a:lnTo>
                  <a:pt x="6112767" y="1821179"/>
                </a:lnTo>
              </a:path>
              <a:path w="8513445" h="3962400">
                <a:moveTo>
                  <a:pt x="6667503" y="1821179"/>
                </a:moveTo>
                <a:lnTo>
                  <a:pt x="6699507" y="1821179"/>
                </a:lnTo>
              </a:path>
              <a:path w="8513445" h="3962400">
                <a:moveTo>
                  <a:pt x="7019547" y="1821179"/>
                </a:moveTo>
                <a:lnTo>
                  <a:pt x="7040883" y="1821179"/>
                </a:lnTo>
              </a:path>
              <a:path w="8513445" h="3962400">
                <a:moveTo>
                  <a:pt x="7616955" y="1821179"/>
                </a:moveTo>
                <a:lnTo>
                  <a:pt x="7638291" y="1821179"/>
                </a:lnTo>
              </a:path>
              <a:path w="8513445" h="3962400">
                <a:moveTo>
                  <a:pt x="7968999" y="1821179"/>
                </a:moveTo>
                <a:lnTo>
                  <a:pt x="7979667" y="1821179"/>
                </a:lnTo>
              </a:path>
              <a:path w="8513445" h="3962400">
                <a:moveTo>
                  <a:pt x="74675" y="1828800"/>
                </a:moveTo>
                <a:lnTo>
                  <a:pt x="96011" y="1828800"/>
                </a:lnTo>
              </a:path>
              <a:path w="8513445" h="3962400">
                <a:moveTo>
                  <a:pt x="416055" y="1828800"/>
                </a:moveTo>
                <a:lnTo>
                  <a:pt x="437391" y="1828800"/>
                </a:lnTo>
              </a:path>
              <a:path w="8513445" h="3962400">
                <a:moveTo>
                  <a:pt x="1013463" y="1828800"/>
                </a:moveTo>
                <a:lnTo>
                  <a:pt x="1034799" y="1828800"/>
                </a:lnTo>
              </a:path>
              <a:path w="8513445" h="3962400">
                <a:moveTo>
                  <a:pt x="1354839" y="1828800"/>
                </a:moveTo>
                <a:lnTo>
                  <a:pt x="1386843" y="1828800"/>
                </a:lnTo>
              </a:path>
              <a:path w="8513445" h="3962400">
                <a:moveTo>
                  <a:pt x="1962915" y="1828800"/>
                </a:moveTo>
                <a:lnTo>
                  <a:pt x="1984251" y="1828800"/>
                </a:lnTo>
              </a:path>
              <a:path w="8513445" h="3962400">
                <a:moveTo>
                  <a:pt x="2304291" y="1828800"/>
                </a:moveTo>
                <a:lnTo>
                  <a:pt x="2314959" y="1828800"/>
                </a:lnTo>
              </a:path>
              <a:path w="8513445" h="3962400">
                <a:moveTo>
                  <a:pt x="2933703" y="1828800"/>
                </a:moveTo>
                <a:lnTo>
                  <a:pt x="2955039" y="1828800"/>
                </a:lnTo>
              </a:path>
              <a:path w="8513445" h="3962400">
                <a:moveTo>
                  <a:pt x="3221739" y="1828800"/>
                </a:moveTo>
                <a:lnTo>
                  <a:pt x="3232407" y="1828800"/>
                </a:lnTo>
              </a:path>
              <a:path w="8513445" h="3962400">
                <a:moveTo>
                  <a:pt x="4779267" y="1828799"/>
                </a:moveTo>
                <a:lnTo>
                  <a:pt x="4800603" y="1828799"/>
                </a:lnTo>
              </a:path>
              <a:path w="8513445" h="3962400">
                <a:moveTo>
                  <a:pt x="5152647" y="1828799"/>
                </a:moveTo>
                <a:lnTo>
                  <a:pt x="5173983" y="1828799"/>
                </a:lnTo>
              </a:path>
              <a:path w="8513445" h="3962400">
                <a:moveTo>
                  <a:pt x="5728719" y="1828799"/>
                </a:moveTo>
                <a:lnTo>
                  <a:pt x="5750055" y="1828799"/>
                </a:lnTo>
              </a:path>
              <a:path w="8513445" h="3962400">
                <a:moveTo>
                  <a:pt x="6102099" y="1828799"/>
                </a:moveTo>
                <a:lnTo>
                  <a:pt x="6112767" y="1828799"/>
                </a:lnTo>
              </a:path>
              <a:path w="8513445" h="3962400">
                <a:moveTo>
                  <a:pt x="6667503" y="1828799"/>
                </a:moveTo>
                <a:lnTo>
                  <a:pt x="6699507" y="1828799"/>
                </a:lnTo>
              </a:path>
              <a:path w="8513445" h="3962400">
                <a:moveTo>
                  <a:pt x="7019547" y="1828799"/>
                </a:moveTo>
                <a:lnTo>
                  <a:pt x="7040883" y="1828799"/>
                </a:lnTo>
              </a:path>
              <a:path w="8513445" h="3962400">
                <a:moveTo>
                  <a:pt x="7606287" y="1828799"/>
                </a:moveTo>
                <a:lnTo>
                  <a:pt x="7638291" y="1828799"/>
                </a:lnTo>
              </a:path>
              <a:path w="8513445" h="3962400">
                <a:moveTo>
                  <a:pt x="7968999" y="1828799"/>
                </a:moveTo>
                <a:lnTo>
                  <a:pt x="7990335" y="1828799"/>
                </a:lnTo>
              </a:path>
              <a:path w="8513445" h="3962400">
                <a:moveTo>
                  <a:pt x="74675" y="1836420"/>
                </a:moveTo>
                <a:lnTo>
                  <a:pt x="96011" y="1836420"/>
                </a:lnTo>
              </a:path>
              <a:path w="8513445" h="3962400">
                <a:moveTo>
                  <a:pt x="416055" y="1836420"/>
                </a:moveTo>
                <a:lnTo>
                  <a:pt x="437391" y="1836420"/>
                </a:lnTo>
              </a:path>
              <a:path w="8513445" h="3962400">
                <a:moveTo>
                  <a:pt x="1013463" y="1836420"/>
                </a:moveTo>
                <a:lnTo>
                  <a:pt x="1034799" y="1836420"/>
                </a:lnTo>
              </a:path>
              <a:path w="8513445" h="3962400">
                <a:moveTo>
                  <a:pt x="1354839" y="1836420"/>
                </a:moveTo>
                <a:lnTo>
                  <a:pt x="1386843" y="1836420"/>
                </a:lnTo>
              </a:path>
              <a:path w="8513445" h="3962400">
                <a:moveTo>
                  <a:pt x="1962915" y="1836420"/>
                </a:moveTo>
                <a:lnTo>
                  <a:pt x="1984251" y="1836420"/>
                </a:lnTo>
              </a:path>
              <a:path w="8513445" h="3962400">
                <a:moveTo>
                  <a:pt x="2304291" y="1836420"/>
                </a:moveTo>
                <a:lnTo>
                  <a:pt x="2314959" y="1836420"/>
                </a:lnTo>
              </a:path>
              <a:path w="8513445" h="3962400">
                <a:moveTo>
                  <a:pt x="2933703" y="1836420"/>
                </a:moveTo>
                <a:lnTo>
                  <a:pt x="2955039" y="1836420"/>
                </a:lnTo>
              </a:path>
              <a:path w="8513445" h="3962400">
                <a:moveTo>
                  <a:pt x="3221739" y="1836420"/>
                </a:moveTo>
                <a:lnTo>
                  <a:pt x="3232407" y="1836420"/>
                </a:lnTo>
              </a:path>
              <a:path w="8513445" h="3962400">
                <a:moveTo>
                  <a:pt x="4779267" y="1836419"/>
                </a:moveTo>
                <a:lnTo>
                  <a:pt x="4800603" y="1836419"/>
                </a:lnTo>
              </a:path>
              <a:path w="8513445" h="3962400">
                <a:moveTo>
                  <a:pt x="5152647" y="1836419"/>
                </a:moveTo>
                <a:lnTo>
                  <a:pt x="5173983" y="1836419"/>
                </a:lnTo>
              </a:path>
              <a:path w="8513445" h="3962400">
                <a:moveTo>
                  <a:pt x="5728719" y="1836419"/>
                </a:moveTo>
                <a:lnTo>
                  <a:pt x="5750055" y="1836419"/>
                </a:lnTo>
              </a:path>
              <a:path w="8513445" h="3962400">
                <a:moveTo>
                  <a:pt x="6102099" y="1836419"/>
                </a:moveTo>
                <a:lnTo>
                  <a:pt x="6112767" y="1836419"/>
                </a:lnTo>
              </a:path>
              <a:path w="8513445" h="3962400">
                <a:moveTo>
                  <a:pt x="6667503" y="1836419"/>
                </a:moveTo>
                <a:lnTo>
                  <a:pt x="6699507" y="1836419"/>
                </a:lnTo>
              </a:path>
              <a:path w="8513445" h="3962400">
                <a:moveTo>
                  <a:pt x="7019547" y="1836419"/>
                </a:moveTo>
                <a:lnTo>
                  <a:pt x="7040883" y="1836419"/>
                </a:lnTo>
              </a:path>
              <a:path w="8513445" h="3962400">
                <a:moveTo>
                  <a:pt x="7606287" y="1836419"/>
                </a:moveTo>
                <a:lnTo>
                  <a:pt x="7638291" y="1836419"/>
                </a:lnTo>
              </a:path>
              <a:path w="8513445" h="3962400">
                <a:moveTo>
                  <a:pt x="7968999" y="1836419"/>
                </a:moveTo>
                <a:lnTo>
                  <a:pt x="7990335" y="1836419"/>
                </a:lnTo>
              </a:path>
              <a:path w="8513445" h="3962400">
                <a:moveTo>
                  <a:pt x="64007" y="1844039"/>
                </a:moveTo>
                <a:lnTo>
                  <a:pt x="96011" y="1844039"/>
                </a:lnTo>
              </a:path>
              <a:path w="8513445" h="3962400">
                <a:moveTo>
                  <a:pt x="426723" y="1844039"/>
                </a:moveTo>
                <a:lnTo>
                  <a:pt x="437391" y="1844039"/>
                </a:lnTo>
              </a:path>
              <a:path w="8513445" h="3962400">
                <a:moveTo>
                  <a:pt x="1002795" y="1844039"/>
                </a:moveTo>
                <a:lnTo>
                  <a:pt x="1034799" y="1844039"/>
                </a:lnTo>
              </a:path>
              <a:path w="8513445" h="3962400">
                <a:moveTo>
                  <a:pt x="1365507" y="1844039"/>
                </a:moveTo>
                <a:lnTo>
                  <a:pt x="1386843" y="1844039"/>
                </a:lnTo>
              </a:path>
              <a:path w="8513445" h="3962400">
                <a:moveTo>
                  <a:pt x="1962915" y="1844039"/>
                </a:moveTo>
                <a:lnTo>
                  <a:pt x="1984251" y="1844039"/>
                </a:lnTo>
              </a:path>
              <a:path w="8513445" h="3962400">
                <a:moveTo>
                  <a:pt x="2304291" y="1844039"/>
                </a:moveTo>
                <a:lnTo>
                  <a:pt x="2314959" y="1844039"/>
                </a:lnTo>
              </a:path>
              <a:path w="8513445" h="3962400">
                <a:moveTo>
                  <a:pt x="2933703" y="1844039"/>
                </a:moveTo>
                <a:lnTo>
                  <a:pt x="2955039" y="1844039"/>
                </a:lnTo>
              </a:path>
              <a:path w="8513445" h="3962400">
                <a:moveTo>
                  <a:pt x="3221739" y="1844039"/>
                </a:moveTo>
                <a:lnTo>
                  <a:pt x="3232407" y="1844039"/>
                </a:lnTo>
              </a:path>
              <a:path w="8513445" h="3962400">
                <a:moveTo>
                  <a:pt x="4779267" y="1844039"/>
                </a:moveTo>
                <a:lnTo>
                  <a:pt x="4800603" y="1844039"/>
                </a:lnTo>
              </a:path>
              <a:path w="8513445" h="3962400">
                <a:moveTo>
                  <a:pt x="5152647" y="1844039"/>
                </a:moveTo>
                <a:lnTo>
                  <a:pt x="5173983" y="1844039"/>
                </a:lnTo>
              </a:path>
              <a:path w="8513445" h="3962400">
                <a:moveTo>
                  <a:pt x="5728719" y="1844039"/>
                </a:moveTo>
                <a:lnTo>
                  <a:pt x="5750055" y="1844039"/>
                </a:lnTo>
              </a:path>
              <a:path w="8513445" h="3962400">
                <a:moveTo>
                  <a:pt x="6102099" y="1844039"/>
                </a:moveTo>
                <a:lnTo>
                  <a:pt x="6123435" y="1844039"/>
                </a:lnTo>
              </a:path>
              <a:path w="8513445" h="3962400">
                <a:moveTo>
                  <a:pt x="6667503" y="1844039"/>
                </a:moveTo>
                <a:lnTo>
                  <a:pt x="6688839" y="1844039"/>
                </a:lnTo>
              </a:path>
              <a:path w="8513445" h="3962400">
                <a:moveTo>
                  <a:pt x="7019547" y="1844039"/>
                </a:moveTo>
                <a:lnTo>
                  <a:pt x="7040883" y="1844039"/>
                </a:lnTo>
              </a:path>
              <a:path w="8513445" h="3962400">
                <a:moveTo>
                  <a:pt x="7606287" y="1844039"/>
                </a:moveTo>
                <a:lnTo>
                  <a:pt x="7638291" y="1844039"/>
                </a:lnTo>
              </a:path>
              <a:path w="8513445" h="3962400">
                <a:moveTo>
                  <a:pt x="7968999" y="1844039"/>
                </a:moveTo>
                <a:lnTo>
                  <a:pt x="7990335" y="1844039"/>
                </a:lnTo>
              </a:path>
              <a:path w="8513445" h="3962400">
                <a:moveTo>
                  <a:pt x="64007" y="1851660"/>
                </a:moveTo>
                <a:lnTo>
                  <a:pt x="85343" y="1851660"/>
                </a:lnTo>
              </a:path>
              <a:path w="8513445" h="3962400">
                <a:moveTo>
                  <a:pt x="426723" y="1851660"/>
                </a:moveTo>
                <a:lnTo>
                  <a:pt x="437391" y="1851660"/>
                </a:lnTo>
              </a:path>
              <a:path w="8513445" h="3962400">
                <a:moveTo>
                  <a:pt x="1002795" y="1851660"/>
                </a:moveTo>
                <a:lnTo>
                  <a:pt x="1024131" y="1851660"/>
                </a:lnTo>
              </a:path>
              <a:path w="8513445" h="3962400">
                <a:moveTo>
                  <a:pt x="1365507" y="1851660"/>
                </a:moveTo>
                <a:lnTo>
                  <a:pt x="1386843" y="1851660"/>
                </a:lnTo>
              </a:path>
              <a:path w="8513445" h="3962400">
                <a:moveTo>
                  <a:pt x="1962915" y="1851660"/>
                </a:moveTo>
                <a:lnTo>
                  <a:pt x="1984251" y="1851660"/>
                </a:lnTo>
              </a:path>
              <a:path w="8513445" h="3962400">
                <a:moveTo>
                  <a:pt x="2304291" y="1851660"/>
                </a:moveTo>
                <a:lnTo>
                  <a:pt x="2314959" y="1851660"/>
                </a:lnTo>
              </a:path>
              <a:path w="8513445" h="3962400">
                <a:moveTo>
                  <a:pt x="2923035" y="1851660"/>
                </a:moveTo>
                <a:lnTo>
                  <a:pt x="2955039" y="1851660"/>
                </a:lnTo>
              </a:path>
              <a:path w="8513445" h="3962400">
                <a:moveTo>
                  <a:pt x="3221739" y="1851660"/>
                </a:moveTo>
                <a:lnTo>
                  <a:pt x="3243075" y="1851660"/>
                </a:lnTo>
              </a:path>
              <a:path w="8513445" h="3962400">
                <a:moveTo>
                  <a:pt x="4779267" y="1851659"/>
                </a:moveTo>
                <a:lnTo>
                  <a:pt x="4800603" y="1851659"/>
                </a:lnTo>
              </a:path>
              <a:path w="8513445" h="3962400">
                <a:moveTo>
                  <a:pt x="5163315" y="1851659"/>
                </a:moveTo>
                <a:lnTo>
                  <a:pt x="5173983" y="1851659"/>
                </a:lnTo>
              </a:path>
              <a:path w="8513445" h="3962400">
                <a:moveTo>
                  <a:pt x="5718051" y="1851659"/>
                </a:moveTo>
                <a:lnTo>
                  <a:pt x="5750055" y="1851659"/>
                </a:lnTo>
              </a:path>
              <a:path w="8513445" h="3962400">
                <a:moveTo>
                  <a:pt x="6102099" y="1851659"/>
                </a:moveTo>
                <a:lnTo>
                  <a:pt x="6123435" y="1851659"/>
                </a:lnTo>
              </a:path>
              <a:path w="8513445" h="3962400">
                <a:moveTo>
                  <a:pt x="6667503" y="1851659"/>
                </a:moveTo>
                <a:lnTo>
                  <a:pt x="6688839" y="1851659"/>
                </a:lnTo>
              </a:path>
              <a:path w="8513445" h="3962400">
                <a:moveTo>
                  <a:pt x="7030215" y="1851659"/>
                </a:moveTo>
                <a:lnTo>
                  <a:pt x="7040883" y="1851659"/>
                </a:lnTo>
              </a:path>
              <a:path w="8513445" h="3962400">
                <a:moveTo>
                  <a:pt x="7606287" y="1851659"/>
                </a:moveTo>
                <a:lnTo>
                  <a:pt x="7627623" y="1851659"/>
                </a:lnTo>
              </a:path>
              <a:path w="8513445" h="3962400">
                <a:moveTo>
                  <a:pt x="7968999" y="1851659"/>
                </a:moveTo>
                <a:lnTo>
                  <a:pt x="7990335" y="1851659"/>
                </a:lnTo>
              </a:path>
              <a:path w="8513445" h="3962400">
                <a:moveTo>
                  <a:pt x="64007" y="1859280"/>
                </a:moveTo>
                <a:lnTo>
                  <a:pt x="85343" y="1859280"/>
                </a:lnTo>
              </a:path>
              <a:path w="8513445" h="3962400">
                <a:moveTo>
                  <a:pt x="426723" y="1859280"/>
                </a:moveTo>
                <a:lnTo>
                  <a:pt x="437391" y="1859280"/>
                </a:lnTo>
              </a:path>
              <a:path w="8513445" h="3962400">
                <a:moveTo>
                  <a:pt x="1002795" y="1859280"/>
                </a:moveTo>
                <a:lnTo>
                  <a:pt x="1024131" y="1859280"/>
                </a:lnTo>
              </a:path>
              <a:path w="8513445" h="3962400">
                <a:moveTo>
                  <a:pt x="1365507" y="1859280"/>
                </a:moveTo>
                <a:lnTo>
                  <a:pt x="1386843" y="1859280"/>
                </a:lnTo>
              </a:path>
              <a:path w="8513445" h="3962400">
                <a:moveTo>
                  <a:pt x="1962915" y="1859280"/>
                </a:moveTo>
                <a:lnTo>
                  <a:pt x="1984251" y="1859280"/>
                </a:lnTo>
              </a:path>
              <a:path w="8513445" h="3962400">
                <a:moveTo>
                  <a:pt x="2304291" y="1859280"/>
                </a:moveTo>
                <a:lnTo>
                  <a:pt x="2314959" y="1859280"/>
                </a:lnTo>
              </a:path>
              <a:path w="8513445" h="3962400">
                <a:moveTo>
                  <a:pt x="2923035" y="1859280"/>
                </a:moveTo>
                <a:lnTo>
                  <a:pt x="2955039" y="1859280"/>
                </a:lnTo>
              </a:path>
              <a:path w="8513445" h="3962400">
                <a:moveTo>
                  <a:pt x="3221739" y="1859280"/>
                </a:moveTo>
                <a:lnTo>
                  <a:pt x="3243075" y="1859280"/>
                </a:lnTo>
              </a:path>
              <a:path w="8513445" h="3962400">
                <a:moveTo>
                  <a:pt x="4779267" y="1859279"/>
                </a:moveTo>
                <a:lnTo>
                  <a:pt x="4800603" y="1859279"/>
                </a:lnTo>
              </a:path>
              <a:path w="8513445" h="3962400">
                <a:moveTo>
                  <a:pt x="5163315" y="1859279"/>
                </a:moveTo>
                <a:lnTo>
                  <a:pt x="5173983" y="1859279"/>
                </a:lnTo>
              </a:path>
              <a:path w="8513445" h="3962400">
                <a:moveTo>
                  <a:pt x="5718051" y="1859279"/>
                </a:moveTo>
                <a:lnTo>
                  <a:pt x="5750055" y="1859279"/>
                </a:lnTo>
              </a:path>
              <a:path w="8513445" h="3962400">
                <a:moveTo>
                  <a:pt x="6102099" y="1859279"/>
                </a:moveTo>
                <a:lnTo>
                  <a:pt x="6123435" y="1859279"/>
                </a:lnTo>
              </a:path>
              <a:path w="8513445" h="3962400">
                <a:moveTo>
                  <a:pt x="6667503" y="1859279"/>
                </a:moveTo>
                <a:lnTo>
                  <a:pt x="6688839" y="1859279"/>
                </a:lnTo>
              </a:path>
              <a:path w="8513445" h="3962400">
                <a:moveTo>
                  <a:pt x="7030215" y="1859279"/>
                </a:moveTo>
                <a:lnTo>
                  <a:pt x="7051551" y="1859279"/>
                </a:lnTo>
              </a:path>
              <a:path w="8513445" h="3962400">
                <a:moveTo>
                  <a:pt x="7606287" y="1859279"/>
                </a:moveTo>
                <a:lnTo>
                  <a:pt x="7627623" y="1859279"/>
                </a:lnTo>
              </a:path>
              <a:path w="8513445" h="3962400">
                <a:moveTo>
                  <a:pt x="7968999" y="1859279"/>
                </a:moveTo>
                <a:lnTo>
                  <a:pt x="7990335" y="1859279"/>
                </a:lnTo>
              </a:path>
              <a:path w="8513445" h="3962400">
                <a:moveTo>
                  <a:pt x="64007" y="1866900"/>
                </a:moveTo>
                <a:lnTo>
                  <a:pt x="85343" y="1866900"/>
                </a:lnTo>
              </a:path>
              <a:path w="8513445" h="3962400">
                <a:moveTo>
                  <a:pt x="426723" y="1866900"/>
                </a:moveTo>
                <a:lnTo>
                  <a:pt x="437391" y="1866900"/>
                </a:lnTo>
              </a:path>
              <a:path w="8513445" h="3962400">
                <a:moveTo>
                  <a:pt x="1002795" y="1866900"/>
                </a:moveTo>
                <a:lnTo>
                  <a:pt x="1024131" y="1866900"/>
                </a:lnTo>
              </a:path>
              <a:path w="8513445" h="3962400">
                <a:moveTo>
                  <a:pt x="1365507" y="1866900"/>
                </a:moveTo>
                <a:lnTo>
                  <a:pt x="1386843" y="1866900"/>
                </a:lnTo>
              </a:path>
              <a:path w="8513445" h="3962400">
                <a:moveTo>
                  <a:pt x="1962915" y="1866900"/>
                </a:moveTo>
                <a:lnTo>
                  <a:pt x="1984251" y="1866900"/>
                </a:lnTo>
              </a:path>
              <a:path w="8513445" h="3962400">
                <a:moveTo>
                  <a:pt x="2304291" y="1866900"/>
                </a:moveTo>
                <a:lnTo>
                  <a:pt x="2314959" y="1866900"/>
                </a:lnTo>
              </a:path>
              <a:path w="8513445" h="3962400">
                <a:moveTo>
                  <a:pt x="2923035" y="1866900"/>
                </a:moveTo>
                <a:lnTo>
                  <a:pt x="2955039" y="1866900"/>
                </a:lnTo>
              </a:path>
              <a:path w="8513445" h="3962400">
                <a:moveTo>
                  <a:pt x="3221739" y="1866900"/>
                </a:moveTo>
                <a:lnTo>
                  <a:pt x="3243075" y="1866900"/>
                </a:lnTo>
              </a:path>
              <a:path w="8513445" h="3962400">
                <a:moveTo>
                  <a:pt x="4779267" y="1866899"/>
                </a:moveTo>
                <a:lnTo>
                  <a:pt x="4800603" y="1866899"/>
                </a:lnTo>
              </a:path>
              <a:path w="8513445" h="3962400">
                <a:moveTo>
                  <a:pt x="5163315" y="1866899"/>
                </a:moveTo>
                <a:lnTo>
                  <a:pt x="5173983" y="1866899"/>
                </a:lnTo>
              </a:path>
              <a:path w="8513445" h="3962400">
                <a:moveTo>
                  <a:pt x="5718051" y="1866899"/>
                </a:moveTo>
                <a:lnTo>
                  <a:pt x="5750055" y="1866899"/>
                </a:lnTo>
              </a:path>
              <a:path w="8513445" h="3962400">
                <a:moveTo>
                  <a:pt x="6102099" y="1866899"/>
                </a:moveTo>
                <a:lnTo>
                  <a:pt x="6123435" y="1866899"/>
                </a:lnTo>
              </a:path>
              <a:path w="8513445" h="3962400">
                <a:moveTo>
                  <a:pt x="6667503" y="1866899"/>
                </a:moveTo>
                <a:lnTo>
                  <a:pt x="6688839" y="1866899"/>
                </a:lnTo>
              </a:path>
              <a:path w="8513445" h="3962400">
                <a:moveTo>
                  <a:pt x="7030215" y="1866899"/>
                </a:moveTo>
                <a:lnTo>
                  <a:pt x="7051551" y="1866899"/>
                </a:lnTo>
              </a:path>
              <a:path w="8513445" h="3962400">
                <a:moveTo>
                  <a:pt x="7606287" y="1866899"/>
                </a:moveTo>
                <a:lnTo>
                  <a:pt x="7627623" y="1866899"/>
                </a:lnTo>
              </a:path>
              <a:path w="8513445" h="3962400">
                <a:moveTo>
                  <a:pt x="7968999" y="1866899"/>
                </a:moveTo>
                <a:lnTo>
                  <a:pt x="7990335" y="1866899"/>
                </a:lnTo>
              </a:path>
              <a:path w="8513445" h="3962400">
                <a:moveTo>
                  <a:pt x="64007" y="1874520"/>
                </a:moveTo>
                <a:lnTo>
                  <a:pt x="85343" y="1874520"/>
                </a:lnTo>
              </a:path>
              <a:path w="8513445" h="3962400">
                <a:moveTo>
                  <a:pt x="426723" y="1874520"/>
                </a:moveTo>
                <a:lnTo>
                  <a:pt x="437391" y="1874520"/>
                </a:lnTo>
              </a:path>
              <a:path w="8513445" h="3962400">
                <a:moveTo>
                  <a:pt x="1002795" y="1874520"/>
                </a:moveTo>
                <a:lnTo>
                  <a:pt x="1024131" y="1874520"/>
                </a:lnTo>
              </a:path>
              <a:path w="8513445" h="3962400">
                <a:moveTo>
                  <a:pt x="1365507" y="1874520"/>
                </a:moveTo>
                <a:lnTo>
                  <a:pt x="1386843" y="1874520"/>
                </a:lnTo>
              </a:path>
              <a:path w="8513445" h="3962400">
                <a:moveTo>
                  <a:pt x="1962915" y="1874520"/>
                </a:moveTo>
                <a:lnTo>
                  <a:pt x="1984251" y="1874520"/>
                </a:lnTo>
              </a:path>
              <a:path w="8513445" h="3962400">
                <a:moveTo>
                  <a:pt x="2304291" y="1874520"/>
                </a:moveTo>
                <a:lnTo>
                  <a:pt x="2325627" y="1874520"/>
                </a:lnTo>
              </a:path>
              <a:path w="8513445" h="3962400">
                <a:moveTo>
                  <a:pt x="2923035" y="1874520"/>
                </a:moveTo>
                <a:lnTo>
                  <a:pt x="2955039" y="1874520"/>
                </a:lnTo>
              </a:path>
              <a:path w="8513445" h="3962400">
                <a:moveTo>
                  <a:pt x="3221739" y="1874520"/>
                </a:moveTo>
                <a:lnTo>
                  <a:pt x="3243075" y="1874520"/>
                </a:lnTo>
              </a:path>
              <a:path w="8513445" h="3962400">
                <a:moveTo>
                  <a:pt x="4779267" y="1874519"/>
                </a:moveTo>
                <a:lnTo>
                  <a:pt x="4800603" y="1874519"/>
                </a:lnTo>
              </a:path>
              <a:path w="8513445" h="3962400">
                <a:moveTo>
                  <a:pt x="5163315" y="1874519"/>
                </a:moveTo>
                <a:lnTo>
                  <a:pt x="5173983" y="1874519"/>
                </a:lnTo>
              </a:path>
              <a:path w="8513445" h="3962400">
                <a:moveTo>
                  <a:pt x="5718051" y="1874519"/>
                </a:moveTo>
                <a:lnTo>
                  <a:pt x="5750055" y="1874519"/>
                </a:lnTo>
              </a:path>
              <a:path w="8513445" h="3962400">
                <a:moveTo>
                  <a:pt x="6102099" y="1874519"/>
                </a:moveTo>
                <a:lnTo>
                  <a:pt x="6123435" y="1874519"/>
                </a:lnTo>
              </a:path>
              <a:path w="8513445" h="3962400">
                <a:moveTo>
                  <a:pt x="6667503" y="1874519"/>
                </a:moveTo>
                <a:lnTo>
                  <a:pt x="6688839" y="1874519"/>
                </a:lnTo>
              </a:path>
              <a:path w="8513445" h="3962400">
                <a:moveTo>
                  <a:pt x="7030215" y="1874519"/>
                </a:moveTo>
                <a:lnTo>
                  <a:pt x="7051551" y="1874519"/>
                </a:lnTo>
              </a:path>
              <a:path w="8513445" h="3962400">
                <a:moveTo>
                  <a:pt x="7606287" y="1874519"/>
                </a:moveTo>
                <a:lnTo>
                  <a:pt x="7627623" y="1874519"/>
                </a:lnTo>
              </a:path>
              <a:path w="8513445" h="3962400">
                <a:moveTo>
                  <a:pt x="7968999" y="1874519"/>
                </a:moveTo>
                <a:lnTo>
                  <a:pt x="7990335" y="1874519"/>
                </a:lnTo>
              </a:path>
              <a:path w="8513445" h="3962400">
                <a:moveTo>
                  <a:pt x="64007" y="1882139"/>
                </a:moveTo>
                <a:lnTo>
                  <a:pt x="85343" y="1882139"/>
                </a:lnTo>
              </a:path>
              <a:path w="8513445" h="3962400">
                <a:moveTo>
                  <a:pt x="426723" y="1882139"/>
                </a:moveTo>
                <a:lnTo>
                  <a:pt x="437391" y="1882139"/>
                </a:lnTo>
              </a:path>
              <a:path w="8513445" h="3962400">
                <a:moveTo>
                  <a:pt x="1002795" y="1882139"/>
                </a:moveTo>
                <a:lnTo>
                  <a:pt x="1024131" y="1882139"/>
                </a:lnTo>
              </a:path>
              <a:path w="8513445" h="3962400">
                <a:moveTo>
                  <a:pt x="1365507" y="1882139"/>
                </a:moveTo>
                <a:lnTo>
                  <a:pt x="1386843" y="1882139"/>
                </a:lnTo>
              </a:path>
              <a:path w="8513445" h="3962400">
                <a:moveTo>
                  <a:pt x="1962915" y="1882139"/>
                </a:moveTo>
                <a:lnTo>
                  <a:pt x="1984251" y="1882139"/>
                </a:lnTo>
              </a:path>
              <a:path w="8513445" h="3962400">
                <a:moveTo>
                  <a:pt x="2304291" y="1882139"/>
                </a:moveTo>
                <a:lnTo>
                  <a:pt x="2325627" y="1882139"/>
                </a:lnTo>
              </a:path>
              <a:path w="8513445" h="3962400">
                <a:moveTo>
                  <a:pt x="2923035" y="1882139"/>
                </a:moveTo>
                <a:lnTo>
                  <a:pt x="2955039" y="1882139"/>
                </a:lnTo>
              </a:path>
              <a:path w="8513445" h="3962400">
                <a:moveTo>
                  <a:pt x="3221739" y="1882139"/>
                </a:moveTo>
                <a:lnTo>
                  <a:pt x="3243075" y="1882139"/>
                </a:lnTo>
              </a:path>
              <a:path w="8513445" h="3962400">
                <a:moveTo>
                  <a:pt x="4779267" y="1882139"/>
                </a:moveTo>
                <a:lnTo>
                  <a:pt x="4800603" y="1882139"/>
                </a:lnTo>
              </a:path>
              <a:path w="8513445" h="3962400">
                <a:moveTo>
                  <a:pt x="5163315" y="1882139"/>
                </a:moveTo>
                <a:lnTo>
                  <a:pt x="5184651" y="1882139"/>
                </a:lnTo>
              </a:path>
              <a:path w="8513445" h="3962400">
                <a:moveTo>
                  <a:pt x="5718051" y="1882139"/>
                </a:moveTo>
                <a:lnTo>
                  <a:pt x="5750055" y="1882139"/>
                </a:lnTo>
              </a:path>
              <a:path w="8513445" h="3962400">
                <a:moveTo>
                  <a:pt x="6102099" y="1882139"/>
                </a:moveTo>
                <a:lnTo>
                  <a:pt x="6123435" y="1882139"/>
                </a:lnTo>
              </a:path>
              <a:path w="8513445" h="3962400">
                <a:moveTo>
                  <a:pt x="6667503" y="1882139"/>
                </a:moveTo>
                <a:lnTo>
                  <a:pt x="6688839" y="1882139"/>
                </a:lnTo>
              </a:path>
              <a:path w="8513445" h="3962400">
                <a:moveTo>
                  <a:pt x="7030215" y="1882139"/>
                </a:moveTo>
                <a:lnTo>
                  <a:pt x="7051551" y="1882139"/>
                </a:lnTo>
              </a:path>
              <a:path w="8513445" h="3962400">
                <a:moveTo>
                  <a:pt x="7606287" y="1882139"/>
                </a:moveTo>
                <a:lnTo>
                  <a:pt x="7627623" y="1882139"/>
                </a:lnTo>
              </a:path>
              <a:path w="8513445" h="3962400">
                <a:moveTo>
                  <a:pt x="7968999" y="1882139"/>
                </a:moveTo>
                <a:lnTo>
                  <a:pt x="7990335" y="1882139"/>
                </a:lnTo>
              </a:path>
              <a:path w="8513445" h="3962400">
                <a:moveTo>
                  <a:pt x="64007" y="1889760"/>
                </a:moveTo>
                <a:lnTo>
                  <a:pt x="85343" y="1889760"/>
                </a:lnTo>
              </a:path>
              <a:path w="8513445" h="3962400">
                <a:moveTo>
                  <a:pt x="426723" y="1889760"/>
                </a:moveTo>
                <a:lnTo>
                  <a:pt x="437391" y="1889760"/>
                </a:lnTo>
              </a:path>
              <a:path w="8513445" h="3962400">
                <a:moveTo>
                  <a:pt x="1002795" y="1889760"/>
                </a:moveTo>
                <a:lnTo>
                  <a:pt x="1024131" y="1889760"/>
                </a:lnTo>
              </a:path>
              <a:path w="8513445" h="3962400">
                <a:moveTo>
                  <a:pt x="1365507" y="1889760"/>
                </a:moveTo>
                <a:lnTo>
                  <a:pt x="1386843" y="1889760"/>
                </a:lnTo>
              </a:path>
              <a:path w="8513445" h="3962400">
                <a:moveTo>
                  <a:pt x="1962915" y="1889760"/>
                </a:moveTo>
                <a:lnTo>
                  <a:pt x="1984251" y="1889760"/>
                </a:lnTo>
              </a:path>
              <a:path w="8513445" h="3962400">
                <a:moveTo>
                  <a:pt x="2304291" y="1889760"/>
                </a:moveTo>
                <a:lnTo>
                  <a:pt x="2325627" y="1889760"/>
                </a:lnTo>
              </a:path>
              <a:path w="8513445" h="3962400">
                <a:moveTo>
                  <a:pt x="2923035" y="1889760"/>
                </a:moveTo>
                <a:lnTo>
                  <a:pt x="2955039" y="1889760"/>
                </a:lnTo>
              </a:path>
              <a:path w="8513445" h="3962400">
                <a:moveTo>
                  <a:pt x="3221739" y="1889760"/>
                </a:moveTo>
                <a:lnTo>
                  <a:pt x="3253743" y="1889760"/>
                </a:lnTo>
              </a:path>
              <a:path w="8513445" h="3962400">
                <a:moveTo>
                  <a:pt x="4779267" y="1889759"/>
                </a:moveTo>
                <a:lnTo>
                  <a:pt x="4789935" y="1889759"/>
                </a:lnTo>
              </a:path>
              <a:path w="8513445" h="3962400">
                <a:moveTo>
                  <a:pt x="5163315" y="1889759"/>
                </a:moveTo>
                <a:lnTo>
                  <a:pt x="5184651" y="1889759"/>
                </a:lnTo>
              </a:path>
              <a:path w="8513445" h="3962400">
                <a:moveTo>
                  <a:pt x="5718051" y="1889759"/>
                </a:moveTo>
                <a:lnTo>
                  <a:pt x="5750055" y="1889759"/>
                </a:lnTo>
              </a:path>
              <a:path w="8513445" h="3962400">
                <a:moveTo>
                  <a:pt x="6102099" y="1889759"/>
                </a:moveTo>
                <a:lnTo>
                  <a:pt x="6123435" y="1889759"/>
                </a:lnTo>
              </a:path>
              <a:path w="8513445" h="3962400">
                <a:moveTo>
                  <a:pt x="6667503" y="1889759"/>
                </a:moveTo>
                <a:lnTo>
                  <a:pt x="6688839" y="1889759"/>
                </a:lnTo>
              </a:path>
              <a:path w="8513445" h="3962400">
                <a:moveTo>
                  <a:pt x="7030215" y="1889759"/>
                </a:moveTo>
                <a:lnTo>
                  <a:pt x="7051551" y="1889759"/>
                </a:lnTo>
              </a:path>
              <a:path w="8513445" h="3962400">
                <a:moveTo>
                  <a:pt x="7606287" y="1889759"/>
                </a:moveTo>
                <a:lnTo>
                  <a:pt x="7627623" y="1889759"/>
                </a:lnTo>
              </a:path>
              <a:path w="8513445" h="3962400">
                <a:moveTo>
                  <a:pt x="7968999" y="1889759"/>
                </a:moveTo>
                <a:lnTo>
                  <a:pt x="7990335" y="1889759"/>
                </a:lnTo>
              </a:path>
              <a:path w="8513445" h="3962400">
                <a:moveTo>
                  <a:pt x="64007" y="1897380"/>
                </a:moveTo>
                <a:lnTo>
                  <a:pt x="85343" y="1897380"/>
                </a:lnTo>
              </a:path>
              <a:path w="8513445" h="3962400">
                <a:moveTo>
                  <a:pt x="426723" y="1897380"/>
                </a:moveTo>
                <a:lnTo>
                  <a:pt x="437391" y="1897380"/>
                </a:lnTo>
              </a:path>
              <a:path w="8513445" h="3962400">
                <a:moveTo>
                  <a:pt x="1002795" y="1897380"/>
                </a:moveTo>
                <a:lnTo>
                  <a:pt x="1024131" y="1897380"/>
                </a:lnTo>
              </a:path>
              <a:path w="8513445" h="3962400">
                <a:moveTo>
                  <a:pt x="1365507" y="1897380"/>
                </a:moveTo>
                <a:lnTo>
                  <a:pt x="1386843" y="1897380"/>
                </a:lnTo>
              </a:path>
              <a:path w="8513445" h="3962400">
                <a:moveTo>
                  <a:pt x="1962915" y="1897380"/>
                </a:moveTo>
                <a:lnTo>
                  <a:pt x="1984251" y="1897380"/>
                </a:lnTo>
              </a:path>
              <a:path w="8513445" h="3962400">
                <a:moveTo>
                  <a:pt x="2314959" y="1897380"/>
                </a:moveTo>
                <a:lnTo>
                  <a:pt x="2325627" y="1897380"/>
                </a:lnTo>
              </a:path>
              <a:path w="8513445" h="3962400">
                <a:moveTo>
                  <a:pt x="2912367" y="1897380"/>
                </a:moveTo>
                <a:lnTo>
                  <a:pt x="2944371" y="1897380"/>
                </a:lnTo>
              </a:path>
              <a:path w="8513445" h="3962400">
                <a:moveTo>
                  <a:pt x="3232407" y="1897380"/>
                </a:moveTo>
                <a:lnTo>
                  <a:pt x="3253743" y="1897380"/>
                </a:lnTo>
              </a:path>
              <a:path w="8513445" h="3962400">
                <a:moveTo>
                  <a:pt x="4779267" y="1897379"/>
                </a:moveTo>
                <a:lnTo>
                  <a:pt x="4789935" y="1897379"/>
                </a:lnTo>
              </a:path>
              <a:path w="8513445" h="3962400">
                <a:moveTo>
                  <a:pt x="5163315" y="1897379"/>
                </a:moveTo>
                <a:lnTo>
                  <a:pt x="5184651" y="1897379"/>
                </a:lnTo>
              </a:path>
              <a:path w="8513445" h="3962400">
                <a:moveTo>
                  <a:pt x="5718051" y="1897379"/>
                </a:moveTo>
                <a:lnTo>
                  <a:pt x="5750055" y="1897379"/>
                </a:lnTo>
              </a:path>
              <a:path w="8513445" h="3962400">
                <a:moveTo>
                  <a:pt x="6102099" y="1897379"/>
                </a:moveTo>
                <a:lnTo>
                  <a:pt x="6123435" y="1897379"/>
                </a:lnTo>
              </a:path>
              <a:path w="8513445" h="3962400">
                <a:moveTo>
                  <a:pt x="6667503" y="1897379"/>
                </a:moveTo>
                <a:lnTo>
                  <a:pt x="6688839" y="1897379"/>
                </a:lnTo>
              </a:path>
              <a:path w="8513445" h="3962400">
                <a:moveTo>
                  <a:pt x="7030215" y="1897379"/>
                </a:moveTo>
                <a:lnTo>
                  <a:pt x="7051551" y="1897379"/>
                </a:lnTo>
              </a:path>
              <a:path w="8513445" h="3962400">
                <a:moveTo>
                  <a:pt x="7606287" y="1897379"/>
                </a:moveTo>
                <a:lnTo>
                  <a:pt x="7627623" y="1897379"/>
                </a:lnTo>
              </a:path>
              <a:path w="8513445" h="3962400">
                <a:moveTo>
                  <a:pt x="7968999" y="1897379"/>
                </a:moveTo>
                <a:lnTo>
                  <a:pt x="7990335" y="1897379"/>
                </a:lnTo>
              </a:path>
              <a:path w="8513445" h="3962400">
                <a:moveTo>
                  <a:pt x="64007" y="1905000"/>
                </a:moveTo>
                <a:lnTo>
                  <a:pt x="85343" y="1905000"/>
                </a:lnTo>
              </a:path>
              <a:path w="8513445" h="3962400">
                <a:moveTo>
                  <a:pt x="426723" y="1905000"/>
                </a:moveTo>
                <a:lnTo>
                  <a:pt x="437391" y="1905000"/>
                </a:lnTo>
              </a:path>
              <a:path w="8513445" h="3962400">
                <a:moveTo>
                  <a:pt x="1002795" y="1905000"/>
                </a:moveTo>
                <a:lnTo>
                  <a:pt x="1024131" y="1905000"/>
                </a:lnTo>
              </a:path>
              <a:path w="8513445" h="3962400">
                <a:moveTo>
                  <a:pt x="1365507" y="1905000"/>
                </a:moveTo>
                <a:lnTo>
                  <a:pt x="1386843" y="1905000"/>
                </a:lnTo>
              </a:path>
              <a:path w="8513445" h="3962400">
                <a:moveTo>
                  <a:pt x="1952247" y="1905000"/>
                </a:moveTo>
                <a:lnTo>
                  <a:pt x="1973583" y="1905000"/>
                </a:lnTo>
              </a:path>
              <a:path w="8513445" h="3962400">
                <a:moveTo>
                  <a:pt x="2314959" y="1905000"/>
                </a:moveTo>
                <a:lnTo>
                  <a:pt x="2325627" y="1905000"/>
                </a:lnTo>
              </a:path>
              <a:path w="8513445" h="3962400">
                <a:moveTo>
                  <a:pt x="2912367" y="1905000"/>
                </a:moveTo>
                <a:lnTo>
                  <a:pt x="2944371" y="1905000"/>
                </a:lnTo>
              </a:path>
              <a:path w="8513445" h="3962400">
                <a:moveTo>
                  <a:pt x="3232407" y="1905000"/>
                </a:moveTo>
                <a:lnTo>
                  <a:pt x="3253743" y="1905000"/>
                </a:lnTo>
              </a:path>
              <a:path w="8513445" h="3962400">
                <a:moveTo>
                  <a:pt x="4779267" y="1904999"/>
                </a:moveTo>
                <a:lnTo>
                  <a:pt x="4789935" y="1904999"/>
                </a:lnTo>
              </a:path>
              <a:path w="8513445" h="3962400">
                <a:moveTo>
                  <a:pt x="5163315" y="1904999"/>
                </a:moveTo>
                <a:lnTo>
                  <a:pt x="5184651" y="1904999"/>
                </a:lnTo>
              </a:path>
              <a:path w="8513445" h="3962400">
                <a:moveTo>
                  <a:pt x="5718051" y="1904999"/>
                </a:moveTo>
                <a:lnTo>
                  <a:pt x="5750055" y="1904999"/>
                </a:lnTo>
              </a:path>
              <a:path w="8513445" h="3962400">
                <a:moveTo>
                  <a:pt x="6102099" y="1904999"/>
                </a:moveTo>
                <a:lnTo>
                  <a:pt x="6123435" y="1904999"/>
                </a:lnTo>
              </a:path>
              <a:path w="8513445" h="3962400">
                <a:moveTo>
                  <a:pt x="6667503" y="1904999"/>
                </a:moveTo>
                <a:lnTo>
                  <a:pt x="6688839" y="1904999"/>
                </a:lnTo>
              </a:path>
              <a:path w="8513445" h="3962400">
                <a:moveTo>
                  <a:pt x="7030215" y="1904999"/>
                </a:moveTo>
                <a:lnTo>
                  <a:pt x="7051551" y="1904999"/>
                </a:lnTo>
              </a:path>
              <a:path w="8513445" h="3962400">
                <a:moveTo>
                  <a:pt x="7595619" y="1904999"/>
                </a:moveTo>
                <a:lnTo>
                  <a:pt x="7627623" y="1904999"/>
                </a:lnTo>
              </a:path>
              <a:path w="8513445" h="3962400">
                <a:moveTo>
                  <a:pt x="7979667" y="1904999"/>
                </a:moveTo>
                <a:lnTo>
                  <a:pt x="7990335" y="1904999"/>
                </a:lnTo>
              </a:path>
              <a:path w="8513445" h="3962400">
                <a:moveTo>
                  <a:pt x="64007" y="1912620"/>
                </a:moveTo>
                <a:lnTo>
                  <a:pt x="85343" y="1912620"/>
                </a:lnTo>
              </a:path>
              <a:path w="8513445" h="3962400">
                <a:moveTo>
                  <a:pt x="426723" y="1912620"/>
                </a:moveTo>
                <a:lnTo>
                  <a:pt x="437391" y="1912620"/>
                </a:lnTo>
              </a:path>
              <a:path w="8513445" h="3962400">
                <a:moveTo>
                  <a:pt x="1002795" y="1912620"/>
                </a:moveTo>
                <a:lnTo>
                  <a:pt x="1024131" y="1912620"/>
                </a:lnTo>
              </a:path>
              <a:path w="8513445" h="3962400">
                <a:moveTo>
                  <a:pt x="1365507" y="1912620"/>
                </a:moveTo>
                <a:lnTo>
                  <a:pt x="1386843" y="1912620"/>
                </a:lnTo>
              </a:path>
              <a:path w="8513445" h="3962400">
                <a:moveTo>
                  <a:pt x="1952247" y="1912620"/>
                </a:moveTo>
                <a:lnTo>
                  <a:pt x="1973583" y="1912620"/>
                </a:lnTo>
              </a:path>
              <a:path w="8513445" h="3962400">
                <a:moveTo>
                  <a:pt x="2314959" y="1912620"/>
                </a:moveTo>
                <a:lnTo>
                  <a:pt x="2325627" y="1912620"/>
                </a:lnTo>
              </a:path>
              <a:path w="8513445" h="3962400">
                <a:moveTo>
                  <a:pt x="2912367" y="1912620"/>
                </a:moveTo>
                <a:lnTo>
                  <a:pt x="2944371" y="1912620"/>
                </a:lnTo>
              </a:path>
              <a:path w="8513445" h="3962400">
                <a:moveTo>
                  <a:pt x="3232407" y="1912620"/>
                </a:moveTo>
                <a:lnTo>
                  <a:pt x="3253743" y="1912620"/>
                </a:lnTo>
              </a:path>
              <a:path w="8513445" h="3962400">
                <a:moveTo>
                  <a:pt x="4779267" y="1912619"/>
                </a:moveTo>
                <a:lnTo>
                  <a:pt x="4789935" y="1912619"/>
                </a:lnTo>
              </a:path>
              <a:path w="8513445" h="3962400">
                <a:moveTo>
                  <a:pt x="5163315" y="1912619"/>
                </a:moveTo>
                <a:lnTo>
                  <a:pt x="5184651" y="1912619"/>
                </a:lnTo>
              </a:path>
              <a:path w="8513445" h="3962400">
                <a:moveTo>
                  <a:pt x="5718051" y="1912619"/>
                </a:moveTo>
                <a:lnTo>
                  <a:pt x="5750055" y="1912619"/>
                </a:lnTo>
              </a:path>
              <a:path w="8513445" h="3962400">
                <a:moveTo>
                  <a:pt x="6102099" y="1912619"/>
                </a:moveTo>
                <a:lnTo>
                  <a:pt x="6123435" y="1912619"/>
                </a:lnTo>
              </a:path>
              <a:path w="8513445" h="3962400">
                <a:moveTo>
                  <a:pt x="6667503" y="1912619"/>
                </a:moveTo>
                <a:lnTo>
                  <a:pt x="6688839" y="1912619"/>
                </a:lnTo>
              </a:path>
              <a:path w="8513445" h="3962400">
                <a:moveTo>
                  <a:pt x="7030215" y="1912619"/>
                </a:moveTo>
                <a:lnTo>
                  <a:pt x="7051551" y="1912619"/>
                </a:lnTo>
              </a:path>
              <a:path w="8513445" h="3962400">
                <a:moveTo>
                  <a:pt x="7595619" y="1912619"/>
                </a:moveTo>
                <a:lnTo>
                  <a:pt x="7616955" y="1912619"/>
                </a:lnTo>
              </a:path>
              <a:path w="8513445" h="3962400">
                <a:moveTo>
                  <a:pt x="7979667" y="1912619"/>
                </a:moveTo>
                <a:lnTo>
                  <a:pt x="7990335" y="1912619"/>
                </a:lnTo>
              </a:path>
              <a:path w="8513445" h="3962400">
                <a:moveTo>
                  <a:pt x="53340" y="1920239"/>
                </a:moveTo>
                <a:lnTo>
                  <a:pt x="85343" y="1920239"/>
                </a:lnTo>
              </a:path>
              <a:path w="8513445" h="3962400">
                <a:moveTo>
                  <a:pt x="426723" y="1920239"/>
                </a:moveTo>
                <a:lnTo>
                  <a:pt x="448059" y="1920239"/>
                </a:lnTo>
              </a:path>
              <a:path w="8513445" h="3962400">
                <a:moveTo>
                  <a:pt x="1002795" y="1920239"/>
                </a:moveTo>
                <a:lnTo>
                  <a:pt x="1024131" y="1920239"/>
                </a:lnTo>
              </a:path>
              <a:path w="8513445" h="3962400">
                <a:moveTo>
                  <a:pt x="1376175" y="1920239"/>
                </a:moveTo>
                <a:lnTo>
                  <a:pt x="1397511" y="1920239"/>
                </a:lnTo>
              </a:path>
              <a:path w="8513445" h="3962400">
                <a:moveTo>
                  <a:pt x="1952247" y="1920239"/>
                </a:moveTo>
                <a:lnTo>
                  <a:pt x="1973583" y="1920239"/>
                </a:lnTo>
              </a:path>
              <a:path w="8513445" h="3962400">
                <a:moveTo>
                  <a:pt x="2314959" y="1920239"/>
                </a:moveTo>
                <a:lnTo>
                  <a:pt x="2325627" y="1920239"/>
                </a:lnTo>
              </a:path>
              <a:path w="8513445" h="3962400">
                <a:moveTo>
                  <a:pt x="2912367" y="1920239"/>
                </a:moveTo>
                <a:lnTo>
                  <a:pt x="2944371" y="1920239"/>
                </a:lnTo>
              </a:path>
              <a:path w="8513445" h="3962400">
                <a:moveTo>
                  <a:pt x="3232407" y="1920239"/>
                </a:moveTo>
                <a:lnTo>
                  <a:pt x="3264411" y="1920239"/>
                </a:lnTo>
              </a:path>
              <a:path w="8513445" h="3962400">
                <a:moveTo>
                  <a:pt x="4779267" y="1920239"/>
                </a:moveTo>
                <a:lnTo>
                  <a:pt x="4789935" y="1920239"/>
                </a:lnTo>
              </a:path>
              <a:path w="8513445" h="3962400">
                <a:moveTo>
                  <a:pt x="5163315" y="1920239"/>
                </a:moveTo>
                <a:lnTo>
                  <a:pt x="5184651" y="1920239"/>
                </a:lnTo>
              </a:path>
              <a:path w="8513445" h="3962400">
                <a:moveTo>
                  <a:pt x="5718051" y="1920239"/>
                </a:moveTo>
                <a:lnTo>
                  <a:pt x="5750055" y="1920239"/>
                </a:lnTo>
              </a:path>
              <a:path w="8513445" h="3962400">
                <a:moveTo>
                  <a:pt x="6102099" y="1920239"/>
                </a:moveTo>
                <a:lnTo>
                  <a:pt x="6123435" y="1920239"/>
                </a:lnTo>
              </a:path>
              <a:path w="8513445" h="3962400">
                <a:moveTo>
                  <a:pt x="6656835" y="1920239"/>
                </a:moveTo>
                <a:lnTo>
                  <a:pt x="6678171" y="1920239"/>
                </a:lnTo>
              </a:path>
              <a:path w="8513445" h="3962400">
                <a:moveTo>
                  <a:pt x="7030215" y="1920239"/>
                </a:moveTo>
                <a:lnTo>
                  <a:pt x="7051551" y="1920239"/>
                </a:lnTo>
              </a:path>
              <a:path w="8513445" h="3962400">
                <a:moveTo>
                  <a:pt x="7595619" y="1920239"/>
                </a:moveTo>
                <a:lnTo>
                  <a:pt x="7616955" y="1920239"/>
                </a:lnTo>
              </a:path>
              <a:path w="8513445" h="3962400">
                <a:moveTo>
                  <a:pt x="7979667" y="1920239"/>
                </a:moveTo>
                <a:lnTo>
                  <a:pt x="7990335" y="1920239"/>
                </a:lnTo>
              </a:path>
              <a:path w="8513445" h="3962400">
                <a:moveTo>
                  <a:pt x="53340" y="1927860"/>
                </a:moveTo>
                <a:lnTo>
                  <a:pt x="74675" y="1927860"/>
                </a:lnTo>
              </a:path>
              <a:path w="8513445" h="3962400">
                <a:moveTo>
                  <a:pt x="426723" y="1927860"/>
                </a:moveTo>
                <a:lnTo>
                  <a:pt x="448059" y="1927860"/>
                </a:lnTo>
              </a:path>
              <a:path w="8513445" h="3962400">
                <a:moveTo>
                  <a:pt x="1002795" y="1927860"/>
                </a:moveTo>
                <a:lnTo>
                  <a:pt x="1013463" y="1927860"/>
                </a:lnTo>
              </a:path>
              <a:path w="8513445" h="3962400">
                <a:moveTo>
                  <a:pt x="1376175" y="1927860"/>
                </a:moveTo>
                <a:lnTo>
                  <a:pt x="1397511" y="1927860"/>
                </a:lnTo>
              </a:path>
              <a:path w="8513445" h="3962400">
                <a:moveTo>
                  <a:pt x="1952247" y="1927860"/>
                </a:moveTo>
                <a:lnTo>
                  <a:pt x="1973583" y="1927860"/>
                </a:lnTo>
              </a:path>
              <a:path w="8513445" h="3962400">
                <a:moveTo>
                  <a:pt x="2314959" y="1927860"/>
                </a:moveTo>
                <a:lnTo>
                  <a:pt x="2325627" y="1927860"/>
                </a:lnTo>
              </a:path>
              <a:path w="8513445" h="3962400">
                <a:moveTo>
                  <a:pt x="2912367" y="1927860"/>
                </a:moveTo>
                <a:lnTo>
                  <a:pt x="2944371" y="1927860"/>
                </a:lnTo>
              </a:path>
              <a:path w="8513445" h="3962400">
                <a:moveTo>
                  <a:pt x="3232407" y="1927860"/>
                </a:moveTo>
                <a:lnTo>
                  <a:pt x="3264411" y="1927860"/>
                </a:lnTo>
              </a:path>
              <a:path w="8513445" h="3962400">
                <a:moveTo>
                  <a:pt x="4779267" y="1927859"/>
                </a:moveTo>
                <a:lnTo>
                  <a:pt x="4789935" y="1927859"/>
                </a:lnTo>
              </a:path>
              <a:path w="8513445" h="3962400">
                <a:moveTo>
                  <a:pt x="5163315" y="1927859"/>
                </a:moveTo>
                <a:lnTo>
                  <a:pt x="5184651" y="1927859"/>
                </a:lnTo>
              </a:path>
              <a:path w="8513445" h="3962400">
                <a:moveTo>
                  <a:pt x="5707383" y="1927859"/>
                </a:moveTo>
                <a:lnTo>
                  <a:pt x="5739387" y="1927859"/>
                </a:lnTo>
              </a:path>
              <a:path w="8513445" h="3962400">
                <a:moveTo>
                  <a:pt x="6112767" y="1927859"/>
                </a:moveTo>
                <a:lnTo>
                  <a:pt x="6134103" y="1927859"/>
                </a:lnTo>
              </a:path>
              <a:path w="8513445" h="3962400">
                <a:moveTo>
                  <a:pt x="6656835" y="1927859"/>
                </a:moveTo>
                <a:lnTo>
                  <a:pt x="6678171" y="1927859"/>
                </a:lnTo>
              </a:path>
              <a:path w="8513445" h="3962400">
                <a:moveTo>
                  <a:pt x="7040883" y="1927859"/>
                </a:moveTo>
                <a:lnTo>
                  <a:pt x="7051551" y="1927859"/>
                </a:lnTo>
              </a:path>
              <a:path w="8513445" h="3962400">
                <a:moveTo>
                  <a:pt x="7595619" y="1927859"/>
                </a:moveTo>
                <a:lnTo>
                  <a:pt x="7616955" y="1927859"/>
                </a:lnTo>
              </a:path>
              <a:path w="8513445" h="3962400">
                <a:moveTo>
                  <a:pt x="7979667" y="1927859"/>
                </a:moveTo>
                <a:lnTo>
                  <a:pt x="7990335" y="1927859"/>
                </a:lnTo>
              </a:path>
              <a:path w="8513445" h="3962400">
                <a:moveTo>
                  <a:pt x="53340" y="1935480"/>
                </a:moveTo>
                <a:lnTo>
                  <a:pt x="74675" y="1935480"/>
                </a:lnTo>
              </a:path>
              <a:path w="8513445" h="3962400">
                <a:moveTo>
                  <a:pt x="426723" y="1935480"/>
                </a:moveTo>
                <a:lnTo>
                  <a:pt x="448059" y="1935480"/>
                </a:lnTo>
              </a:path>
              <a:path w="8513445" h="3962400">
                <a:moveTo>
                  <a:pt x="1002795" y="1935480"/>
                </a:moveTo>
                <a:lnTo>
                  <a:pt x="1013463" y="1935480"/>
                </a:lnTo>
              </a:path>
              <a:path w="8513445" h="3962400">
                <a:moveTo>
                  <a:pt x="1376175" y="1935480"/>
                </a:moveTo>
                <a:lnTo>
                  <a:pt x="1397511" y="1935480"/>
                </a:lnTo>
              </a:path>
              <a:path w="8513445" h="3962400">
                <a:moveTo>
                  <a:pt x="1952247" y="1935480"/>
                </a:moveTo>
                <a:lnTo>
                  <a:pt x="1973583" y="1935480"/>
                </a:lnTo>
              </a:path>
              <a:path w="8513445" h="3962400">
                <a:moveTo>
                  <a:pt x="2314959" y="1935480"/>
                </a:moveTo>
                <a:lnTo>
                  <a:pt x="2325627" y="1935480"/>
                </a:lnTo>
              </a:path>
              <a:path w="8513445" h="3962400">
                <a:moveTo>
                  <a:pt x="2901699" y="1935480"/>
                </a:moveTo>
                <a:lnTo>
                  <a:pt x="2944371" y="1935480"/>
                </a:lnTo>
              </a:path>
              <a:path w="8513445" h="3962400">
                <a:moveTo>
                  <a:pt x="3243075" y="1935480"/>
                </a:moveTo>
                <a:lnTo>
                  <a:pt x="3264411" y="1935480"/>
                </a:lnTo>
              </a:path>
              <a:path w="8513445" h="3962400">
                <a:moveTo>
                  <a:pt x="4779267" y="1935479"/>
                </a:moveTo>
                <a:lnTo>
                  <a:pt x="4789935" y="1935479"/>
                </a:lnTo>
              </a:path>
              <a:path w="8513445" h="3962400">
                <a:moveTo>
                  <a:pt x="5163315" y="1935479"/>
                </a:moveTo>
                <a:lnTo>
                  <a:pt x="5184651" y="1935479"/>
                </a:lnTo>
              </a:path>
              <a:path w="8513445" h="3962400">
                <a:moveTo>
                  <a:pt x="5707383" y="1935479"/>
                </a:moveTo>
                <a:lnTo>
                  <a:pt x="5739387" y="1935479"/>
                </a:lnTo>
              </a:path>
              <a:path w="8513445" h="3962400">
                <a:moveTo>
                  <a:pt x="6112767" y="1935479"/>
                </a:moveTo>
                <a:lnTo>
                  <a:pt x="6134103" y="1935479"/>
                </a:lnTo>
              </a:path>
              <a:path w="8513445" h="3962400">
                <a:moveTo>
                  <a:pt x="6656835" y="1935479"/>
                </a:moveTo>
                <a:lnTo>
                  <a:pt x="6678171" y="1935479"/>
                </a:lnTo>
              </a:path>
              <a:path w="8513445" h="3962400">
                <a:moveTo>
                  <a:pt x="7040883" y="1935479"/>
                </a:moveTo>
                <a:lnTo>
                  <a:pt x="7051551" y="1935479"/>
                </a:lnTo>
              </a:path>
              <a:path w="8513445" h="3962400">
                <a:moveTo>
                  <a:pt x="7595619" y="1935479"/>
                </a:moveTo>
                <a:lnTo>
                  <a:pt x="7616955" y="1935479"/>
                </a:lnTo>
              </a:path>
              <a:path w="8513445" h="3962400">
                <a:moveTo>
                  <a:pt x="7979667" y="1935479"/>
                </a:moveTo>
                <a:lnTo>
                  <a:pt x="7990335" y="1935479"/>
                </a:lnTo>
              </a:path>
              <a:path w="8513445" h="3962400">
                <a:moveTo>
                  <a:pt x="53340" y="1943100"/>
                </a:moveTo>
                <a:lnTo>
                  <a:pt x="74675" y="1943100"/>
                </a:lnTo>
              </a:path>
              <a:path w="8513445" h="3962400">
                <a:moveTo>
                  <a:pt x="426723" y="1943100"/>
                </a:moveTo>
                <a:lnTo>
                  <a:pt x="448059" y="1943100"/>
                </a:lnTo>
              </a:path>
              <a:path w="8513445" h="3962400">
                <a:moveTo>
                  <a:pt x="1002795" y="1943100"/>
                </a:moveTo>
                <a:lnTo>
                  <a:pt x="1013463" y="1943100"/>
                </a:lnTo>
              </a:path>
              <a:path w="8513445" h="3962400">
                <a:moveTo>
                  <a:pt x="1376175" y="1943100"/>
                </a:moveTo>
                <a:lnTo>
                  <a:pt x="1397511" y="1943100"/>
                </a:lnTo>
              </a:path>
              <a:path w="8513445" h="3962400">
                <a:moveTo>
                  <a:pt x="1952247" y="1943100"/>
                </a:moveTo>
                <a:lnTo>
                  <a:pt x="1973583" y="1943100"/>
                </a:lnTo>
              </a:path>
              <a:path w="8513445" h="3962400">
                <a:moveTo>
                  <a:pt x="2314959" y="1943100"/>
                </a:moveTo>
                <a:lnTo>
                  <a:pt x="2325627" y="1943100"/>
                </a:lnTo>
              </a:path>
              <a:path w="8513445" h="3962400">
                <a:moveTo>
                  <a:pt x="2901699" y="1943100"/>
                </a:moveTo>
                <a:lnTo>
                  <a:pt x="2933703" y="1943100"/>
                </a:lnTo>
              </a:path>
              <a:path w="8513445" h="3962400">
                <a:moveTo>
                  <a:pt x="3243075" y="1943100"/>
                </a:moveTo>
                <a:lnTo>
                  <a:pt x="3264411" y="1943100"/>
                </a:lnTo>
              </a:path>
              <a:path w="8513445" h="3962400">
                <a:moveTo>
                  <a:pt x="4779267" y="1943099"/>
                </a:moveTo>
                <a:lnTo>
                  <a:pt x="4789935" y="1943099"/>
                </a:lnTo>
              </a:path>
              <a:path w="8513445" h="3962400">
                <a:moveTo>
                  <a:pt x="5163315" y="1943099"/>
                </a:moveTo>
                <a:lnTo>
                  <a:pt x="5184651" y="1943099"/>
                </a:lnTo>
              </a:path>
              <a:path w="8513445" h="3962400">
                <a:moveTo>
                  <a:pt x="5707383" y="1943099"/>
                </a:moveTo>
                <a:lnTo>
                  <a:pt x="5739387" y="1943099"/>
                </a:lnTo>
              </a:path>
              <a:path w="8513445" h="3962400">
                <a:moveTo>
                  <a:pt x="6112767" y="1943099"/>
                </a:moveTo>
                <a:lnTo>
                  <a:pt x="6134103" y="1943099"/>
                </a:lnTo>
              </a:path>
              <a:path w="8513445" h="3962400">
                <a:moveTo>
                  <a:pt x="6656835" y="1943099"/>
                </a:moveTo>
                <a:lnTo>
                  <a:pt x="6678171" y="1943099"/>
                </a:lnTo>
              </a:path>
              <a:path w="8513445" h="3962400">
                <a:moveTo>
                  <a:pt x="7040883" y="1943099"/>
                </a:moveTo>
                <a:lnTo>
                  <a:pt x="7051551" y="1943099"/>
                </a:lnTo>
              </a:path>
              <a:path w="8513445" h="3962400">
                <a:moveTo>
                  <a:pt x="7595619" y="1943099"/>
                </a:moveTo>
                <a:lnTo>
                  <a:pt x="7616955" y="1943099"/>
                </a:lnTo>
              </a:path>
              <a:path w="8513445" h="3962400">
                <a:moveTo>
                  <a:pt x="7979667" y="1943099"/>
                </a:moveTo>
                <a:lnTo>
                  <a:pt x="7990335" y="1943099"/>
                </a:lnTo>
              </a:path>
              <a:path w="8513445" h="3962400">
                <a:moveTo>
                  <a:pt x="53340" y="1950720"/>
                </a:moveTo>
                <a:lnTo>
                  <a:pt x="74675" y="1950720"/>
                </a:lnTo>
              </a:path>
              <a:path w="8513445" h="3962400">
                <a:moveTo>
                  <a:pt x="426723" y="1950720"/>
                </a:moveTo>
                <a:lnTo>
                  <a:pt x="448059" y="1950720"/>
                </a:lnTo>
              </a:path>
              <a:path w="8513445" h="3962400">
                <a:moveTo>
                  <a:pt x="1002795" y="1950720"/>
                </a:moveTo>
                <a:lnTo>
                  <a:pt x="1013463" y="1950720"/>
                </a:lnTo>
              </a:path>
              <a:path w="8513445" h="3962400">
                <a:moveTo>
                  <a:pt x="1376175" y="1950720"/>
                </a:moveTo>
                <a:lnTo>
                  <a:pt x="1397511" y="1950720"/>
                </a:lnTo>
              </a:path>
              <a:path w="8513445" h="3962400">
                <a:moveTo>
                  <a:pt x="1952247" y="1950720"/>
                </a:moveTo>
                <a:lnTo>
                  <a:pt x="1973583" y="1950720"/>
                </a:lnTo>
              </a:path>
              <a:path w="8513445" h="3962400">
                <a:moveTo>
                  <a:pt x="2314959" y="1950720"/>
                </a:moveTo>
                <a:lnTo>
                  <a:pt x="2325627" y="1950720"/>
                </a:lnTo>
              </a:path>
              <a:path w="8513445" h="3962400">
                <a:moveTo>
                  <a:pt x="2901699" y="1950720"/>
                </a:moveTo>
                <a:lnTo>
                  <a:pt x="2933703" y="1950720"/>
                </a:lnTo>
              </a:path>
              <a:path w="8513445" h="3962400">
                <a:moveTo>
                  <a:pt x="3243075" y="1950720"/>
                </a:moveTo>
                <a:lnTo>
                  <a:pt x="3264411" y="1950720"/>
                </a:lnTo>
              </a:path>
              <a:path w="8513445" h="3962400">
                <a:moveTo>
                  <a:pt x="4779267" y="1950719"/>
                </a:moveTo>
                <a:lnTo>
                  <a:pt x="4789935" y="1950719"/>
                </a:lnTo>
              </a:path>
              <a:path w="8513445" h="3962400">
                <a:moveTo>
                  <a:pt x="5163315" y="1950719"/>
                </a:moveTo>
                <a:lnTo>
                  <a:pt x="5184651" y="1950719"/>
                </a:lnTo>
              </a:path>
              <a:path w="8513445" h="3962400">
                <a:moveTo>
                  <a:pt x="5707383" y="1950719"/>
                </a:moveTo>
                <a:lnTo>
                  <a:pt x="5739387" y="1950719"/>
                </a:lnTo>
              </a:path>
              <a:path w="8513445" h="3962400">
                <a:moveTo>
                  <a:pt x="6112767" y="1950719"/>
                </a:moveTo>
                <a:lnTo>
                  <a:pt x="6134103" y="1950719"/>
                </a:lnTo>
              </a:path>
              <a:path w="8513445" h="3962400">
                <a:moveTo>
                  <a:pt x="6656835" y="1950719"/>
                </a:moveTo>
                <a:lnTo>
                  <a:pt x="6678171" y="1950719"/>
                </a:lnTo>
              </a:path>
              <a:path w="8513445" h="3962400">
                <a:moveTo>
                  <a:pt x="7040883" y="1950719"/>
                </a:moveTo>
                <a:lnTo>
                  <a:pt x="7051551" y="1950719"/>
                </a:lnTo>
              </a:path>
              <a:path w="8513445" h="3962400">
                <a:moveTo>
                  <a:pt x="7595619" y="1950719"/>
                </a:moveTo>
                <a:lnTo>
                  <a:pt x="7616955" y="1950719"/>
                </a:lnTo>
              </a:path>
              <a:path w="8513445" h="3962400">
                <a:moveTo>
                  <a:pt x="7979667" y="1950719"/>
                </a:moveTo>
                <a:lnTo>
                  <a:pt x="7990335" y="1950719"/>
                </a:lnTo>
              </a:path>
              <a:path w="8513445" h="3962400">
                <a:moveTo>
                  <a:pt x="53340" y="1958339"/>
                </a:moveTo>
                <a:lnTo>
                  <a:pt x="74675" y="1958339"/>
                </a:lnTo>
              </a:path>
              <a:path w="8513445" h="3962400">
                <a:moveTo>
                  <a:pt x="426723" y="1958339"/>
                </a:moveTo>
                <a:lnTo>
                  <a:pt x="448059" y="1958339"/>
                </a:lnTo>
              </a:path>
              <a:path w="8513445" h="3962400">
                <a:moveTo>
                  <a:pt x="1002795" y="1958339"/>
                </a:moveTo>
                <a:lnTo>
                  <a:pt x="1013463" y="1958339"/>
                </a:lnTo>
              </a:path>
              <a:path w="8513445" h="3962400">
                <a:moveTo>
                  <a:pt x="1376175" y="1958339"/>
                </a:moveTo>
                <a:lnTo>
                  <a:pt x="1397511" y="1958339"/>
                </a:lnTo>
              </a:path>
              <a:path w="8513445" h="3962400">
                <a:moveTo>
                  <a:pt x="1952247" y="1958339"/>
                </a:moveTo>
                <a:lnTo>
                  <a:pt x="1973583" y="1958339"/>
                </a:lnTo>
              </a:path>
              <a:path w="8513445" h="3962400">
                <a:moveTo>
                  <a:pt x="2314959" y="1958339"/>
                </a:moveTo>
                <a:lnTo>
                  <a:pt x="2336295" y="1958339"/>
                </a:lnTo>
              </a:path>
              <a:path w="8513445" h="3962400">
                <a:moveTo>
                  <a:pt x="2901699" y="1958339"/>
                </a:moveTo>
                <a:lnTo>
                  <a:pt x="2933703" y="1958339"/>
                </a:lnTo>
              </a:path>
              <a:path w="8513445" h="3962400">
                <a:moveTo>
                  <a:pt x="3243075" y="1958339"/>
                </a:moveTo>
                <a:lnTo>
                  <a:pt x="3264411" y="1958339"/>
                </a:lnTo>
              </a:path>
              <a:path w="8513445" h="3962400">
                <a:moveTo>
                  <a:pt x="4779267" y="1958339"/>
                </a:moveTo>
                <a:lnTo>
                  <a:pt x="4789935" y="1958339"/>
                </a:lnTo>
              </a:path>
              <a:path w="8513445" h="3962400">
                <a:moveTo>
                  <a:pt x="5163315" y="1958339"/>
                </a:moveTo>
                <a:lnTo>
                  <a:pt x="5184651" y="1958339"/>
                </a:lnTo>
              </a:path>
              <a:path w="8513445" h="3962400">
                <a:moveTo>
                  <a:pt x="5707383" y="1958339"/>
                </a:moveTo>
                <a:lnTo>
                  <a:pt x="5739387" y="1958339"/>
                </a:lnTo>
              </a:path>
              <a:path w="8513445" h="3962400">
                <a:moveTo>
                  <a:pt x="6112767" y="1958339"/>
                </a:moveTo>
                <a:lnTo>
                  <a:pt x="6134103" y="1958339"/>
                </a:lnTo>
              </a:path>
              <a:path w="8513445" h="3962400">
                <a:moveTo>
                  <a:pt x="6656835" y="1958339"/>
                </a:moveTo>
                <a:lnTo>
                  <a:pt x="6678171" y="1958339"/>
                </a:lnTo>
              </a:path>
              <a:path w="8513445" h="3962400">
                <a:moveTo>
                  <a:pt x="7040883" y="1958339"/>
                </a:moveTo>
                <a:lnTo>
                  <a:pt x="7051551" y="1958339"/>
                </a:lnTo>
              </a:path>
              <a:path w="8513445" h="3962400">
                <a:moveTo>
                  <a:pt x="7595619" y="1958339"/>
                </a:moveTo>
                <a:lnTo>
                  <a:pt x="7616955" y="1958339"/>
                </a:lnTo>
              </a:path>
              <a:path w="8513445" h="3962400">
                <a:moveTo>
                  <a:pt x="7979667" y="1958339"/>
                </a:moveTo>
                <a:lnTo>
                  <a:pt x="7990335" y="1958339"/>
                </a:lnTo>
              </a:path>
              <a:path w="8513445" h="3962400">
                <a:moveTo>
                  <a:pt x="53340" y="1965960"/>
                </a:moveTo>
                <a:lnTo>
                  <a:pt x="74675" y="1965960"/>
                </a:lnTo>
              </a:path>
              <a:path w="8513445" h="3962400">
                <a:moveTo>
                  <a:pt x="426723" y="1965960"/>
                </a:moveTo>
                <a:lnTo>
                  <a:pt x="448059" y="1965960"/>
                </a:lnTo>
              </a:path>
              <a:path w="8513445" h="3962400">
                <a:moveTo>
                  <a:pt x="1002795" y="1965960"/>
                </a:moveTo>
                <a:lnTo>
                  <a:pt x="1013463" y="1965960"/>
                </a:lnTo>
              </a:path>
              <a:path w="8513445" h="3962400">
                <a:moveTo>
                  <a:pt x="1376175" y="1965960"/>
                </a:moveTo>
                <a:lnTo>
                  <a:pt x="1397511" y="1965960"/>
                </a:lnTo>
              </a:path>
              <a:path w="8513445" h="3962400">
                <a:moveTo>
                  <a:pt x="1941579" y="1965960"/>
                </a:moveTo>
                <a:lnTo>
                  <a:pt x="1973583" y="1965960"/>
                </a:lnTo>
              </a:path>
              <a:path w="8513445" h="3962400">
                <a:moveTo>
                  <a:pt x="2314959" y="1965960"/>
                </a:moveTo>
                <a:lnTo>
                  <a:pt x="2336295" y="1965960"/>
                </a:lnTo>
              </a:path>
              <a:path w="8513445" h="3962400">
                <a:moveTo>
                  <a:pt x="2901699" y="1965960"/>
                </a:moveTo>
                <a:lnTo>
                  <a:pt x="2933703" y="1965960"/>
                </a:lnTo>
              </a:path>
              <a:path w="8513445" h="3962400">
                <a:moveTo>
                  <a:pt x="3243075" y="1965960"/>
                </a:moveTo>
                <a:lnTo>
                  <a:pt x="3264411" y="1965960"/>
                </a:lnTo>
              </a:path>
              <a:path w="8513445" h="3962400">
                <a:moveTo>
                  <a:pt x="4779267" y="1965959"/>
                </a:moveTo>
                <a:lnTo>
                  <a:pt x="4789935" y="1965959"/>
                </a:lnTo>
              </a:path>
              <a:path w="8513445" h="3962400">
                <a:moveTo>
                  <a:pt x="5163315" y="1965959"/>
                </a:moveTo>
                <a:lnTo>
                  <a:pt x="5184651" y="1965959"/>
                </a:lnTo>
              </a:path>
              <a:path w="8513445" h="3962400">
                <a:moveTo>
                  <a:pt x="5707383" y="1965959"/>
                </a:moveTo>
                <a:lnTo>
                  <a:pt x="5739387" y="1965959"/>
                </a:lnTo>
              </a:path>
              <a:path w="8513445" h="3962400">
                <a:moveTo>
                  <a:pt x="6112767" y="1965959"/>
                </a:moveTo>
                <a:lnTo>
                  <a:pt x="6134103" y="1965959"/>
                </a:lnTo>
              </a:path>
              <a:path w="8513445" h="3962400">
                <a:moveTo>
                  <a:pt x="6656835" y="1965959"/>
                </a:moveTo>
                <a:lnTo>
                  <a:pt x="6678171" y="1965959"/>
                </a:lnTo>
              </a:path>
              <a:path w="8513445" h="3962400">
                <a:moveTo>
                  <a:pt x="7040883" y="1965959"/>
                </a:moveTo>
                <a:lnTo>
                  <a:pt x="7051551" y="1965959"/>
                </a:lnTo>
              </a:path>
              <a:path w="8513445" h="3962400">
                <a:moveTo>
                  <a:pt x="7595619" y="1965959"/>
                </a:moveTo>
                <a:lnTo>
                  <a:pt x="7616955" y="1965959"/>
                </a:lnTo>
              </a:path>
              <a:path w="8513445" h="3962400">
                <a:moveTo>
                  <a:pt x="7979667" y="1965959"/>
                </a:moveTo>
                <a:lnTo>
                  <a:pt x="7990335" y="1965959"/>
                </a:lnTo>
              </a:path>
              <a:path w="8513445" h="3962400">
                <a:moveTo>
                  <a:pt x="53340" y="1973580"/>
                </a:moveTo>
                <a:lnTo>
                  <a:pt x="74675" y="1973580"/>
                </a:lnTo>
              </a:path>
              <a:path w="8513445" h="3962400">
                <a:moveTo>
                  <a:pt x="426723" y="1973580"/>
                </a:moveTo>
                <a:lnTo>
                  <a:pt x="448059" y="1973580"/>
                </a:lnTo>
              </a:path>
              <a:path w="8513445" h="3962400">
                <a:moveTo>
                  <a:pt x="1002795" y="1973580"/>
                </a:moveTo>
                <a:lnTo>
                  <a:pt x="1013463" y="1973580"/>
                </a:lnTo>
              </a:path>
              <a:path w="8513445" h="3962400">
                <a:moveTo>
                  <a:pt x="1386843" y="1973580"/>
                </a:moveTo>
                <a:lnTo>
                  <a:pt x="1397511" y="1973580"/>
                </a:lnTo>
              </a:path>
              <a:path w="8513445" h="3962400">
                <a:moveTo>
                  <a:pt x="1941579" y="1973580"/>
                </a:moveTo>
                <a:lnTo>
                  <a:pt x="1962915" y="1973580"/>
                </a:lnTo>
              </a:path>
              <a:path w="8513445" h="3962400">
                <a:moveTo>
                  <a:pt x="2314959" y="1973580"/>
                </a:moveTo>
                <a:lnTo>
                  <a:pt x="2336295" y="1973580"/>
                </a:lnTo>
              </a:path>
              <a:path w="8513445" h="3962400">
                <a:moveTo>
                  <a:pt x="2901699" y="1973580"/>
                </a:moveTo>
                <a:lnTo>
                  <a:pt x="2923035" y="1973580"/>
                </a:lnTo>
              </a:path>
              <a:path w="8513445" h="3962400">
                <a:moveTo>
                  <a:pt x="3243075" y="1973580"/>
                </a:moveTo>
                <a:lnTo>
                  <a:pt x="3264411" y="1973580"/>
                </a:lnTo>
              </a:path>
              <a:path w="8513445" h="3962400">
                <a:moveTo>
                  <a:pt x="4779267" y="1973579"/>
                </a:moveTo>
                <a:lnTo>
                  <a:pt x="4789935" y="1973579"/>
                </a:lnTo>
              </a:path>
              <a:path w="8513445" h="3962400">
                <a:moveTo>
                  <a:pt x="5163315" y="1973579"/>
                </a:moveTo>
                <a:lnTo>
                  <a:pt x="5184651" y="1973579"/>
                </a:lnTo>
              </a:path>
              <a:path w="8513445" h="3962400">
                <a:moveTo>
                  <a:pt x="5707383" y="1973579"/>
                </a:moveTo>
                <a:lnTo>
                  <a:pt x="5739387" y="1973579"/>
                </a:lnTo>
              </a:path>
              <a:path w="8513445" h="3962400">
                <a:moveTo>
                  <a:pt x="6112767" y="1973579"/>
                </a:moveTo>
                <a:lnTo>
                  <a:pt x="6134103" y="1973579"/>
                </a:lnTo>
              </a:path>
              <a:path w="8513445" h="3962400">
                <a:moveTo>
                  <a:pt x="6656835" y="1973579"/>
                </a:moveTo>
                <a:lnTo>
                  <a:pt x="6678171" y="1973579"/>
                </a:lnTo>
              </a:path>
              <a:path w="8513445" h="3962400">
                <a:moveTo>
                  <a:pt x="7040883" y="1973579"/>
                </a:moveTo>
                <a:lnTo>
                  <a:pt x="7051551" y="1973579"/>
                </a:lnTo>
              </a:path>
              <a:path w="8513445" h="3962400">
                <a:moveTo>
                  <a:pt x="7595619" y="1973579"/>
                </a:moveTo>
                <a:lnTo>
                  <a:pt x="7616955" y="1973579"/>
                </a:lnTo>
              </a:path>
              <a:path w="8513445" h="3962400">
                <a:moveTo>
                  <a:pt x="7979667" y="1973579"/>
                </a:moveTo>
                <a:lnTo>
                  <a:pt x="7990335" y="1973579"/>
                </a:lnTo>
              </a:path>
              <a:path w="8513445" h="3962400">
                <a:moveTo>
                  <a:pt x="42671" y="1981200"/>
                </a:moveTo>
                <a:lnTo>
                  <a:pt x="74675" y="1981200"/>
                </a:lnTo>
              </a:path>
              <a:path w="8513445" h="3962400">
                <a:moveTo>
                  <a:pt x="426723" y="1981200"/>
                </a:moveTo>
                <a:lnTo>
                  <a:pt x="448059" y="1981200"/>
                </a:lnTo>
              </a:path>
              <a:path w="8513445" h="3962400">
                <a:moveTo>
                  <a:pt x="1002795" y="1981200"/>
                </a:moveTo>
                <a:lnTo>
                  <a:pt x="1013463" y="1981200"/>
                </a:lnTo>
              </a:path>
              <a:path w="8513445" h="3962400">
                <a:moveTo>
                  <a:pt x="1386843" y="1981200"/>
                </a:moveTo>
                <a:lnTo>
                  <a:pt x="1397511" y="1981200"/>
                </a:lnTo>
              </a:path>
              <a:path w="8513445" h="3962400">
                <a:moveTo>
                  <a:pt x="1941579" y="1981200"/>
                </a:moveTo>
                <a:lnTo>
                  <a:pt x="1962915" y="1981200"/>
                </a:lnTo>
              </a:path>
              <a:path w="8513445" h="3962400">
                <a:moveTo>
                  <a:pt x="2314959" y="1981200"/>
                </a:moveTo>
                <a:lnTo>
                  <a:pt x="2336295" y="1981200"/>
                </a:lnTo>
              </a:path>
              <a:path w="8513445" h="3962400">
                <a:moveTo>
                  <a:pt x="2901699" y="1981200"/>
                </a:moveTo>
                <a:lnTo>
                  <a:pt x="2923035" y="1981200"/>
                </a:lnTo>
              </a:path>
              <a:path w="8513445" h="3962400">
                <a:moveTo>
                  <a:pt x="3253743" y="1981200"/>
                </a:moveTo>
                <a:lnTo>
                  <a:pt x="3275079" y="1981200"/>
                </a:lnTo>
              </a:path>
              <a:path w="8513445" h="3962400">
                <a:moveTo>
                  <a:pt x="4779267" y="1981199"/>
                </a:moveTo>
                <a:lnTo>
                  <a:pt x="4789935" y="1981199"/>
                </a:lnTo>
              </a:path>
              <a:path w="8513445" h="3962400">
                <a:moveTo>
                  <a:pt x="5173983" y="1981199"/>
                </a:moveTo>
                <a:lnTo>
                  <a:pt x="5195319" y="1981199"/>
                </a:lnTo>
              </a:path>
              <a:path w="8513445" h="3962400">
                <a:moveTo>
                  <a:pt x="5707383" y="1981199"/>
                </a:moveTo>
                <a:lnTo>
                  <a:pt x="5739387" y="1981199"/>
                </a:lnTo>
              </a:path>
              <a:path w="8513445" h="3962400">
                <a:moveTo>
                  <a:pt x="6112767" y="1981199"/>
                </a:moveTo>
                <a:lnTo>
                  <a:pt x="6134103" y="1981199"/>
                </a:lnTo>
              </a:path>
              <a:path w="8513445" h="3962400">
                <a:moveTo>
                  <a:pt x="6656835" y="1981199"/>
                </a:moveTo>
                <a:lnTo>
                  <a:pt x="6678171" y="1981199"/>
                </a:lnTo>
              </a:path>
              <a:path w="8513445" h="3962400">
                <a:moveTo>
                  <a:pt x="7040883" y="1981199"/>
                </a:moveTo>
                <a:lnTo>
                  <a:pt x="7051551" y="1981199"/>
                </a:lnTo>
              </a:path>
              <a:path w="8513445" h="3962400">
                <a:moveTo>
                  <a:pt x="7584951" y="1981199"/>
                </a:moveTo>
                <a:lnTo>
                  <a:pt x="7616955" y="1981199"/>
                </a:lnTo>
              </a:path>
              <a:path w="8513445" h="3962400">
                <a:moveTo>
                  <a:pt x="7990335" y="1981199"/>
                </a:moveTo>
                <a:lnTo>
                  <a:pt x="8001003" y="1981199"/>
                </a:lnTo>
              </a:path>
              <a:path w="8513445" h="3962400">
                <a:moveTo>
                  <a:pt x="42671" y="1988820"/>
                </a:moveTo>
                <a:lnTo>
                  <a:pt x="74675" y="1988820"/>
                </a:lnTo>
              </a:path>
              <a:path w="8513445" h="3962400">
                <a:moveTo>
                  <a:pt x="426723" y="1988820"/>
                </a:moveTo>
                <a:lnTo>
                  <a:pt x="448059" y="1988820"/>
                </a:lnTo>
              </a:path>
              <a:path w="8513445" h="3962400">
                <a:moveTo>
                  <a:pt x="1002795" y="1988820"/>
                </a:moveTo>
                <a:lnTo>
                  <a:pt x="1013463" y="1988820"/>
                </a:lnTo>
              </a:path>
              <a:path w="8513445" h="3962400">
                <a:moveTo>
                  <a:pt x="1386843" y="1988820"/>
                </a:moveTo>
                <a:lnTo>
                  <a:pt x="1397511" y="1988820"/>
                </a:lnTo>
              </a:path>
              <a:path w="8513445" h="3962400">
                <a:moveTo>
                  <a:pt x="1941579" y="1988820"/>
                </a:moveTo>
                <a:lnTo>
                  <a:pt x="1962915" y="1988820"/>
                </a:lnTo>
              </a:path>
              <a:path w="8513445" h="3962400">
                <a:moveTo>
                  <a:pt x="2314959" y="1988820"/>
                </a:moveTo>
                <a:lnTo>
                  <a:pt x="2336295" y="1988820"/>
                </a:lnTo>
              </a:path>
              <a:path w="8513445" h="3962400">
                <a:moveTo>
                  <a:pt x="2891031" y="1988820"/>
                </a:moveTo>
                <a:lnTo>
                  <a:pt x="2923035" y="1988820"/>
                </a:lnTo>
              </a:path>
              <a:path w="8513445" h="3962400">
                <a:moveTo>
                  <a:pt x="3253743" y="1988820"/>
                </a:moveTo>
                <a:lnTo>
                  <a:pt x="3275079" y="1988820"/>
                </a:lnTo>
              </a:path>
              <a:path w="8513445" h="3962400">
                <a:moveTo>
                  <a:pt x="4768599" y="1988819"/>
                </a:moveTo>
                <a:lnTo>
                  <a:pt x="4779267" y="1988819"/>
                </a:lnTo>
              </a:path>
              <a:path w="8513445" h="3962400">
                <a:moveTo>
                  <a:pt x="5173983" y="1988819"/>
                </a:moveTo>
                <a:lnTo>
                  <a:pt x="5195319" y="1988819"/>
                </a:lnTo>
              </a:path>
              <a:path w="8513445" h="3962400">
                <a:moveTo>
                  <a:pt x="5707383" y="1988819"/>
                </a:moveTo>
                <a:lnTo>
                  <a:pt x="5739387" y="1988819"/>
                </a:lnTo>
              </a:path>
              <a:path w="8513445" h="3962400">
                <a:moveTo>
                  <a:pt x="6112767" y="1988819"/>
                </a:moveTo>
                <a:lnTo>
                  <a:pt x="6134103" y="1988819"/>
                </a:lnTo>
              </a:path>
              <a:path w="8513445" h="3962400">
                <a:moveTo>
                  <a:pt x="6646167" y="1988819"/>
                </a:moveTo>
                <a:lnTo>
                  <a:pt x="6667503" y="1988819"/>
                </a:lnTo>
              </a:path>
              <a:path w="8513445" h="3962400">
                <a:moveTo>
                  <a:pt x="7040883" y="1988819"/>
                </a:moveTo>
                <a:lnTo>
                  <a:pt x="7051551" y="1988819"/>
                </a:lnTo>
              </a:path>
              <a:path w="8513445" h="3962400">
                <a:moveTo>
                  <a:pt x="7584951" y="1988819"/>
                </a:moveTo>
                <a:lnTo>
                  <a:pt x="7606287" y="1988819"/>
                </a:lnTo>
              </a:path>
              <a:path w="8513445" h="3962400">
                <a:moveTo>
                  <a:pt x="7990335" y="1988819"/>
                </a:moveTo>
                <a:lnTo>
                  <a:pt x="8001003" y="1988819"/>
                </a:lnTo>
              </a:path>
              <a:path w="8513445" h="3962400">
                <a:moveTo>
                  <a:pt x="42671" y="1996439"/>
                </a:moveTo>
                <a:lnTo>
                  <a:pt x="74675" y="1996439"/>
                </a:lnTo>
              </a:path>
              <a:path w="8513445" h="3962400">
                <a:moveTo>
                  <a:pt x="437391" y="1996439"/>
                </a:moveTo>
                <a:lnTo>
                  <a:pt x="458727" y="1996439"/>
                </a:lnTo>
              </a:path>
              <a:path w="8513445" h="3962400">
                <a:moveTo>
                  <a:pt x="1002795" y="1996439"/>
                </a:moveTo>
                <a:lnTo>
                  <a:pt x="1013463" y="1996439"/>
                </a:lnTo>
              </a:path>
              <a:path w="8513445" h="3962400">
                <a:moveTo>
                  <a:pt x="1386843" y="1996439"/>
                </a:moveTo>
                <a:lnTo>
                  <a:pt x="1397511" y="1996439"/>
                </a:lnTo>
              </a:path>
              <a:path w="8513445" h="3962400">
                <a:moveTo>
                  <a:pt x="1941579" y="1996439"/>
                </a:moveTo>
                <a:lnTo>
                  <a:pt x="1962915" y="1996439"/>
                </a:lnTo>
              </a:path>
              <a:path w="8513445" h="3962400">
                <a:moveTo>
                  <a:pt x="2314959" y="1996439"/>
                </a:moveTo>
                <a:lnTo>
                  <a:pt x="2336295" y="1996439"/>
                </a:lnTo>
              </a:path>
              <a:path w="8513445" h="3962400">
                <a:moveTo>
                  <a:pt x="2891031" y="1996439"/>
                </a:moveTo>
                <a:lnTo>
                  <a:pt x="2923035" y="1996439"/>
                </a:lnTo>
              </a:path>
              <a:path w="8513445" h="3962400">
                <a:moveTo>
                  <a:pt x="3253743" y="1996439"/>
                </a:moveTo>
                <a:lnTo>
                  <a:pt x="3275079" y="1996439"/>
                </a:lnTo>
              </a:path>
              <a:path w="8513445" h="3962400">
                <a:moveTo>
                  <a:pt x="4768599" y="1996439"/>
                </a:moveTo>
                <a:lnTo>
                  <a:pt x="4779267" y="1996439"/>
                </a:lnTo>
              </a:path>
              <a:path w="8513445" h="3962400">
                <a:moveTo>
                  <a:pt x="5173983" y="1996439"/>
                </a:moveTo>
                <a:lnTo>
                  <a:pt x="5195319" y="1996439"/>
                </a:lnTo>
              </a:path>
              <a:path w="8513445" h="3962400">
                <a:moveTo>
                  <a:pt x="5707383" y="1996439"/>
                </a:moveTo>
                <a:lnTo>
                  <a:pt x="5739387" y="1996439"/>
                </a:lnTo>
              </a:path>
              <a:path w="8513445" h="3962400">
                <a:moveTo>
                  <a:pt x="6112767" y="1996439"/>
                </a:moveTo>
                <a:lnTo>
                  <a:pt x="6134103" y="1996439"/>
                </a:lnTo>
              </a:path>
              <a:path w="8513445" h="3962400">
                <a:moveTo>
                  <a:pt x="6646167" y="1996439"/>
                </a:moveTo>
                <a:lnTo>
                  <a:pt x="6667503" y="1996439"/>
                </a:lnTo>
              </a:path>
              <a:path w="8513445" h="3962400">
                <a:moveTo>
                  <a:pt x="7040883" y="1996439"/>
                </a:moveTo>
                <a:lnTo>
                  <a:pt x="7062219" y="1996439"/>
                </a:lnTo>
              </a:path>
              <a:path w="8513445" h="3962400">
                <a:moveTo>
                  <a:pt x="7584951" y="1996439"/>
                </a:moveTo>
                <a:lnTo>
                  <a:pt x="7606287" y="1996439"/>
                </a:lnTo>
              </a:path>
              <a:path w="8513445" h="3962400">
                <a:moveTo>
                  <a:pt x="7990335" y="1996439"/>
                </a:moveTo>
                <a:lnTo>
                  <a:pt x="8001003" y="1996439"/>
                </a:lnTo>
              </a:path>
              <a:path w="8513445" h="3962400">
                <a:moveTo>
                  <a:pt x="42671" y="2004060"/>
                </a:moveTo>
                <a:lnTo>
                  <a:pt x="64007" y="2004060"/>
                </a:lnTo>
              </a:path>
              <a:path w="8513445" h="3962400">
                <a:moveTo>
                  <a:pt x="437391" y="2004060"/>
                </a:moveTo>
                <a:lnTo>
                  <a:pt x="458727" y="2004060"/>
                </a:lnTo>
              </a:path>
              <a:path w="8513445" h="3962400">
                <a:moveTo>
                  <a:pt x="992127" y="2004060"/>
                </a:moveTo>
                <a:lnTo>
                  <a:pt x="1002795" y="2004060"/>
                </a:lnTo>
              </a:path>
              <a:path w="8513445" h="3962400">
                <a:moveTo>
                  <a:pt x="1386843" y="2004060"/>
                </a:moveTo>
                <a:lnTo>
                  <a:pt x="1397511" y="2004060"/>
                </a:lnTo>
              </a:path>
              <a:path w="8513445" h="3962400">
                <a:moveTo>
                  <a:pt x="1941579" y="2004060"/>
                </a:moveTo>
                <a:lnTo>
                  <a:pt x="1962915" y="2004060"/>
                </a:lnTo>
              </a:path>
              <a:path w="8513445" h="3962400">
                <a:moveTo>
                  <a:pt x="2314959" y="2004060"/>
                </a:moveTo>
                <a:lnTo>
                  <a:pt x="2336295" y="2004060"/>
                </a:lnTo>
              </a:path>
              <a:path w="8513445" h="3962400">
                <a:moveTo>
                  <a:pt x="2891031" y="2004060"/>
                </a:moveTo>
                <a:lnTo>
                  <a:pt x="2912367" y="2004060"/>
                </a:lnTo>
              </a:path>
              <a:path w="8513445" h="3962400">
                <a:moveTo>
                  <a:pt x="3253743" y="2004060"/>
                </a:moveTo>
                <a:lnTo>
                  <a:pt x="3275079" y="2004060"/>
                </a:lnTo>
              </a:path>
              <a:path w="8513445" h="3962400">
                <a:moveTo>
                  <a:pt x="4768599" y="2004059"/>
                </a:moveTo>
                <a:lnTo>
                  <a:pt x="4779267" y="2004059"/>
                </a:lnTo>
              </a:path>
              <a:path w="8513445" h="3962400">
                <a:moveTo>
                  <a:pt x="5173983" y="2004059"/>
                </a:moveTo>
                <a:lnTo>
                  <a:pt x="5195319" y="2004059"/>
                </a:lnTo>
              </a:path>
              <a:path w="8513445" h="3962400">
                <a:moveTo>
                  <a:pt x="5707383" y="2004059"/>
                </a:moveTo>
                <a:lnTo>
                  <a:pt x="5739387" y="2004059"/>
                </a:lnTo>
              </a:path>
              <a:path w="8513445" h="3962400">
                <a:moveTo>
                  <a:pt x="6112767" y="2004059"/>
                </a:moveTo>
                <a:lnTo>
                  <a:pt x="6134103" y="2004059"/>
                </a:lnTo>
              </a:path>
              <a:path w="8513445" h="3962400">
                <a:moveTo>
                  <a:pt x="6646167" y="2004059"/>
                </a:moveTo>
                <a:lnTo>
                  <a:pt x="6667503" y="2004059"/>
                </a:lnTo>
              </a:path>
              <a:path w="8513445" h="3962400">
                <a:moveTo>
                  <a:pt x="7040883" y="2004059"/>
                </a:moveTo>
                <a:lnTo>
                  <a:pt x="7062219" y="2004059"/>
                </a:lnTo>
              </a:path>
              <a:path w="8513445" h="3962400">
                <a:moveTo>
                  <a:pt x="7584951" y="2004059"/>
                </a:moveTo>
                <a:lnTo>
                  <a:pt x="7606287" y="2004059"/>
                </a:lnTo>
              </a:path>
              <a:path w="8513445" h="3962400">
                <a:moveTo>
                  <a:pt x="7990335" y="2004059"/>
                </a:moveTo>
                <a:lnTo>
                  <a:pt x="8001003" y="2004059"/>
                </a:lnTo>
              </a:path>
              <a:path w="8513445" h="3962400">
                <a:moveTo>
                  <a:pt x="42671" y="2011680"/>
                </a:moveTo>
                <a:lnTo>
                  <a:pt x="64007" y="2011680"/>
                </a:lnTo>
              </a:path>
              <a:path w="8513445" h="3962400">
                <a:moveTo>
                  <a:pt x="437391" y="2011680"/>
                </a:moveTo>
                <a:lnTo>
                  <a:pt x="458727" y="2011680"/>
                </a:lnTo>
              </a:path>
              <a:path w="8513445" h="3962400">
                <a:moveTo>
                  <a:pt x="992127" y="2011680"/>
                </a:moveTo>
                <a:lnTo>
                  <a:pt x="1002795" y="2011680"/>
                </a:lnTo>
              </a:path>
              <a:path w="8513445" h="3962400">
                <a:moveTo>
                  <a:pt x="1386843" y="2011680"/>
                </a:moveTo>
                <a:lnTo>
                  <a:pt x="1397511" y="2011680"/>
                </a:lnTo>
              </a:path>
              <a:path w="8513445" h="3962400">
                <a:moveTo>
                  <a:pt x="1941579" y="2011680"/>
                </a:moveTo>
                <a:lnTo>
                  <a:pt x="1962915" y="2011680"/>
                </a:lnTo>
              </a:path>
              <a:path w="8513445" h="3962400">
                <a:moveTo>
                  <a:pt x="2314959" y="2011680"/>
                </a:moveTo>
                <a:lnTo>
                  <a:pt x="2336295" y="2011680"/>
                </a:lnTo>
              </a:path>
              <a:path w="8513445" h="3962400">
                <a:moveTo>
                  <a:pt x="2891031" y="2011680"/>
                </a:moveTo>
                <a:lnTo>
                  <a:pt x="2912367" y="2011680"/>
                </a:lnTo>
              </a:path>
              <a:path w="8513445" h="3962400">
                <a:moveTo>
                  <a:pt x="3253743" y="2011680"/>
                </a:moveTo>
                <a:lnTo>
                  <a:pt x="3275079" y="2011680"/>
                </a:lnTo>
              </a:path>
              <a:path w="8513445" h="3962400">
                <a:moveTo>
                  <a:pt x="4768599" y="2011679"/>
                </a:moveTo>
                <a:lnTo>
                  <a:pt x="4779267" y="2011679"/>
                </a:lnTo>
              </a:path>
              <a:path w="8513445" h="3962400">
                <a:moveTo>
                  <a:pt x="5173983" y="2011679"/>
                </a:moveTo>
                <a:lnTo>
                  <a:pt x="5195319" y="2011679"/>
                </a:lnTo>
              </a:path>
              <a:path w="8513445" h="3962400">
                <a:moveTo>
                  <a:pt x="5696715" y="2011679"/>
                </a:moveTo>
                <a:lnTo>
                  <a:pt x="5739387" y="2011679"/>
                </a:lnTo>
              </a:path>
              <a:path w="8513445" h="3962400">
                <a:moveTo>
                  <a:pt x="6123435" y="2011679"/>
                </a:moveTo>
                <a:lnTo>
                  <a:pt x="6144771" y="2011679"/>
                </a:lnTo>
              </a:path>
              <a:path w="8513445" h="3962400">
                <a:moveTo>
                  <a:pt x="6646167" y="2011679"/>
                </a:moveTo>
                <a:lnTo>
                  <a:pt x="6667503" y="2011679"/>
                </a:lnTo>
              </a:path>
              <a:path w="8513445" h="3962400">
                <a:moveTo>
                  <a:pt x="7040883" y="2011679"/>
                </a:moveTo>
                <a:lnTo>
                  <a:pt x="7062219" y="2011679"/>
                </a:lnTo>
              </a:path>
              <a:path w="8513445" h="3962400">
                <a:moveTo>
                  <a:pt x="7584951" y="2011679"/>
                </a:moveTo>
                <a:lnTo>
                  <a:pt x="7606287" y="2011679"/>
                </a:lnTo>
              </a:path>
              <a:path w="8513445" h="3962400">
                <a:moveTo>
                  <a:pt x="7990335" y="2011679"/>
                </a:moveTo>
                <a:lnTo>
                  <a:pt x="8001003" y="2011679"/>
                </a:lnTo>
              </a:path>
              <a:path w="8513445" h="3962400">
                <a:moveTo>
                  <a:pt x="32003" y="2019300"/>
                </a:moveTo>
                <a:lnTo>
                  <a:pt x="64007" y="2019300"/>
                </a:lnTo>
              </a:path>
              <a:path w="8513445" h="3962400">
                <a:moveTo>
                  <a:pt x="437391" y="2019300"/>
                </a:moveTo>
                <a:lnTo>
                  <a:pt x="458727" y="2019300"/>
                </a:lnTo>
              </a:path>
              <a:path w="8513445" h="3962400">
                <a:moveTo>
                  <a:pt x="992127" y="2019300"/>
                </a:moveTo>
                <a:lnTo>
                  <a:pt x="1002795" y="2019300"/>
                </a:lnTo>
              </a:path>
              <a:path w="8513445" h="3962400">
                <a:moveTo>
                  <a:pt x="1386843" y="2019300"/>
                </a:moveTo>
                <a:lnTo>
                  <a:pt x="1397511" y="2019300"/>
                </a:lnTo>
              </a:path>
              <a:path w="8513445" h="3962400">
                <a:moveTo>
                  <a:pt x="1941579" y="2019300"/>
                </a:moveTo>
                <a:lnTo>
                  <a:pt x="1962915" y="2019300"/>
                </a:lnTo>
              </a:path>
              <a:path w="8513445" h="3962400">
                <a:moveTo>
                  <a:pt x="2314959" y="2019300"/>
                </a:moveTo>
                <a:lnTo>
                  <a:pt x="2346963" y="2019300"/>
                </a:lnTo>
              </a:path>
              <a:path w="8513445" h="3962400">
                <a:moveTo>
                  <a:pt x="2891031" y="2019300"/>
                </a:moveTo>
                <a:lnTo>
                  <a:pt x="2912367" y="2019300"/>
                </a:lnTo>
              </a:path>
              <a:path w="8513445" h="3962400">
                <a:moveTo>
                  <a:pt x="3264411" y="2019300"/>
                </a:moveTo>
                <a:lnTo>
                  <a:pt x="3275079" y="2019300"/>
                </a:lnTo>
              </a:path>
              <a:path w="8513445" h="3962400">
                <a:moveTo>
                  <a:pt x="4768599" y="2019299"/>
                </a:moveTo>
                <a:lnTo>
                  <a:pt x="4779267" y="2019299"/>
                </a:lnTo>
              </a:path>
              <a:path w="8513445" h="3962400">
                <a:moveTo>
                  <a:pt x="5173983" y="2019299"/>
                </a:moveTo>
                <a:lnTo>
                  <a:pt x="5195319" y="2019299"/>
                </a:lnTo>
              </a:path>
              <a:path w="8513445" h="3962400">
                <a:moveTo>
                  <a:pt x="5696715" y="2019299"/>
                </a:moveTo>
                <a:lnTo>
                  <a:pt x="5728719" y="2019299"/>
                </a:lnTo>
              </a:path>
              <a:path w="8513445" h="3962400">
                <a:moveTo>
                  <a:pt x="6123435" y="2019299"/>
                </a:moveTo>
                <a:lnTo>
                  <a:pt x="6144771" y="2019299"/>
                </a:lnTo>
              </a:path>
              <a:path w="8513445" h="3962400">
                <a:moveTo>
                  <a:pt x="6646167" y="2019299"/>
                </a:moveTo>
                <a:lnTo>
                  <a:pt x="6667503" y="2019299"/>
                </a:lnTo>
              </a:path>
              <a:path w="8513445" h="3962400">
                <a:moveTo>
                  <a:pt x="7040883" y="2019299"/>
                </a:moveTo>
                <a:lnTo>
                  <a:pt x="7062219" y="2019299"/>
                </a:lnTo>
              </a:path>
              <a:path w="8513445" h="3962400">
                <a:moveTo>
                  <a:pt x="7584951" y="2019299"/>
                </a:moveTo>
                <a:lnTo>
                  <a:pt x="7606287" y="2019299"/>
                </a:lnTo>
              </a:path>
              <a:path w="8513445" h="3962400">
                <a:moveTo>
                  <a:pt x="7990335" y="2019299"/>
                </a:moveTo>
                <a:lnTo>
                  <a:pt x="8001003" y="2019299"/>
                </a:lnTo>
              </a:path>
              <a:path w="8513445" h="3962400">
                <a:moveTo>
                  <a:pt x="32003" y="2026920"/>
                </a:moveTo>
                <a:lnTo>
                  <a:pt x="64007" y="2026920"/>
                </a:lnTo>
              </a:path>
              <a:path w="8513445" h="3962400">
                <a:moveTo>
                  <a:pt x="437391" y="2026920"/>
                </a:moveTo>
                <a:lnTo>
                  <a:pt x="458727" y="2026920"/>
                </a:lnTo>
              </a:path>
              <a:path w="8513445" h="3962400">
                <a:moveTo>
                  <a:pt x="992127" y="2026920"/>
                </a:moveTo>
                <a:lnTo>
                  <a:pt x="1002795" y="2026920"/>
                </a:lnTo>
              </a:path>
              <a:path w="8513445" h="3962400">
                <a:moveTo>
                  <a:pt x="1386843" y="2026920"/>
                </a:moveTo>
                <a:lnTo>
                  <a:pt x="1397511" y="2026920"/>
                </a:lnTo>
              </a:path>
              <a:path w="8513445" h="3962400">
                <a:moveTo>
                  <a:pt x="1941579" y="2026920"/>
                </a:moveTo>
                <a:lnTo>
                  <a:pt x="1962915" y="2026920"/>
                </a:lnTo>
              </a:path>
              <a:path w="8513445" h="3962400">
                <a:moveTo>
                  <a:pt x="2314959" y="2026920"/>
                </a:moveTo>
                <a:lnTo>
                  <a:pt x="2346963" y="2026920"/>
                </a:lnTo>
              </a:path>
              <a:path w="8513445" h="3962400">
                <a:moveTo>
                  <a:pt x="2891031" y="2026920"/>
                </a:moveTo>
                <a:lnTo>
                  <a:pt x="2912367" y="2026920"/>
                </a:lnTo>
              </a:path>
              <a:path w="8513445" h="3962400">
                <a:moveTo>
                  <a:pt x="3264411" y="2026920"/>
                </a:moveTo>
                <a:lnTo>
                  <a:pt x="3275079" y="2026920"/>
                </a:lnTo>
              </a:path>
              <a:path w="8513445" h="3962400">
                <a:moveTo>
                  <a:pt x="4768599" y="2026919"/>
                </a:moveTo>
                <a:lnTo>
                  <a:pt x="4779267" y="2026919"/>
                </a:lnTo>
              </a:path>
              <a:path w="8513445" h="3962400">
                <a:moveTo>
                  <a:pt x="5173983" y="2026919"/>
                </a:moveTo>
                <a:lnTo>
                  <a:pt x="5195319" y="2026919"/>
                </a:lnTo>
              </a:path>
              <a:path w="8513445" h="3962400">
                <a:moveTo>
                  <a:pt x="5696715" y="2026919"/>
                </a:moveTo>
                <a:lnTo>
                  <a:pt x="5728719" y="2026919"/>
                </a:lnTo>
              </a:path>
              <a:path w="8513445" h="3962400">
                <a:moveTo>
                  <a:pt x="6123435" y="2026919"/>
                </a:moveTo>
                <a:lnTo>
                  <a:pt x="6144771" y="2026919"/>
                </a:lnTo>
              </a:path>
              <a:path w="8513445" h="3962400">
                <a:moveTo>
                  <a:pt x="6646167" y="2026919"/>
                </a:moveTo>
                <a:lnTo>
                  <a:pt x="6667503" y="2026919"/>
                </a:lnTo>
              </a:path>
              <a:path w="8513445" h="3962400">
                <a:moveTo>
                  <a:pt x="7040883" y="2026919"/>
                </a:moveTo>
                <a:lnTo>
                  <a:pt x="7062219" y="2026919"/>
                </a:lnTo>
              </a:path>
              <a:path w="8513445" h="3962400">
                <a:moveTo>
                  <a:pt x="7584951" y="2026919"/>
                </a:moveTo>
                <a:lnTo>
                  <a:pt x="7606287" y="2026919"/>
                </a:lnTo>
              </a:path>
              <a:path w="8513445" h="3962400">
                <a:moveTo>
                  <a:pt x="7990335" y="2026919"/>
                </a:moveTo>
                <a:lnTo>
                  <a:pt x="8001003" y="2026919"/>
                </a:lnTo>
              </a:path>
              <a:path w="8513445" h="3962400">
                <a:moveTo>
                  <a:pt x="32003" y="2034539"/>
                </a:moveTo>
                <a:lnTo>
                  <a:pt x="64007" y="2034539"/>
                </a:lnTo>
              </a:path>
              <a:path w="8513445" h="3962400">
                <a:moveTo>
                  <a:pt x="437391" y="2034539"/>
                </a:moveTo>
                <a:lnTo>
                  <a:pt x="458727" y="2034539"/>
                </a:lnTo>
              </a:path>
              <a:path w="8513445" h="3962400">
                <a:moveTo>
                  <a:pt x="992127" y="2034539"/>
                </a:moveTo>
                <a:lnTo>
                  <a:pt x="1002795" y="2034539"/>
                </a:lnTo>
              </a:path>
              <a:path w="8513445" h="3962400">
                <a:moveTo>
                  <a:pt x="1386843" y="2034539"/>
                </a:moveTo>
                <a:lnTo>
                  <a:pt x="1397511" y="2034539"/>
                </a:lnTo>
              </a:path>
              <a:path w="8513445" h="3962400">
                <a:moveTo>
                  <a:pt x="1941579" y="2034539"/>
                </a:moveTo>
                <a:lnTo>
                  <a:pt x="1962915" y="2034539"/>
                </a:lnTo>
              </a:path>
              <a:path w="8513445" h="3962400">
                <a:moveTo>
                  <a:pt x="2325627" y="2034539"/>
                </a:moveTo>
                <a:lnTo>
                  <a:pt x="2346963" y="2034539"/>
                </a:lnTo>
              </a:path>
              <a:path w="8513445" h="3962400">
                <a:moveTo>
                  <a:pt x="2891031" y="2034539"/>
                </a:moveTo>
                <a:lnTo>
                  <a:pt x="2912367" y="2034539"/>
                </a:lnTo>
              </a:path>
              <a:path w="8513445" h="3962400">
                <a:moveTo>
                  <a:pt x="3264411" y="2034539"/>
                </a:moveTo>
                <a:lnTo>
                  <a:pt x="3275079" y="2034539"/>
                </a:lnTo>
              </a:path>
              <a:path w="8513445" h="3962400">
                <a:moveTo>
                  <a:pt x="4768599" y="2034539"/>
                </a:moveTo>
                <a:lnTo>
                  <a:pt x="4779267" y="2034539"/>
                </a:lnTo>
              </a:path>
              <a:path w="8513445" h="3962400">
                <a:moveTo>
                  <a:pt x="5173983" y="2034539"/>
                </a:moveTo>
                <a:lnTo>
                  <a:pt x="5195319" y="2034539"/>
                </a:lnTo>
              </a:path>
              <a:path w="8513445" h="3962400">
                <a:moveTo>
                  <a:pt x="5696715" y="2034539"/>
                </a:moveTo>
                <a:lnTo>
                  <a:pt x="5728719" y="2034539"/>
                </a:lnTo>
              </a:path>
              <a:path w="8513445" h="3962400">
                <a:moveTo>
                  <a:pt x="6123435" y="2034539"/>
                </a:moveTo>
                <a:lnTo>
                  <a:pt x="6144771" y="2034539"/>
                </a:lnTo>
              </a:path>
              <a:path w="8513445" h="3962400">
                <a:moveTo>
                  <a:pt x="6646167" y="2034539"/>
                </a:moveTo>
                <a:lnTo>
                  <a:pt x="6667503" y="2034539"/>
                </a:lnTo>
              </a:path>
              <a:path w="8513445" h="3962400">
                <a:moveTo>
                  <a:pt x="7040883" y="2034539"/>
                </a:moveTo>
                <a:lnTo>
                  <a:pt x="7062219" y="2034539"/>
                </a:lnTo>
              </a:path>
              <a:path w="8513445" h="3962400">
                <a:moveTo>
                  <a:pt x="7584951" y="2034539"/>
                </a:moveTo>
                <a:lnTo>
                  <a:pt x="7606287" y="2034539"/>
                </a:lnTo>
              </a:path>
              <a:path w="8513445" h="3962400">
                <a:moveTo>
                  <a:pt x="7990335" y="2034539"/>
                </a:moveTo>
                <a:lnTo>
                  <a:pt x="8001003" y="2034539"/>
                </a:lnTo>
              </a:path>
              <a:path w="8513445" h="3962400">
                <a:moveTo>
                  <a:pt x="32003" y="2042160"/>
                </a:moveTo>
                <a:lnTo>
                  <a:pt x="64007" y="2042160"/>
                </a:lnTo>
              </a:path>
              <a:path w="8513445" h="3962400">
                <a:moveTo>
                  <a:pt x="437391" y="2042160"/>
                </a:moveTo>
                <a:lnTo>
                  <a:pt x="458727" y="2042160"/>
                </a:lnTo>
              </a:path>
              <a:path w="8513445" h="3962400">
                <a:moveTo>
                  <a:pt x="992127" y="2042160"/>
                </a:moveTo>
                <a:lnTo>
                  <a:pt x="1002795" y="2042160"/>
                </a:lnTo>
              </a:path>
              <a:path w="8513445" h="3962400">
                <a:moveTo>
                  <a:pt x="1386843" y="2042160"/>
                </a:moveTo>
                <a:lnTo>
                  <a:pt x="1397511" y="2042160"/>
                </a:lnTo>
              </a:path>
              <a:path w="8513445" h="3962400">
                <a:moveTo>
                  <a:pt x="1930911" y="2042160"/>
                </a:moveTo>
                <a:lnTo>
                  <a:pt x="1952247" y="2042160"/>
                </a:lnTo>
              </a:path>
              <a:path w="8513445" h="3962400">
                <a:moveTo>
                  <a:pt x="2325627" y="2042160"/>
                </a:moveTo>
                <a:lnTo>
                  <a:pt x="2346963" y="2042160"/>
                </a:lnTo>
              </a:path>
              <a:path w="8513445" h="3962400">
                <a:moveTo>
                  <a:pt x="2891031" y="2042160"/>
                </a:moveTo>
                <a:lnTo>
                  <a:pt x="2901699" y="2042160"/>
                </a:lnTo>
              </a:path>
              <a:path w="8513445" h="3962400">
                <a:moveTo>
                  <a:pt x="3264411" y="2042160"/>
                </a:moveTo>
                <a:lnTo>
                  <a:pt x="3275079" y="2042160"/>
                </a:lnTo>
              </a:path>
              <a:path w="8513445" h="3962400">
                <a:moveTo>
                  <a:pt x="4768599" y="2042159"/>
                </a:moveTo>
                <a:lnTo>
                  <a:pt x="4779267" y="2042159"/>
                </a:lnTo>
              </a:path>
              <a:path w="8513445" h="3962400">
                <a:moveTo>
                  <a:pt x="5173983" y="2042159"/>
                </a:moveTo>
                <a:lnTo>
                  <a:pt x="5195319" y="2042159"/>
                </a:lnTo>
              </a:path>
              <a:path w="8513445" h="3962400">
                <a:moveTo>
                  <a:pt x="5696715" y="2042159"/>
                </a:moveTo>
                <a:lnTo>
                  <a:pt x="5728719" y="2042159"/>
                </a:lnTo>
              </a:path>
              <a:path w="8513445" h="3962400">
                <a:moveTo>
                  <a:pt x="6123435" y="2042159"/>
                </a:moveTo>
                <a:lnTo>
                  <a:pt x="6144771" y="2042159"/>
                </a:lnTo>
              </a:path>
              <a:path w="8513445" h="3962400">
                <a:moveTo>
                  <a:pt x="6646167" y="2042159"/>
                </a:moveTo>
                <a:lnTo>
                  <a:pt x="6667503" y="2042159"/>
                </a:lnTo>
              </a:path>
              <a:path w="8513445" h="3962400">
                <a:moveTo>
                  <a:pt x="7040883" y="2042159"/>
                </a:moveTo>
                <a:lnTo>
                  <a:pt x="7062219" y="2042159"/>
                </a:lnTo>
              </a:path>
              <a:path w="8513445" h="3962400">
                <a:moveTo>
                  <a:pt x="7584951" y="2042159"/>
                </a:moveTo>
                <a:lnTo>
                  <a:pt x="7606287" y="2042159"/>
                </a:lnTo>
              </a:path>
              <a:path w="8513445" h="3962400">
                <a:moveTo>
                  <a:pt x="7990335" y="2042159"/>
                </a:moveTo>
                <a:lnTo>
                  <a:pt x="8001003" y="2042159"/>
                </a:lnTo>
              </a:path>
              <a:path w="8513445" h="3962400">
                <a:moveTo>
                  <a:pt x="32003" y="2049780"/>
                </a:moveTo>
                <a:lnTo>
                  <a:pt x="64007" y="2049780"/>
                </a:lnTo>
              </a:path>
              <a:path w="8513445" h="3962400">
                <a:moveTo>
                  <a:pt x="437391" y="2049780"/>
                </a:moveTo>
                <a:lnTo>
                  <a:pt x="458727" y="2049780"/>
                </a:lnTo>
              </a:path>
              <a:path w="8513445" h="3962400">
                <a:moveTo>
                  <a:pt x="992127" y="2049780"/>
                </a:moveTo>
                <a:lnTo>
                  <a:pt x="1002795" y="2049780"/>
                </a:lnTo>
              </a:path>
              <a:path w="8513445" h="3962400">
                <a:moveTo>
                  <a:pt x="1386843" y="2049780"/>
                </a:moveTo>
                <a:lnTo>
                  <a:pt x="1397511" y="2049780"/>
                </a:lnTo>
              </a:path>
              <a:path w="8513445" h="3962400">
                <a:moveTo>
                  <a:pt x="1930911" y="2049780"/>
                </a:moveTo>
                <a:lnTo>
                  <a:pt x="1952247" y="2049780"/>
                </a:lnTo>
              </a:path>
              <a:path w="8513445" h="3962400">
                <a:moveTo>
                  <a:pt x="2325627" y="2049780"/>
                </a:moveTo>
                <a:lnTo>
                  <a:pt x="2346963" y="2049780"/>
                </a:lnTo>
              </a:path>
              <a:path w="8513445" h="3962400">
                <a:moveTo>
                  <a:pt x="2891031" y="2049780"/>
                </a:moveTo>
                <a:lnTo>
                  <a:pt x="2901699" y="2049780"/>
                </a:lnTo>
              </a:path>
              <a:path w="8513445" h="3962400">
                <a:moveTo>
                  <a:pt x="3264411" y="2049780"/>
                </a:moveTo>
                <a:lnTo>
                  <a:pt x="3275079" y="2049780"/>
                </a:lnTo>
              </a:path>
              <a:path w="8513445" h="3962400">
                <a:moveTo>
                  <a:pt x="4768599" y="2049779"/>
                </a:moveTo>
                <a:lnTo>
                  <a:pt x="4779267" y="2049779"/>
                </a:lnTo>
              </a:path>
              <a:path w="8513445" h="3962400">
                <a:moveTo>
                  <a:pt x="5173983" y="2049779"/>
                </a:moveTo>
                <a:lnTo>
                  <a:pt x="5195319" y="2049779"/>
                </a:lnTo>
              </a:path>
              <a:path w="8513445" h="3962400">
                <a:moveTo>
                  <a:pt x="5696715" y="2049779"/>
                </a:moveTo>
                <a:lnTo>
                  <a:pt x="5728719" y="2049779"/>
                </a:lnTo>
              </a:path>
              <a:path w="8513445" h="3962400">
                <a:moveTo>
                  <a:pt x="6123435" y="2049779"/>
                </a:moveTo>
                <a:lnTo>
                  <a:pt x="6144771" y="2049779"/>
                </a:lnTo>
              </a:path>
              <a:path w="8513445" h="3962400">
                <a:moveTo>
                  <a:pt x="6646167" y="2049779"/>
                </a:moveTo>
                <a:lnTo>
                  <a:pt x="6667503" y="2049779"/>
                </a:lnTo>
              </a:path>
              <a:path w="8513445" h="3962400">
                <a:moveTo>
                  <a:pt x="7040883" y="2049779"/>
                </a:moveTo>
                <a:lnTo>
                  <a:pt x="7062219" y="2049779"/>
                </a:lnTo>
              </a:path>
              <a:path w="8513445" h="3962400">
                <a:moveTo>
                  <a:pt x="7584951" y="2049779"/>
                </a:moveTo>
                <a:lnTo>
                  <a:pt x="7606287" y="2049779"/>
                </a:lnTo>
              </a:path>
              <a:path w="8513445" h="3962400">
                <a:moveTo>
                  <a:pt x="7990335" y="2049779"/>
                </a:moveTo>
                <a:lnTo>
                  <a:pt x="8001003" y="2049779"/>
                </a:lnTo>
              </a:path>
              <a:path w="8513445" h="3962400">
                <a:moveTo>
                  <a:pt x="32003" y="2057400"/>
                </a:moveTo>
                <a:lnTo>
                  <a:pt x="64007" y="2057400"/>
                </a:lnTo>
              </a:path>
              <a:path w="8513445" h="3962400">
                <a:moveTo>
                  <a:pt x="437391" y="2057400"/>
                </a:moveTo>
                <a:lnTo>
                  <a:pt x="458727" y="2057400"/>
                </a:lnTo>
              </a:path>
              <a:path w="8513445" h="3962400">
                <a:moveTo>
                  <a:pt x="992127" y="2057400"/>
                </a:moveTo>
                <a:lnTo>
                  <a:pt x="1002795" y="2057400"/>
                </a:lnTo>
              </a:path>
              <a:path w="8513445" h="3962400">
                <a:moveTo>
                  <a:pt x="1386843" y="2057400"/>
                </a:moveTo>
                <a:lnTo>
                  <a:pt x="1397511" y="2057400"/>
                </a:lnTo>
              </a:path>
              <a:path w="8513445" h="3962400">
                <a:moveTo>
                  <a:pt x="1930911" y="2057400"/>
                </a:moveTo>
                <a:lnTo>
                  <a:pt x="1952247" y="2057400"/>
                </a:lnTo>
              </a:path>
              <a:path w="8513445" h="3962400">
                <a:moveTo>
                  <a:pt x="2325627" y="2057400"/>
                </a:moveTo>
                <a:lnTo>
                  <a:pt x="2346963" y="2057400"/>
                </a:lnTo>
              </a:path>
              <a:path w="8513445" h="3962400">
                <a:moveTo>
                  <a:pt x="2891031" y="2057400"/>
                </a:moveTo>
                <a:lnTo>
                  <a:pt x="2901699" y="2057400"/>
                </a:lnTo>
              </a:path>
              <a:path w="8513445" h="3962400">
                <a:moveTo>
                  <a:pt x="3264411" y="2057400"/>
                </a:moveTo>
                <a:lnTo>
                  <a:pt x="3275079" y="2057400"/>
                </a:lnTo>
              </a:path>
              <a:path w="8513445" h="3962400">
                <a:moveTo>
                  <a:pt x="4768599" y="2057399"/>
                </a:moveTo>
                <a:lnTo>
                  <a:pt x="4779267" y="2057399"/>
                </a:lnTo>
              </a:path>
              <a:path w="8513445" h="3962400">
                <a:moveTo>
                  <a:pt x="5173983" y="2057399"/>
                </a:moveTo>
                <a:lnTo>
                  <a:pt x="5195319" y="2057399"/>
                </a:lnTo>
              </a:path>
              <a:path w="8513445" h="3962400">
                <a:moveTo>
                  <a:pt x="5696715" y="2057399"/>
                </a:moveTo>
                <a:lnTo>
                  <a:pt x="5728719" y="2057399"/>
                </a:lnTo>
              </a:path>
              <a:path w="8513445" h="3962400">
                <a:moveTo>
                  <a:pt x="6123435" y="2057399"/>
                </a:moveTo>
                <a:lnTo>
                  <a:pt x="6144771" y="2057399"/>
                </a:lnTo>
              </a:path>
              <a:path w="8513445" h="3962400">
                <a:moveTo>
                  <a:pt x="6646167" y="2057399"/>
                </a:moveTo>
                <a:lnTo>
                  <a:pt x="6667503" y="2057399"/>
                </a:lnTo>
              </a:path>
              <a:path w="8513445" h="3962400">
                <a:moveTo>
                  <a:pt x="7040883" y="2057399"/>
                </a:moveTo>
                <a:lnTo>
                  <a:pt x="7062219" y="2057399"/>
                </a:lnTo>
              </a:path>
              <a:path w="8513445" h="3962400">
                <a:moveTo>
                  <a:pt x="7584951" y="2057399"/>
                </a:moveTo>
                <a:lnTo>
                  <a:pt x="7606287" y="2057399"/>
                </a:lnTo>
              </a:path>
              <a:path w="8513445" h="3962400">
                <a:moveTo>
                  <a:pt x="7990335" y="2057399"/>
                </a:moveTo>
                <a:lnTo>
                  <a:pt x="8001003" y="2057399"/>
                </a:lnTo>
              </a:path>
              <a:path w="8513445" h="3962400">
                <a:moveTo>
                  <a:pt x="32003" y="2065020"/>
                </a:moveTo>
                <a:lnTo>
                  <a:pt x="64007" y="2065020"/>
                </a:lnTo>
              </a:path>
              <a:path w="8513445" h="3962400">
                <a:moveTo>
                  <a:pt x="437391" y="2065020"/>
                </a:moveTo>
                <a:lnTo>
                  <a:pt x="458727" y="2065020"/>
                </a:lnTo>
              </a:path>
              <a:path w="8513445" h="3962400">
                <a:moveTo>
                  <a:pt x="992127" y="2065020"/>
                </a:moveTo>
                <a:lnTo>
                  <a:pt x="1002795" y="2065020"/>
                </a:lnTo>
              </a:path>
              <a:path w="8513445" h="3962400">
                <a:moveTo>
                  <a:pt x="1386843" y="2065020"/>
                </a:moveTo>
                <a:lnTo>
                  <a:pt x="1397511" y="2065020"/>
                </a:lnTo>
              </a:path>
              <a:path w="8513445" h="3962400">
                <a:moveTo>
                  <a:pt x="1930911" y="2065020"/>
                </a:moveTo>
                <a:lnTo>
                  <a:pt x="1952247" y="2065020"/>
                </a:lnTo>
              </a:path>
              <a:path w="8513445" h="3962400">
                <a:moveTo>
                  <a:pt x="2325627" y="2065020"/>
                </a:moveTo>
                <a:lnTo>
                  <a:pt x="2346963" y="2065020"/>
                </a:lnTo>
              </a:path>
              <a:path w="8513445" h="3962400">
                <a:moveTo>
                  <a:pt x="2891031" y="2065020"/>
                </a:moveTo>
                <a:lnTo>
                  <a:pt x="2901699" y="2065020"/>
                </a:lnTo>
              </a:path>
              <a:path w="8513445" h="3962400">
                <a:moveTo>
                  <a:pt x="3264411" y="2065020"/>
                </a:moveTo>
                <a:lnTo>
                  <a:pt x="3275079" y="2065020"/>
                </a:lnTo>
              </a:path>
              <a:path w="8513445" h="3962400">
                <a:moveTo>
                  <a:pt x="4757931" y="2065019"/>
                </a:moveTo>
                <a:lnTo>
                  <a:pt x="4779267" y="2065019"/>
                </a:lnTo>
              </a:path>
              <a:path w="8513445" h="3962400">
                <a:moveTo>
                  <a:pt x="5173983" y="2065019"/>
                </a:moveTo>
                <a:lnTo>
                  <a:pt x="5195319" y="2065019"/>
                </a:lnTo>
              </a:path>
              <a:path w="8513445" h="3962400">
                <a:moveTo>
                  <a:pt x="5696715" y="2065019"/>
                </a:moveTo>
                <a:lnTo>
                  <a:pt x="5728719" y="2065019"/>
                </a:lnTo>
              </a:path>
              <a:path w="8513445" h="3962400">
                <a:moveTo>
                  <a:pt x="6123435" y="2065019"/>
                </a:moveTo>
                <a:lnTo>
                  <a:pt x="6144771" y="2065019"/>
                </a:lnTo>
              </a:path>
              <a:path w="8513445" h="3962400">
                <a:moveTo>
                  <a:pt x="6635499" y="2065019"/>
                </a:moveTo>
                <a:lnTo>
                  <a:pt x="6667503" y="2065019"/>
                </a:lnTo>
              </a:path>
              <a:path w="8513445" h="3962400">
                <a:moveTo>
                  <a:pt x="7040883" y="2065019"/>
                </a:moveTo>
                <a:lnTo>
                  <a:pt x="7062219" y="2065019"/>
                </a:lnTo>
              </a:path>
              <a:path w="8513445" h="3962400">
                <a:moveTo>
                  <a:pt x="7574283" y="2065019"/>
                </a:moveTo>
                <a:lnTo>
                  <a:pt x="7595619" y="2065019"/>
                </a:lnTo>
              </a:path>
              <a:path w="8513445" h="3962400">
                <a:moveTo>
                  <a:pt x="7990335" y="2065019"/>
                </a:moveTo>
                <a:lnTo>
                  <a:pt x="8011671" y="2065019"/>
                </a:lnTo>
              </a:path>
              <a:path w="8513445" h="3962400">
                <a:moveTo>
                  <a:pt x="32003" y="2072639"/>
                </a:moveTo>
                <a:lnTo>
                  <a:pt x="64007" y="2072639"/>
                </a:lnTo>
              </a:path>
              <a:path w="8513445" h="3962400">
                <a:moveTo>
                  <a:pt x="437391" y="2072639"/>
                </a:moveTo>
                <a:lnTo>
                  <a:pt x="469395" y="2072639"/>
                </a:lnTo>
              </a:path>
              <a:path w="8513445" h="3962400">
                <a:moveTo>
                  <a:pt x="992127" y="2072639"/>
                </a:moveTo>
                <a:lnTo>
                  <a:pt x="1002795" y="2072639"/>
                </a:lnTo>
              </a:path>
              <a:path w="8513445" h="3962400">
                <a:moveTo>
                  <a:pt x="1397511" y="2072639"/>
                </a:moveTo>
                <a:lnTo>
                  <a:pt x="1408179" y="2072639"/>
                </a:lnTo>
              </a:path>
              <a:path w="8513445" h="3962400">
                <a:moveTo>
                  <a:pt x="1930911" y="2072639"/>
                </a:moveTo>
                <a:lnTo>
                  <a:pt x="1952247" y="2072639"/>
                </a:lnTo>
              </a:path>
              <a:path w="8513445" h="3962400">
                <a:moveTo>
                  <a:pt x="2325627" y="2072639"/>
                </a:moveTo>
                <a:lnTo>
                  <a:pt x="2346963" y="2072639"/>
                </a:lnTo>
              </a:path>
              <a:path w="8513445" h="3962400">
                <a:moveTo>
                  <a:pt x="2891031" y="2072639"/>
                </a:moveTo>
                <a:lnTo>
                  <a:pt x="2901699" y="2072639"/>
                </a:lnTo>
              </a:path>
              <a:path w="8513445" h="3962400">
                <a:moveTo>
                  <a:pt x="3264411" y="2072639"/>
                </a:moveTo>
                <a:lnTo>
                  <a:pt x="3275079" y="2072639"/>
                </a:lnTo>
              </a:path>
              <a:path w="8513445" h="3962400">
                <a:moveTo>
                  <a:pt x="4757931" y="2072639"/>
                </a:moveTo>
                <a:lnTo>
                  <a:pt x="4779267" y="2072639"/>
                </a:lnTo>
              </a:path>
              <a:path w="8513445" h="3962400">
                <a:moveTo>
                  <a:pt x="5173983" y="2072639"/>
                </a:moveTo>
                <a:lnTo>
                  <a:pt x="5195319" y="2072639"/>
                </a:lnTo>
              </a:path>
              <a:path w="8513445" h="3962400">
                <a:moveTo>
                  <a:pt x="5696715" y="2072639"/>
                </a:moveTo>
                <a:lnTo>
                  <a:pt x="5728719" y="2072639"/>
                </a:lnTo>
              </a:path>
              <a:path w="8513445" h="3962400">
                <a:moveTo>
                  <a:pt x="6123435" y="2072639"/>
                </a:moveTo>
                <a:lnTo>
                  <a:pt x="6144771" y="2072639"/>
                </a:lnTo>
              </a:path>
              <a:path w="8513445" h="3962400">
                <a:moveTo>
                  <a:pt x="6635499" y="2072639"/>
                </a:moveTo>
                <a:lnTo>
                  <a:pt x="6667503" y="2072639"/>
                </a:lnTo>
              </a:path>
              <a:path w="8513445" h="3962400">
                <a:moveTo>
                  <a:pt x="7040883" y="2072639"/>
                </a:moveTo>
                <a:lnTo>
                  <a:pt x="7072887" y="2072639"/>
                </a:lnTo>
              </a:path>
              <a:path w="8513445" h="3962400">
                <a:moveTo>
                  <a:pt x="7574283" y="2072639"/>
                </a:moveTo>
                <a:lnTo>
                  <a:pt x="7595619" y="2072639"/>
                </a:lnTo>
              </a:path>
              <a:path w="8513445" h="3962400">
                <a:moveTo>
                  <a:pt x="7990335" y="2072639"/>
                </a:moveTo>
                <a:lnTo>
                  <a:pt x="8011671" y="2072639"/>
                </a:lnTo>
              </a:path>
              <a:path w="8513445" h="3962400">
                <a:moveTo>
                  <a:pt x="32003" y="2080260"/>
                </a:moveTo>
                <a:lnTo>
                  <a:pt x="53339" y="2080260"/>
                </a:lnTo>
              </a:path>
              <a:path w="8513445" h="3962400">
                <a:moveTo>
                  <a:pt x="437391" y="2080260"/>
                </a:moveTo>
                <a:lnTo>
                  <a:pt x="469395" y="2080260"/>
                </a:lnTo>
              </a:path>
              <a:path w="8513445" h="3962400">
                <a:moveTo>
                  <a:pt x="981459" y="2080260"/>
                </a:moveTo>
                <a:lnTo>
                  <a:pt x="1002795" y="2080260"/>
                </a:lnTo>
              </a:path>
              <a:path w="8513445" h="3962400">
                <a:moveTo>
                  <a:pt x="1397511" y="2080260"/>
                </a:moveTo>
                <a:lnTo>
                  <a:pt x="1408179" y="2080260"/>
                </a:lnTo>
              </a:path>
              <a:path w="8513445" h="3962400">
                <a:moveTo>
                  <a:pt x="1930911" y="2080260"/>
                </a:moveTo>
                <a:lnTo>
                  <a:pt x="1952247" y="2080260"/>
                </a:lnTo>
              </a:path>
              <a:path w="8513445" h="3962400">
                <a:moveTo>
                  <a:pt x="2325627" y="2080260"/>
                </a:moveTo>
                <a:lnTo>
                  <a:pt x="2346963" y="2080260"/>
                </a:lnTo>
              </a:path>
              <a:path w="8513445" h="3962400">
                <a:moveTo>
                  <a:pt x="2891031" y="2080260"/>
                </a:moveTo>
                <a:lnTo>
                  <a:pt x="2901699" y="2080260"/>
                </a:lnTo>
              </a:path>
              <a:path w="8513445" h="3962400">
                <a:moveTo>
                  <a:pt x="3264411" y="2080260"/>
                </a:moveTo>
                <a:lnTo>
                  <a:pt x="3275079" y="2080260"/>
                </a:lnTo>
              </a:path>
              <a:path w="8513445" h="3962400">
                <a:moveTo>
                  <a:pt x="4757931" y="2080259"/>
                </a:moveTo>
                <a:lnTo>
                  <a:pt x="4779267" y="2080259"/>
                </a:lnTo>
              </a:path>
              <a:path w="8513445" h="3962400">
                <a:moveTo>
                  <a:pt x="5173983" y="2080259"/>
                </a:moveTo>
                <a:lnTo>
                  <a:pt x="5195319" y="2080259"/>
                </a:lnTo>
              </a:path>
              <a:path w="8513445" h="3962400">
                <a:moveTo>
                  <a:pt x="5696715" y="2080259"/>
                </a:moveTo>
                <a:lnTo>
                  <a:pt x="5728719" y="2080259"/>
                </a:lnTo>
              </a:path>
              <a:path w="8513445" h="3962400">
                <a:moveTo>
                  <a:pt x="6123435" y="2080259"/>
                </a:moveTo>
                <a:lnTo>
                  <a:pt x="6144771" y="2080259"/>
                </a:lnTo>
              </a:path>
              <a:path w="8513445" h="3962400">
                <a:moveTo>
                  <a:pt x="6635499" y="2080259"/>
                </a:moveTo>
                <a:lnTo>
                  <a:pt x="6667503" y="2080259"/>
                </a:lnTo>
              </a:path>
              <a:path w="8513445" h="3962400">
                <a:moveTo>
                  <a:pt x="7051551" y="2080259"/>
                </a:moveTo>
                <a:lnTo>
                  <a:pt x="7072887" y="2080259"/>
                </a:lnTo>
              </a:path>
              <a:path w="8513445" h="3962400">
                <a:moveTo>
                  <a:pt x="7574283" y="2080259"/>
                </a:moveTo>
                <a:lnTo>
                  <a:pt x="7595619" y="2080259"/>
                </a:lnTo>
              </a:path>
              <a:path w="8513445" h="3962400">
                <a:moveTo>
                  <a:pt x="7990335" y="2080259"/>
                </a:moveTo>
                <a:lnTo>
                  <a:pt x="8011671" y="2080259"/>
                </a:lnTo>
              </a:path>
              <a:path w="8513445" h="3962400">
                <a:moveTo>
                  <a:pt x="32003" y="2087880"/>
                </a:moveTo>
                <a:lnTo>
                  <a:pt x="53339" y="2087880"/>
                </a:lnTo>
              </a:path>
              <a:path w="8513445" h="3962400">
                <a:moveTo>
                  <a:pt x="437391" y="2087880"/>
                </a:moveTo>
                <a:lnTo>
                  <a:pt x="469395" y="2087880"/>
                </a:lnTo>
              </a:path>
              <a:path w="8513445" h="3962400">
                <a:moveTo>
                  <a:pt x="981459" y="2087880"/>
                </a:moveTo>
                <a:lnTo>
                  <a:pt x="1002795" y="2087880"/>
                </a:lnTo>
              </a:path>
              <a:path w="8513445" h="3962400">
                <a:moveTo>
                  <a:pt x="1397511" y="2087880"/>
                </a:moveTo>
                <a:lnTo>
                  <a:pt x="1408179" y="2087880"/>
                </a:lnTo>
              </a:path>
              <a:path w="8513445" h="3962400">
                <a:moveTo>
                  <a:pt x="1930911" y="2087880"/>
                </a:moveTo>
                <a:lnTo>
                  <a:pt x="1952247" y="2087880"/>
                </a:lnTo>
              </a:path>
              <a:path w="8513445" h="3962400">
                <a:moveTo>
                  <a:pt x="2325627" y="2087880"/>
                </a:moveTo>
                <a:lnTo>
                  <a:pt x="2346963" y="2087880"/>
                </a:lnTo>
              </a:path>
              <a:path w="8513445" h="3962400">
                <a:moveTo>
                  <a:pt x="2880363" y="2087880"/>
                </a:moveTo>
                <a:lnTo>
                  <a:pt x="2901699" y="2087880"/>
                </a:lnTo>
              </a:path>
              <a:path w="8513445" h="3962400">
                <a:moveTo>
                  <a:pt x="3275079" y="2087880"/>
                </a:moveTo>
                <a:lnTo>
                  <a:pt x="3285747" y="2087880"/>
                </a:lnTo>
              </a:path>
              <a:path w="8513445" h="3962400">
                <a:moveTo>
                  <a:pt x="4757931" y="2087879"/>
                </a:moveTo>
                <a:lnTo>
                  <a:pt x="4779267" y="2087879"/>
                </a:lnTo>
              </a:path>
              <a:path w="8513445" h="3962400">
                <a:moveTo>
                  <a:pt x="5184651" y="2087879"/>
                </a:moveTo>
                <a:lnTo>
                  <a:pt x="5205987" y="2087879"/>
                </a:lnTo>
              </a:path>
              <a:path w="8513445" h="3962400">
                <a:moveTo>
                  <a:pt x="5696715" y="2087879"/>
                </a:moveTo>
                <a:lnTo>
                  <a:pt x="5728719" y="2087879"/>
                </a:lnTo>
              </a:path>
              <a:path w="8513445" h="3962400">
                <a:moveTo>
                  <a:pt x="6123435" y="2087879"/>
                </a:moveTo>
                <a:lnTo>
                  <a:pt x="6144771" y="2087879"/>
                </a:lnTo>
              </a:path>
              <a:path w="8513445" h="3962400">
                <a:moveTo>
                  <a:pt x="6635499" y="2087879"/>
                </a:moveTo>
                <a:lnTo>
                  <a:pt x="6667503" y="2087879"/>
                </a:lnTo>
              </a:path>
              <a:path w="8513445" h="3962400">
                <a:moveTo>
                  <a:pt x="7051551" y="2087879"/>
                </a:moveTo>
                <a:lnTo>
                  <a:pt x="7072887" y="2087879"/>
                </a:lnTo>
              </a:path>
              <a:path w="8513445" h="3962400">
                <a:moveTo>
                  <a:pt x="7574283" y="2087879"/>
                </a:moveTo>
                <a:lnTo>
                  <a:pt x="7595619" y="2087879"/>
                </a:lnTo>
              </a:path>
              <a:path w="8513445" h="3962400">
                <a:moveTo>
                  <a:pt x="7990335" y="2087879"/>
                </a:moveTo>
                <a:lnTo>
                  <a:pt x="8011671" y="2087879"/>
                </a:lnTo>
              </a:path>
              <a:path w="8513445" h="3962400">
                <a:moveTo>
                  <a:pt x="32003" y="2095500"/>
                </a:moveTo>
                <a:lnTo>
                  <a:pt x="53339" y="2095500"/>
                </a:lnTo>
              </a:path>
              <a:path w="8513445" h="3962400">
                <a:moveTo>
                  <a:pt x="437391" y="2095500"/>
                </a:moveTo>
                <a:lnTo>
                  <a:pt x="469395" y="2095500"/>
                </a:lnTo>
              </a:path>
              <a:path w="8513445" h="3962400">
                <a:moveTo>
                  <a:pt x="981459" y="2095500"/>
                </a:moveTo>
                <a:lnTo>
                  <a:pt x="1002795" y="2095500"/>
                </a:lnTo>
              </a:path>
              <a:path w="8513445" h="3962400">
                <a:moveTo>
                  <a:pt x="1397511" y="2095500"/>
                </a:moveTo>
                <a:lnTo>
                  <a:pt x="1408179" y="2095500"/>
                </a:lnTo>
              </a:path>
              <a:path w="8513445" h="3962400">
                <a:moveTo>
                  <a:pt x="1930911" y="2095500"/>
                </a:moveTo>
                <a:lnTo>
                  <a:pt x="1952247" y="2095500"/>
                </a:lnTo>
              </a:path>
              <a:path w="8513445" h="3962400">
                <a:moveTo>
                  <a:pt x="2325627" y="2095500"/>
                </a:moveTo>
                <a:lnTo>
                  <a:pt x="2357631" y="2095500"/>
                </a:lnTo>
              </a:path>
              <a:path w="8513445" h="3962400">
                <a:moveTo>
                  <a:pt x="2880363" y="2095500"/>
                </a:moveTo>
                <a:lnTo>
                  <a:pt x="2891031" y="2095500"/>
                </a:lnTo>
              </a:path>
              <a:path w="8513445" h="3962400">
                <a:moveTo>
                  <a:pt x="3275079" y="2095500"/>
                </a:moveTo>
                <a:lnTo>
                  <a:pt x="3285747" y="2095500"/>
                </a:lnTo>
              </a:path>
              <a:path w="8513445" h="3962400">
                <a:moveTo>
                  <a:pt x="4757931" y="2095499"/>
                </a:moveTo>
                <a:lnTo>
                  <a:pt x="4779267" y="2095499"/>
                </a:lnTo>
              </a:path>
              <a:path w="8513445" h="3962400">
                <a:moveTo>
                  <a:pt x="5184651" y="2095499"/>
                </a:moveTo>
                <a:lnTo>
                  <a:pt x="5205987" y="2095499"/>
                </a:lnTo>
              </a:path>
              <a:path w="8513445" h="3962400">
                <a:moveTo>
                  <a:pt x="5696715" y="2095499"/>
                </a:moveTo>
                <a:lnTo>
                  <a:pt x="5728719" y="2095499"/>
                </a:lnTo>
              </a:path>
              <a:path w="8513445" h="3962400">
                <a:moveTo>
                  <a:pt x="6123435" y="2095499"/>
                </a:moveTo>
                <a:lnTo>
                  <a:pt x="6144771" y="2095499"/>
                </a:lnTo>
              </a:path>
              <a:path w="8513445" h="3962400">
                <a:moveTo>
                  <a:pt x="6635499" y="2095499"/>
                </a:moveTo>
                <a:lnTo>
                  <a:pt x="6667503" y="2095499"/>
                </a:lnTo>
              </a:path>
              <a:path w="8513445" h="3962400">
                <a:moveTo>
                  <a:pt x="7051551" y="2095499"/>
                </a:moveTo>
                <a:lnTo>
                  <a:pt x="7072887" y="2095499"/>
                </a:lnTo>
              </a:path>
              <a:path w="8513445" h="3962400">
                <a:moveTo>
                  <a:pt x="7574283" y="2095499"/>
                </a:moveTo>
                <a:lnTo>
                  <a:pt x="7595619" y="2095499"/>
                </a:lnTo>
              </a:path>
              <a:path w="8513445" h="3962400">
                <a:moveTo>
                  <a:pt x="7990335" y="2095499"/>
                </a:moveTo>
                <a:lnTo>
                  <a:pt x="8011671" y="2095499"/>
                </a:lnTo>
              </a:path>
              <a:path w="8513445" h="3962400">
                <a:moveTo>
                  <a:pt x="32003" y="2103120"/>
                </a:moveTo>
                <a:lnTo>
                  <a:pt x="53339" y="2103120"/>
                </a:lnTo>
              </a:path>
              <a:path w="8513445" h="3962400">
                <a:moveTo>
                  <a:pt x="437391" y="2103120"/>
                </a:moveTo>
                <a:lnTo>
                  <a:pt x="469395" y="2103120"/>
                </a:lnTo>
              </a:path>
              <a:path w="8513445" h="3962400">
                <a:moveTo>
                  <a:pt x="981459" y="2103120"/>
                </a:moveTo>
                <a:lnTo>
                  <a:pt x="1002795" y="2103120"/>
                </a:lnTo>
              </a:path>
              <a:path w="8513445" h="3962400">
                <a:moveTo>
                  <a:pt x="1397511" y="2103120"/>
                </a:moveTo>
                <a:lnTo>
                  <a:pt x="1408179" y="2103120"/>
                </a:lnTo>
              </a:path>
              <a:path w="8513445" h="3962400">
                <a:moveTo>
                  <a:pt x="1930911" y="2103120"/>
                </a:moveTo>
                <a:lnTo>
                  <a:pt x="1952247" y="2103120"/>
                </a:lnTo>
              </a:path>
              <a:path w="8513445" h="3962400">
                <a:moveTo>
                  <a:pt x="2325627" y="2103120"/>
                </a:moveTo>
                <a:lnTo>
                  <a:pt x="2357631" y="2103120"/>
                </a:lnTo>
              </a:path>
              <a:path w="8513445" h="3962400">
                <a:moveTo>
                  <a:pt x="2880363" y="2103120"/>
                </a:moveTo>
                <a:lnTo>
                  <a:pt x="2891031" y="2103120"/>
                </a:lnTo>
              </a:path>
              <a:path w="8513445" h="3962400">
                <a:moveTo>
                  <a:pt x="3275079" y="2103120"/>
                </a:moveTo>
                <a:lnTo>
                  <a:pt x="3285747" y="2103120"/>
                </a:lnTo>
              </a:path>
              <a:path w="8513445" h="3962400">
                <a:moveTo>
                  <a:pt x="4757931" y="2103119"/>
                </a:moveTo>
                <a:lnTo>
                  <a:pt x="4779267" y="2103119"/>
                </a:lnTo>
              </a:path>
              <a:path w="8513445" h="3962400">
                <a:moveTo>
                  <a:pt x="5184651" y="2103119"/>
                </a:moveTo>
                <a:lnTo>
                  <a:pt x="5205987" y="2103119"/>
                </a:lnTo>
              </a:path>
              <a:path w="8513445" h="3962400">
                <a:moveTo>
                  <a:pt x="5696715" y="2103119"/>
                </a:moveTo>
                <a:lnTo>
                  <a:pt x="5728719" y="2103119"/>
                </a:lnTo>
              </a:path>
              <a:path w="8513445" h="3962400">
                <a:moveTo>
                  <a:pt x="6123435" y="2103119"/>
                </a:moveTo>
                <a:lnTo>
                  <a:pt x="6144771" y="2103119"/>
                </a:lnTo>
              </a:path>
              <a:path w="8513445" h="3962400">
                <a:moveTo>
                  <a:pt x="6635499" y="2103119"/>
                </a:moveTo>
                <a:lnTo>
                  <a:pt x="6667503" y="2103119"/>
                </a:lnTo>
              </a:path>
              <a:path w="8513445" h="3962400">
                <a:moveTo>
                  <a:pt x="7051551" y="2103119"/>
                </a:moveTo>
                <a:lnTo>
                  <a:pt x="7072887" y="2103119"/>
                </a:lnTo>
              </a:path>
              <a:path w="8513445" h="3962400">
                <a:moveTo>
                  <a:pt x="7574283" y="2103119"/>
                </a:moveTo>
                <a:lnTo>
                  <a:pt x="7595619" y="2103119"/>
                </a:lnTo>
              </a:path>
              <a:path w="8513445" h="3962400">
                <a:moveTo>
                  <a:pt x="7990335" y="2103119"/>
                </a:moveTo>
                <a:lnTo>
                  <a:pt x="8011671" y="2103119"/>
                </a:lnTo>
              </a:path>
              <a:path w="8513445" h="3962400">
                <a:moveTo>
                  <a:pt x="32003" y="2110740"/>
                </a:moveTo>
                <a:lnTo>
                  <a:pt x="53339" y="2110740"/>
                </a:lnTo>
              </a:path>
              <a:path w="8513445" h="3962400">
                <a:moveTo>
                  <a:pt x="437391" y="2110740"/>
                </a:moveTo>
                <a:lnTo>
                  <a:pt x="469395" y="2110740"/>
                </a:lnTo>
              </a:path>
              <a:path w="8513445" h="3962400">
                <a:moveTo>
                  <a:pt x="981459" y="2110740"/>
                </a:moveTo>
                <a:lnTo>
                  <a:pt x="1002795" y="2110740"/>
                </a:lnTo>
              </a:path>
              <a:path w="8513445" h="3962400">
                <a:moveTo>
                  <a:pt x="1397511" y="2110740"/>
                </a:moveTo>
                <a:lnTo>
                  <a:pt x="1408179" y="2110740"/>
                </a:lnTo>
              </a:path>
              <a:path w="8513445" h="3962400">
                <a:moveTo>
                  <a:pt x="1920243" y="2110740"/>
                </a:moveTo>
                <a:lnTo>
                  <a:pt x="1941579" y="2110740"/>
                </a:lnTo>
              </a:path>
              <a:path w="8513445" h="3962400">
                <a:moveTo>
                  <a:pt x="2325627" y="2110740"/>
                </a:moveTo>
                <a:lnTo>
                  <a:pt x="2357631" y="2110740"/>
                </a:lnTo>
              </a:path>
              <a:path w="8513445" h="3962400">
                <a:moveTo>
                  <a:pt x="2880363" y="2110740"/>
                </a:moveTo>
                <a:lnTo>
                  <a:pt x="2891031" y="2110740"/>
                </a:lnTo>
              </a:path>
              <a:path w="8513445" h="3962400">
                <a:moveTo>
                  <a:pt x="3275079" y="2110740"/>
                </a:moveTo>
                <a:lnTo>
                  <a:pt x="3285747" y="2110740"/>
                </a:lnTo>
              </a:path>
              <a:path w="8513445" h="3962400">
                <a:moveTo>
                  <a:pt x="4757931" y="2110739"/>
                </a:moveTo>
                <a:lnTo>
                  <a:pt x="4779267" y="2110739"/>
                </a:lnTo>
              </a:path>
              <a:path w="8513445" h="3962400">
                <a:moveTo>
                  <a:pt x="5184651" y="2110739"/>
                </a:moveTo>
                <a:lnTo>
                  <a:pt x="5205987" y="2110739"/>
                </a:lnTo>
              </a:path>
              <a:path w="8513445" h="3962400">
                <a:moveTo>
                  <a:pt x="5686047" y="2110739"/>
                </a:moveTo>
                <a:lnTo>
                  <a:pt x="5728719" y="2110739"/>
                </a:lnTo>
              </a:path>
              <a:path w="8513445" h="3962400">
                <a:moveTo>
                  <a:pt x="6134103" y="2110739"/>
                </a:moveTo>
                <a:lnTo>
                  <a:pt x="6144771" y="2110739"/>
                </a:lnTo>
              </a:path>
              <a:path w="8513445" h="3962400">
                <a:moveTo>
                  <a:pt x="6635499" y="2110739"/>
                </a:moveTo>
                <a:lnTo>
                  <a:pt x="6667503" y="2110739"/>
                </a:lnTo>
              </a:path>
              <a:path w="8513445" h="3962400">
                <a:moveTo>
                  <a:pt x="7051551" y="2110739"/>
                </a:moveTo>
                <a:lnTo>
                  <a:pt x="7072887" y="2110739"/>
                </a:lnTo>
              </a:path>
              <a:path w="8513445" h="3962400">
                <a:moveTo>
                  <a:pt x="7574283" y="2110739"/>
                </a:moveTo>
                <a:lnTo>
                  <a:pt x="7595619" y="2110739"/>
                </a:lnTo>
              </a:path>
              <a:path w="8513445" h="3962400">
                <a:moveTo>
                  <a:pt x="7990335" y="2110739"/>
                </a:moveTo>
                <a:lnTo>
                  <a:pt x="8011671" y="2110739"/>
                </a:lnTo>
              </a:path>
              <a:path w="8513445" h="3962400">
                <a:moveTo>
                  <a:pt x="32003" y="2118360"/>
                </a:moveTo>
                <a:lnTo>
                  <a:pt x="53339" y="2118360"/>
                </a:lnTo>
              </a:path>
              <a:path w="8513445" h="3962400">
                <a:moveTo>
                  <a:pt x="437391" y="2118360"/>
                </a:moveTo>
                <a:lnTo>
                  <a:pt x="469395" y="2118360"/>
                </a:lnTo>
              </a:path>
              <a:path w="8513445" h="3962400">
                <a:moveTo>
                  <a:pt x="981459" y="2118360"/>
                </a:moveTo>
                <a:lnTo>
                  <a:pt x="1002795" y="2118360"/>
                </a:lnTo>
              </a:path>
              <a:path w="8513445" h="3962400">
                <a:moveTo>
                  <a:pt x="1397511" y="2118360"/>
                </a:moveTo>
                <a:lnTo>
                  <a:pt x="1408179" y="2118360"/>
                </a:lnTo>
              </a:path>
              <a:path w="8513445" h="3962400">
                <a:moveTo>
                  <a:pt x="1920243" y="2118360"/>
                </a:moveTo>
                <a:lnTo>
                  <a:pt x="1941579" y="2118360"/>
                </a:lnTo>
              </a:path>
              <a:path w="8513445" h="3962400">
                <a:moveTo>
                  <a:pt x="2336295" y="2118360"/>
                </a:moveTo>
                <a:lnTo>
                  <a:pt x="2357631" y="2118360"/>
                </a:lnTo>
              </a:path>
              <a:path w="8513445" h="3962400">
                <a:moveTo>
                  <a:pt x="2880363" y="2118360"/>
                </a:moveTo>
                <a:lnTo>
                  <a:pt x="2891031" y="2118360"/>
                </a:lnTo>
              </a:path>
              <a:path w="8513445" h="3962400">
                <a:moveTo>
                  <a:pt x="3275079" y="2118360"/>
                </a:moveTo>
                <a:lnTo>
                  <a:pt x="3285747" y="2118360"/>
                </a:lnTo>
              </a:path>
              <a:path w="8513445" h="3962400">
                <a:moveTo>
                  <a:pt x="4747263" y="2118359"/>
                </a:moveTo>
                <a:lnTo>
                  <a:pt x="4779267" y="2118359"/>
                </a:lnTo>
              </a:path>
              <a:path w="8513445" h="3962400">
                <a:moveTo>
                  <a:pt x="5184651" y="2118359"/>
                </a:moveTo>
                <a:lnTo>
                  <a:pt x="5205987" y="2118359"/>
                </a:lnTo>
              </a:path>
              <a:path w="8513445" h="3962400">
                <a:moveTo>
                  <a:pt x="5686047" y="2118359"/>
                </a:moveTo>
                <a:lnTo>
                  <a:pt x="5718051" y="2118359"/>
                </a:lnTo>
              </a:path>
              <a:path w="8513445" h="3962400">
                <a:moveTo>
                  <a:pt x="6134103" y="2118359"/>
                </a:moveTo>
                <a:lnTo>
                  <a:pt x="6144771" y="2118359"/>
                </a:lnTo>
              </a:path>
              <a:path w="8513445" h="3962400">
                <a:moveTo>
                  <a:pt x="6635499" y="2118359"/>
                </a:moveTo>
                <a:lnTo>
                  <a:pt x="6667503" y="2118359"/>
                </a:lnTo>
              </a:path>
              <a:path w="8513445" h="3962400">
                <a:moveTo>
                  <a:pt x="7051551" y="2118359"/>
                </a:moveTo>
                <a:lnTo>
                  <a:pt x="7072887" y="2118359"/>
                </a:lnTo>
              </a:path>
              <a:path w="8513445" h="3962400">
                <a:moveTo>
                  <a:pt x="7574283" y="2118359"/>
                </a:moveTo>
                <a:lnTo>
                  <a:pt x="7595619" y="2118359"/>
                </a:lnTo>
              </a:path>
              <a:path w="8513445" h="3962400">
                <a:moveTo>
                  <a:pt x="7990335" y="2118359"/>
                </a:moveTo>
                <a:lnTo>
                  <a:pt x="8011671" y="2118359"/>
                </a:lnTo>
              </a:path>
              <a:path w="8513445" h="3962400">
                <a:moveTo>
                  <a:pt x="32003" y="2125980"/>
                </a:moveTo>
                <a:lnTo>
                  <a:pt x="53339" y="2125980"/>
                </a:lnTo>
              </a:path>
              <a:path w="8513445" h="3962400">
                <a:moveTo>
                  <a:pt x="448059" y="2125980"/>
                </a:moveTo>
                <a:lnTo>
                  <a:pt x="469395" y="2125980"/>
                </a:lnTo>
              </a:path>
              <a:path w="8513445" h="3962400">
                <a:moveTo>
                  <a:pt x="981459" y="2125980"/>
                </a:moveTo>
                <a:lnTo>
                  <a:pt x="1002795" y="2125980"/>
                </a:lnTo>
              </a:path>
              <a:path w="8513445" h="3962400">
                <a:moveTo>
                  <a:pt x="1397511" y="2125980"/>
                </a:moveTo>
                <a:lnTo>
                  <a:pt x="1408179" y="2125980"/>
                </a:lnTo>
              </a:path>
              <a:path w="8513445" h="3962400">
                <a:moveTo>
                  <a:pt x="1920243" y="2125980"/>
                </a:moveTo>
                <a:lnTo>
                  <a:pt x="1941579" y="2125980"/>
                </a:lnTo>
              </a:path>
              <a:path w="8513445" h="3962400">
                <a:moveTo>
                  <a:pt x="2336295" y="2125980"/>
                </a:moveTo>
                <a:lnTo>
                  <a:pt x="2357631" y="2125980"/>
                </a:lnTo>
              </a:path>
              <a:path w="8513445" h="3962400">
                <a:moveTo>
                  <a:pt x="2880363" y="2125980"/>
                </a:moveTo>
                <a:lnTo>
                  <a:pt x="2891031" y="2125980"/>
                </a:lnTo>
              </a:path>
              <a:path w="8513445" h="3962400">
                <a:moveTo>
                  <a:pt x="3275079" y="2125980"/>
                </a:moveTo>
                <a:lnTo>
                  <a:pt x="3285747" y="2125980"/>
                </a:lnTo>
              </a:path>
              <a:path w="8513445" h="3962400">
                <a:moveTo>
                  <a:pt x="4747263" y="2125979"/>
                </a:moveTo>
                <a:lnTo>
                  <a:pt x="4779267" y="2125979"/>
                </a:lnTo>
              </a:path>
              <a:path w="8513445" h="3962400">
                <a:moveTo>
                  <a:pt x="5184651" y="2125979"/>
                </a:moveTo>
                <a:lnTo>
                  <a:pt x="5205987" y="2125979"/>
                </a:lnTo>
              </a:path>
              <a:path w="8513445" h="3962400">
                <a:moveTo>
                  <a:pt x="5686047" y="2125979"/>
                </a:moveTo>
                <a:lnTo>
                  <a:pt x="5718051" y="2125979"/>
                </a:lnTo>
              </a:path>
              <a:path w="8513445" h="3962400">
                <a:moveTo>
                  <a:pt x="6134103" y="2125979"/>
                </a:moveTo>
                <a:lnTo>
                  <a:pt x="6144771" y="2125979"/>
                </a:lnTo>
              </a:path>
              <a:path w="8513445" h="3962400">
                <a:moveTo>
                  <a:pt x="6635499" y="2125979"/>
                </a:moveTo>
                <a:lnTo>
                  <a:pt x="6667503" y="2125979"/>
                </a:lnTo>
              </a:path>
              <a:path w="8513445" h="3962400">
                <a:moveTo>
                  <a:pt x="7051551" y="2125979"/>
                </a:moveTo>
                <a:lnTo>
                  <a:pt x="7072887" y="2125979"/>
                </a:lnTo>
              </a:path>
              <a:path w="8513445" h="3962400">
                <a:moveTo>
                  <a:pt x="7574283" y="2125979"/>
                </a:moveTo>
                <a:lnTo>
                  <a:pt x="7595619" y="2125979"/>
                </a:lnTo>
              </a:path>
              <a:path w="8513445" h="3962400">
                <a:moveTo>
                  <a:pt x="7990335" y="2125979"/>
                </a:moveTo>
                <a:lnTo>
                  <a:pt x="8011671" y="2125979"/>
                </a:lnTo>
              </a:path>
              <a:path w="8513445" h="3962400">
                <a:moveTo>
                  <a:pt x="32003" y="2133600"/>
                </a:moveTo>
                <a:lnTo>
                  <a:pt x="53339" y="2133600"/>
                </a:lnTo>
              </a:path>
              <a:path w="8513445" h="3962400">
                <a:moveTo>
                  <a:pt x="448059" y="2133600"/>
                </a:moveTo>
                <a:lnTo>
                  <a:pt x="469395" y="2133600"/>
                </a:lnTo>
              </a:path>
              <a:path w="8513445" h="3962400">
                <a:moveTo>
                  <a:pt x="970791" y="2133600"/>
                </a:moveTo>
                <a:lnTo>
                  <a:pt x="1002795" y="2133600"/>
                </a:lnTo>
              </a:path>
              <a:path w="8513445" h="3962400">
                <a:moveTo>
                  <a:pt x="1397511" y="2133600"/>
                </a:moveTo>
                <a:lnTo>
                  <a:pt x="1408179" y="2133600"/>
                </a:lnTo>
              </a:path>
              <a:path w="8513445" h="3962400">
                <a:moveTo>
                  <a:pt x="1920243" y="2133600"/>
                </a:moveTo>
                <a:lnTo>
                  <a:pt x="1941579" y="2133600"/>
                </a:lnTo>
              </a:path>
              <a:path w="8513445" h="3962400">
                <a:moveTo>
                  <a:pt x="2336295" y="2133600"/>
                </a:moveTo>
                <a:lnTo>
                  <a:pt x="2357631" y="2133600"/>
                </a:lnTo>
              </a:path>
              <a:path w="8513445" h="3962400">
                <a:moveTo>
                  <a:pt x="2880363" y="2133600"/>
                </a:moveTo>
                <a:lnTo>
                  <a:pt x="2891031" y="2133600"/>
                </a:lnTo>
              </a:path>
              <a:path w="8513445" h="3962400">
                <a:moveTo>
                  <a:pt x="3275079" y="2133600"/>
                </a:moveTo>
                <a:lnTo>
                  <a:pt x="3296415" y="2133600"/>
                </a:lnTo>
              </a:path>
              <a:path w="8513445" h="3962400">
                <a:moveTo>
                  <a:pt x="4747263" y="2133599"/>
                </a:moveTo>
                <a:lnTo>
                  <a:pt x="4779267" y="2133599"/>
                </a:lnTo>
              </a:path>
              <a:path w="8513445" h="3962400">
                <a:moveTo>
                  <a:pt x="5184651" y="2133599"/>
                </a:moveTo>
                <a:lnTo>
                  <a:pt x="5205987" y="2133599"/>
                </a:lnTo>
              </a:path>
              <a:path w="8513445" h="3962400">
                <a:moveTo>
                  <a:pt x="5686047" y="2133599"/>
                </a:moveTo>
                <a:lnTo>
                  <a:pt x="5718051" y="2133599"/>
                </a:lnTo>
              </a:path>
              <a:path w="8513445" h="3962400">
                <a:moveTo>
                  <a:pt x="6134103" y="2133599"/>
                </a:moveTo>
                <a:lnTo>
                  <a:pt x="6144771" y="2133599"/>
                </a:lnTo>
              </a:path>
              <a:path w="8513445" h="3962400">
                <a:moveTo>
                  <a:pt x="6635499" y="2133599"/>
                </a:moveTo>
                <a:lnTo>
                  <a:pt x="6667503" y="2133599"/>
                </a:lnTo>
              </a:path>
              <a:path w="8513445" h="3962400">
                <a:moveTo>
                  <a:pt x="7051551" y="2133599"/>
                </a:moveTo>
                <a:lnTo>
                  <a:pt x="7072887" y="2133599"/>
                </a:lnTo>
              </a:path>
              <a:path w="8513445" h="3962400">
                <a:moveTo>
                  <a:pt x="7574283" y="2133599"/>
                </a:moveTo>
                <a:lnTo>
                  <a:pt x="7595619" y="2133599"/>
                </a:lnTo>
              </a:path>
              <a:path w="8513445" h="3962400">
                <a:moveTo>
                  <a:pt x="8001003" y="2133599"/>
                </a:moveTo>
                <a:lnTo>
                  <a:pt x="8022339" y="2133599"/>
                </a:lnTo>
              </a:path>
              <a:path w="8513445" h="3962400">
                <a:moveTo>
                  <a:pt x="32003" y="2141220"/>
                </a:moveTo>
                <a:lnTo>
                  <a:pt x="53339" y="2141220"/>
                </a:lnTo>
              </a:path>
              <a:path w="8513445" h="3962400">
                <a:moveTo>
                  <a:pt x="448059" y="2141220"/>
                </a:moveTo>
                <a:lnTo>
                  <a:pt x="469395" y="2141220"/>
                </a:lnTo>
              </a:path>
              <a:path w="8513445" h="3962400">
                <a:moveTo>
                  <a:pt x="970791" y="2141220"/>
                </a:moveTo>
                <a:lnTo>
                  <a:pt x="1002795" y="2141220"/>
                </a:lnTo>
              </a:path>
              <a:path w="8513445" h="3962400">
                <a:moveTo>
                  <a:pt x="1397511" y="2141220"/>
                </a:moveTo>
                <a:lnTo>
                  <a:pt x="1408179" y="2141220"/>
                </a:lnTo>
              </a:path>
              <a:path w="8513445" h="3962400">
                <a:moveTo>
                  <a:pt x="1920243" y="2141220"/>
                </a:moveTo>
                <a:lnTo>
                  <a:pt x="1941579" y="2141220"/>
                </a:lnTo>
              </a:path>
              <a:path w="8513445" h="3962400">
                <a:moveTo>
                  <a:pt x="2336295" y="2141220"/>
                </a:moveTo>
                <a:lnTo>
                  <a:pt x="2357631" y="2141220"/>
                </a:lnTo>
              </a:path>
              <a:path w="8513445" h="3962400">
                <a:moveTo>
                  <a:pt x="2869695" y="2141220"/>
                </a:moveTo>
                <a:lnTo>
                  <a:pt x="2891031" y="2141220"/>
                </a:lnTo>
              </a:path>
              <a:path w="8513445" h="3962400">
                <a:moveTo>
                  <a:pt x="3275079" y="2141220"/>
                </a:moveTo>
                <a:lnTo>
                  <a:pt x="3296415" y="2141220"/>
                </a:lnTo>
              </a:path>
              <a:path w="8513445" h="3962400">
                <a:moveTo>
                  <a:pt x="4747263" y="2141219"/>
                </a:moveTo>
                <a:lnTo>
                  <a:pt x="4779267" y="2141219"/>
                </a:lnTo>
              </a:path>
              <a:path w="8513445" h="3962400">
                <a:moveTo>
                  <a:pt x="5184651" y="2141219"/>
                </a:moveTo>
                <a:lnTo>
                  <a:pt x="5205987" y="2141219"/>
                </a:lnTo>
              </a:path>
              <a:path w="8513445" h="3962400">
                <a:moveTo>
                  <a:pt x="5686047" y="2141219"/>
                </a:moveTo>
                <a:lnTo>
                  <a:pt x="5718051" y="2141219"/>
                </a:lnTo>
              </a:path>
              <a:path w="8513445" h="3962400">
                <a:moveTo>
                  <a:pt x="6134103" y="2141219"/>
                </a:moveTo>
                <a:lnTo>
                  <a:pt x="6144771" y="2141219"/>
                </a:lnTo>
              </a:path>
              <a:path w="8513445" h="3962400">
                <a:moveTo>
                  <a:pt x="6624831" y="2141219"/>
                </a:moveTo>
                <a:lnTo>
                  <a:pt x="6656835" y="2141219"/>
                </a:lnTo>
              </a:path>
              <a:path w="8513445" h="3962400">
                <a:moveTo>
                  <a:pt x="7051551" y="2141219"/>
                </a:moveTo>
                <a:lnTo>
                  <a:pt x="7072887" y="2141219"/>
                </a:lnTo>
              </a:path>
              <a:path w="8513445" h="3962400">
                <a:moveTo>
                  <a:pt x="7574283" y="2141219"/>
                </a:moveTo>
                <a:lnTo>
                  <a:pt x="7584951" y="2141219"/>
                </a:lnTo>
              </a:path>
              <a:path w="8513445" h="3962400">
                <a:moveTo>
                  <a:pt x="8001003" y="2141219"/>
                </a:moveTo>
                <a:lnTo>
                  <a:pt x="8022339" y="2141219"/>
                </a:lnTo>
              </a:path>
              <a:path w="8513445" h="3962400">
                <a:moveTo>
                  <a:pt x="32003" y="2148840"/>
                </a:moveTo>
                <a:lnTo>
                  <a:pt x="53339" y="2148840"/>
                </a:lnTo>
              </a:path>
              <a:path w="8513445" h="3962400">
                <a:moveTo>
                  <a:pt x="448059" y="2148840"/>
                </a:moveTo>
                <a:lnTo>
                  <a:pt x="480063" y="2148840"/>
                </a:lnTo>
              </a:path>
              <a:path w="8513445" h="3962400">
                <a:moveTo>
                  <a:pt x="970791" y="2148840"/>
                </a:moveTo>
                <a:lnTo>
                  <a:pt x="1002795" y="2148840"/>
                </a:lnTo>
              </a:path>
              <a:path w="8513445" h="3962400">
                <a:moveTo>
                  <a:pt x="1397511" y="2148840"/>
                </a:moveTo>
                <a:lnTo>
                  <a:pt x="1418847" y="2148840"/>
                </a:lnTo>
              </a:path>
              <a:path w="8513445" h="3962400">
                <a:moveTo>
                  <a:pt x="1920243" y="2148840"/>
                </a:moveTo>
                <a:lnTo>
                  <a:pt x="1941579" y="2148840"/>
                </a:lnTo>
              </a:path>
              <a:path w="8513445" h="3962400">
                <a:moveTo>
                  <a:pt x="2336295" y="2148840"/>
                </a:moveTo>
                <a:lnTo>
                  <a:pt x="2357631" y="2148840"/>
                </a:lnTo>
              </a:path>
              <a:path w="8513445" h="3962400">
                <a:moveTo>
                  <a:pt x="2869695" y="2148840"/>
                </a:moveTo>
                <a:lnTo>
                  <a:pt x="2891031" y="2148840"/>
                </a:lnTo>
              </a:path>
              <a:path w="8513445" h="3962400">
                <a:moveTo>
                  <a:pt x="3275079" y="2148840"/>
                </a:moveTo>
                <a:lnTo>
                  <a:pt x="3296415" y="2148840"/>
                </a:lnTo>
              </a:path>
              <a:path w="8513445" h="3962400">
                <a:moveTo>
                  <a:pt x="4747263" y="2148839"/>
                </a:moveTo>
                <a:lnTo>
                  <a:pt x="4779267" y="2148839"/>
                </a:lnTo>
              </a:path>
              <a:path w="8513445" h="3962400">
                <a:moveTo>
                  <a:pt x="5184651" y="2148839"/>
                </a:moveTo>
                <a:lnTo>
                  <a:pt x="5205987" y="2148839"/>
                </a:lnTo>
              </a:path>
              <a:path w="8513445" h="3962400">
                <a:moveTo>
                  <a:pt x="5686047" y="2148839"/>
                </a:moveTo>
                <a:lnTo>
                  <a:pt x="5718051" y="2148839"/>
                </a:lnTo>
              </a:path>
              <a:path w="8513445" h="3962400">
                <a:moveTo>
                  <a:pt x="6134103" y="2148839"/>
                </a:moveTo>
                <a:lnTo>
                  <a:pt x="6144771" y="2148839"/>
                </a:lnTo>
              </a:path>
              <a:path w="8513445" h="3962400">
                <a:moveTo>
                  <a:pt x="6624831" y="2148839"/>
                </a:moveTo>
                <a:lnTo>
                  <a:pt x="6656835" y="2148839"/>
                </a:lnTo>
              </a:path>
              <a:path w="8513445" h="3962400">
                <a:moveTo>
                  <a:pt x="7051551" y="2148839"/>
                </a:moveTo>
                <a:lnTo>
                  <a:pt x="7083555" y="2148839"/>
                </a:lnTo>
              </a:path>
              <a:path w="8513445" h="3962400">
                <a:moveTo>
                  <a:pt x="7574283" y="2148839"/>
                </a:moveTo>
                <a:lnTo>
                  <a:pt x="7584951" y="2148839"/>
                </a:lnTo>
              </a:path>
              <a:path w="8513445" h="3962400">
                <a:moveTo>
                  <a:pt x="8001003" y="2148839"/>
                </a:moveTo>
                <a:lnTo>
                  <a:pt x="8022339" y="2148839"/>
                </a:lnTo>
              </a:path>
              <a:path w="8513445" h="3962400">
                <a:moveTo>
                  <a:pt x="21335" y="2156460"/>
                </a:moveTo>
                <a:lnTo>
                  <a:pt x="42671" y="2156460"/>
                </a:lnTo>
              </a:path>
              <a:path w="8513445" h="3962400">
                <a:moveTo>
                  <a:pt x="448059" y="2156460"/>
                </a:moveTo>
                <a:lnTo>
                  <a:pt x="480063" y="2156460"/>
                </a:lnTo>
              </a:path>
              <a:path w="8513445" h="3962400">
                <a:moveTo>
                  <a:pt x="970791" y="2156460"/>
                </a:moveTo>
                <a:lnTo>
                  <a:pt x="992127" y="2156460"/>
                </a:lnTo>
              </a:path>
              <a:path w="8513445" h="3962400">
                <a:moveTo>
                  <a:pt x="1397511" y="2156460"/>
                </a:moveTo>
                <a:lnTo>
                  <a:pt x="1418847" y="2156460"/>
                </a:lnTo>
              </a:path>
              <a:path w="8513445" h="3962400">
                <a:moveTo>
                  <a:pt x="1909575" y="2156460"/>
                </a:moveTo>
                <a:lnTo>
                  <a:pt x="1941579" y="2156460"/>
                </a:lnTo>
              </a:path>
              <a:path w="8513445" h="3962400">
                <a:moveTo>
                  <a:pt x="2336295" y="2156460"/>
                </a:moveTo>
                <a:lnTo>
                  <a:pt x="2368299" y="2156460"/>
                </a:lnTo>
              </a:path>
              <a:path w="8513445" h="3962400">
                <a:moveTo>
                  <a:pt x="2869695" y="2156460"/>
                </a:moveTo>
                <a:lnTo>
                  <a:pt x="2891031" y="2156460"/>
                </a:lnTo>
              </a:path>
              <a:path w="8513445" h="3962400">
                <a:moveTo>
                  <a:pt x="3275079" y="2156460"/>
                </a:moveTo>
                <a:lnTo>
                  <a:pt x="3296415" y="2156460"/>
                </a:lnTo>
              </a:path>
              <a:path w="8513445" h="3962400">
                <a:moveTo>
                  <a:pt x="4747263" y="2156459"/>
                </a:moveTo>
                <a:lnTo>
                  <a:pt x="4779267" y="2156459"/>
                </a:lnTo>
              </a:path>
              <a:path w="8513445" h="3962400">
                <a:moveTo>
                  <a:pt x="5184651" y="2156459"/>
                </a:moveTo>
                <a:lnTo>
                  <a:pt x="5205987" y="2156459"/>
                </a:lnTo>
              </a:path>
              <a:path w="8513445" h="3962400">
                <a:moveTo>
                  <a:pt x="5686047" y="2156459"/>
                </a:moveTo>
                <a:lnTo>
                  <a:pt x="5718051" y="2156459"/>
                </a:lnTo>
              </a:path>
              <a:path w="8513445" h="3962400">
                <a:moveTo>
                  <a:pt x="6134103" y="2156459"/>
                </a:moveTo>
                <a:lnTo>
                  <a:pt x="6144771" y="2156459"/>
                </a:lnTo>
              </a:path>
              <a:path w="8513445" h="3962400">
                <a:moveTo>
                  <a:pt x="6624831" y="2156459"/>
                </a:moveTo>
                <a:lnTo>
                  <a:pt x="6656835" y="2156459"/>
                </a:lnTo>
              </a:path>
              <a:path w="8513445" h="3962400">
                <a:moveTo>
                  <a:pt x="7051551" y="2156459"/>
                </a:moveTo>
                <a:lnTo>
                  <a:pt x="7083555" y="2156459"/>
                </a:lnTo>
              </a:path>
              <a:path w="8513445" h="3962400">
                <a:moveTo>
                  <a:pt x="7574283" y="2156459"/>
                </a:moveTo>
                <a:lnTo>
                  <a:pt x="7584951" y="2156459"/>
                </a:lnTo>
              </a:path>
              <a:path w="8513445" h="3962400">
                <a:moveTo>
                  <a:pt x="8001003" y="2156459"/>
                </a:moveTo>
                <a:lnTo>
                  <a:pt x="8022339" y="2156459"/>
                </a:lnTo>
              </a:path>
              <a:path w="8513445" h="3962400">
                <a:moveTo>
                  <a:pt x="21335" y="2164080"/>
                </a:moveTo>
                <a:lnTo>
                  <a:pt x="42671" y="2164080"/>
                </a:lnTo>
              </a:path>
              <a:path w="8513445" h="3962400">
                <a:moveTo>
                  <a:pt x="458727" y="2164080"/>
                </a:moveTo>
                <a:lnTo>
                  <a:pt x="480063" y="2164080"/>
                </a:lnTo>
              </a:path>
              <a:path w="8513445" h="3962400">
                <a:moveTo>
                  <a:pt x="970791" y="2164080"/>
                </a:moveTo>
                <a:lnTo>
                  <a:pt x="992127" y="2164080"/>
                </a:lnTo>
              </a:path>
              <a:path w="8513445" h="3962400">
                <a:moveTo>
                  <a:pt x="1397511" y="2164080"/>
                </a:moveTo>
                <a:lnTo>
                  <a:pt x="1418847" y="2164080"/>
                </a:lnTo>
              </a:path>
              <a:path w="8513445" h="3962400">
                <a:moveTo>
                  <a:pt x="1909575" y="2164080"/>
                </a:moveTo>
                <a:lnTo>
                  <a:pt x="1941579" y="2164080"/>
                </a:lnTo>
              </a:path>
              <a:path w="8513445" h="3962400">
                <a:moveTo>
                  <a:pt x="2346963" y="2164080"/>
                </a:moveTo>
                <a:lnTo>
                  <a:pt x="2368299" y="2164080"/>
                </a:lnTo>
              </a:path>
              <a:path w="8513445" h="3962400">
                <a:moveTo>
                  <a:pt x="2869695" y="2164080"/>
                </a:moveTo>
                <a:lnTo>
                  <a:pt x="2891031" y="2164080"/>
                </a:lnTo>
              </a:path>
              <a:path w="8513445" h="3962400">
                <a:moveTo>
                  <a:pt x="3275079" y="2164080"/>
                </a:moveTo>
                <a:lnTo>
                  <a:pt x="3296415" y="2164080"/>
                </a:lnTo>
              </a:path>
              <a:path w="8513445" h="3962400">
                <a:moveTo>
                  <a:pt x="4747263" y="2164079"/>
                </a:moveTo>
                <a:lnTo>
                  <a:pt x="4779267" y="2164079"/>
                </a:lnTo>
              </a:path>
              <a:path w="8513445" h="3962400">
                <a:moveTo>
                  <a:pt x="5184651" y="2164079"/>
                </a:moveTo>
                <a:lnTo>
                  <a:pt x="5205987" y="2164079"/>
                </a:lnTo>
              </a:path>
              <a:path w="8513445" h="3962400">
                <a:moveTo>
                  <a:pt x="5686047" y="2164079"/>
                </a:moveTo>
                <a:lnTo>
                  <a:pt x="5718051" y="2164079"/>
                </a:lnTo>
              </a:path>
              <a:path w="8513445" h="3962400">
                <a:moveTo>
                  <a:pt x="6134103" y="2164079"/>
                </a:moveTo>
                <a:lnTo>
                  <a:pt x="6144771" y="2164079"/>
                </a:lnTo>
              </a:path>
              <a:path w="8513445" h="3962400">
                <a:moveTo>
                  <a:pt x="6624831" y="2164079"/>
                </a:moveTo>
                <a:lnTo>
                  <a:pt x="6656835" y="2164079"/>
                </a:lnTo>
              </a:path>
              <a:path w="8513445" h="3962400">
                <a:moveTo>
                  <a:pt x="7051551" y="2164079"/>
                </a:moveTo>
                <a:lnTo>
                  <a:pt x="7083555" y="2164079"/>
                </a:lnTo>
              </a:path>
              <a:path w="8513445" h="3962400">
                <a:moveTo>
                  <a:pt x="7574283" y="2164079"/>
                </a:moveTo>
                <a:lnTo>
                  <a:pt x="7584951" y="2164079"/>
                </a:lnTo>
              </a:path>
              <a:path w="8513445" h="3962400">
                <a:moveTo>
                  <a:pt x="8001003" y="2164079"/>
                </a:moveTo>
                <a:lnTo>
                  <a:pt x="8022339" y="2164079"/>
                </a:lnTo>
              </a:path>
              <a:path w="8513445" h="3962400">
                <a:moveTo>
                  <a:pt x="21335" y="2171700"/>
                </a:moveTo>
                <a:lnTo>
                  <a:pt x="42671" y="2171700"/>
                </a:lnTo>
              </a:path>
              <a:path w="8513445" h="3962400">
                <a:moveTo>
                  <a:pt x="458727" y="2171700"/>
                </a:moveTo>
                <a:lnTo>
                  <a:pt x="480063" y="2171700"/>
                </a:lnTo>
              </a:path>
              <a:path w="8513445" h="3962400">
                <a:moveTo>
                  <a:pt x="960123" y="2171700"/>
                </a:moveTo>
                <a:lnTo>
                  <a:pt x="992127" y="2171700"/>
                </a:lnTo>
              </a:path>
              <a:path w="8513445" h="3962400">
                <a:moveTo>
                  <a:pt x="1397511" y="2171700"/>
                </a:moveTo>
                <a:lnTo>
                  <a:pt x="1418847" y="2171700"/>
                </a:lnTo>
              </a:path>
              <a:path w="8513445" h="3962400">
                <a:moveTo>
                  <a:pt x="1909575" y="2171700"/>
                </a:moveTo>
                <a:lnTo>
                  <a:pt x="1930911" y="2171700"/>
                </a:lnTo>
              </a:path>
              <a:path w="8513445" h="3962400">
                <a:moveTo>
                  <a:pt x="2346963" y="2171700"/>
                </a:moveTo>
                <a:lnTo>
                  <a:pt x="2368299" y="2171700"/>
                </a:lnTo>
              </a:path>
              <a:path w="8513445" h="3962400">
                <a:moveTo>
                  <a:pt x="2869695" y="2171700"/>
                </a:moveTo>
                <a:lnTo>
                  <a:pt x="2891031" y="2171700"/>
                </a:lnTo>
              </a:path>
              <a:path w="8513445" h="3962400">
                <a:moveTo>
                  <a:pt x="3275079" y="2171700"/>
                </a:moveTo>
                <a:lnTo>
                  <a:pt x="3296415" y="2171700"/>
                </a:lnTo>
              </a:path>
              <a:path w="8513445" h="3962400">
                <a:moveTo>
                  <a:pt x="4747263" y="2171699"/>
                </a:moveTo>
                <a:lnTo>
                  <a:pt x="4779267" y="2171699"/>
                </a:lnTo>
              </a:path>
              <a:path w="8513445" h="3962400">
                <a:moveTo>
                  <a:pt x="5184651" y="2171699"/>
                </a:moveTo>
                <a:lnTo>
                  <a:pt x="5205987" y="2171699"/>
                </a:lnTo>
              </a:path>
              <a:path w="8513445" h="3962400">
                <a:moveTo>
                  <a:pt x="5686047" y="2171699"/>
                </a:moveTo>
                <a:lnTo>
                  <a:pt x="5718051" y="2171699"/>
                </a:lnTo>
              </a:path>
              <a:path w="8513445" h="3962400">
                <a:moveTo>
                  <a:pt x="6134103" y="2171699"/>
                </a:moveTo>
                <a:lnTo>
                  <a:pt x="6144771" y="2171699"/>
                </a:lnTo>
              </a:path>
              <a:path w="8513445" h="3962400">
                <a:moveTo>
                  <a:pt x="6624831" y="2171699"/>
                </a:moveTo>
                <a:lnTo>
                  <a:pt x="6656835" y="2171699"/>
                </a:lnTo>
              </a:path>
              <a:path w="8513445" h="3962400">
                <a:moveTo>
                  <a:pt x="7051551" y="2171699"/>
                </a:moveTo>
                <a:lnTo>
                  <a:pt x="7083555" y="2171699"/>
                </a:lnTo>
              </a:path>
              <a:path w="8513445" h="3962400">
                <a:moveTo>
                  <a:pt x="7574283" y="2171699"/>
                </a:moveTo>
                <a:lnTo>
                  <a:pt x="7584951" y="2171699"/>
                </a:lnTo>
              </a:path>
              <a:path w="8513445" h="3962400">
                <a:moveTo>
                  <a:pt x="8001003" y="2171699"/>
                </a:moveTo>
                <a:lnTo>
                  <a:pt x="8022339" y="2171699"/>
                </a:lnTo>
              </a:path>
              <a:path w="8513445" h="3962400">
                <a:moveTo>
                  <a:pt x="21335" y="2179320"/>
                </a:moveTo>
                <a:lnTo>
                  <a:pt x="42671" y="2179320"/>
                </a:lnTo>
              </a:path>
              <a:path w="8513445" h="3962400">
                <a:moveTo>
                  <a:pt x="458727" y="2179320"/>
                </a:moveTo>
                <a:lnTo>
                  <a:pt x="480063" y="2179320"/>
                </a:lnTo>
              </a:path>
              <a:path w="8513445" h="3962400">
                <a:moveTo>
                  <a:pt x="960123" y="2179320"/>
                </a:moveTo>
                <a:lnTo>
                  <a:pt x="992127" y="2179320"/>
                </a:lnTo>
              </a:path>
              <a:path w="8513445" h="3962400">
                <a:moveTo>
                  <a:pt x="1397511" y="2179320"/>
                </a:moveTo>
                <a:lnTo>
                  <a:pt x="1418847" y="2179320"/>
                </a:lnTo>
              </a:path>
              <a:path w="8513445" h="3962400">
                <a:moveTo>
                  <a:pt x="1909575" y="2179320"/>
                </a:moveTo>
                <a:lnTo>
                  <a:pt x="1930911" y="2179320"/>
                </a:lnTo>
              </a:path>
              <a:path w="8513445" h="3962400">
                <a:moveTo>
                  <a:pt x="2346963" y="2179320"/>
                </a:moveTo>
                <a:lnTo>
                  <a:pt x="2368299" y="2179320"/>
                </a:lnTo>
              </a:path>
              <a:path w="8513445" h="3962400">
                <a:moveTo>
                  <a:pt x="2869695" y="2179320"/>
                </a:moveTo>
                <a:lnTo>
                  <a:pt x="2891031" y="2179320"/>
                </a:lnTo>
              </a:path>
              <a:path w="8513445" h="3962400">
                <a:moveTo>
                  <a:pt x="3285747" y="2179320"/>
                </a:moveTo>
                <a:lnTo>
                  <a:pt x="3307083" y="2179320"/>
                </a:lnTo>
              </a:path>
              <a:path w="8513445" h="3962400">
                <a:moveTo>
                  <a:pt x="4747263" y="2179319"/>
                </a:moveTo>
                <a:lnTo>
                  <a:pt x="4779267" y="2179319"/>
                </a:lnTo>
              </a:path>
              <a:path w="8513445" h="3962400">
                <a:moveTo>
                  <a:pt x="5184651" y="2179319"/>
                </a:moveTo>
                <a:lnTo>
                  <a:pt x="5216655" y="2179319"/>
                </a:lnTo>
              </a:path>
              <a:path w="8513445" h="3962400">
                <a:moveTo>
                  <a:pt x="5686047" y="2179319"/>
                </a:moveTo>
                <a:lnTo>
                  <a:pt x="5718051" y="2179319"/>
                </a:lnTo>
              </a:path>
              <a:path w="8513445" h="3962400">
                <a:moveTo>
                  <a:pt x="6134103" y="2179319"/>
                </a:moveTo>
                <a:lnTo>
                  <a:pt x="6144771" y="2179319"/>
                </a:lnTo>
              </a:path>
              <a:path w="8513445" h="3962400">
                <a:moveTo>
                  <a:pt x="6624831" y="2179319"/>
                </a:moveTo>
                <a:lnTo>
                  <a:pt x="6656835" y="2179319"/>
                </a:lnTo>
              </a:path>
              <a:path w="8513445" h="3962400">
                <a:moveTo>
                  <a:pt x="7051551" y="2179319"/>
                </a:moveTo>
                <a:lnTo>
                  <a:pt x="7083555" y="2179319"/>
                </a:lnTo>
              </a:path>
              <a:path w="8513445" h="3962400">
                <a:moveTo>
                  <a:pt x="7574283" y="2179319"/>
                </a:moveTo>
                <a:lnTo>
                  <a:pt x="7584951" y="2179319"/>
                </a:lnTo>
              </a:path>
              <a:path w="8513445" h="3962400">
                <a:moveTo>
                  <a:pt x="8001003" y="2179319"/>
                </a:moveTo>
                <a:lnTo>
                  <a:pt x="8022339" y="2179319"/>
                </a:lnTo>
              </a:path>
              <a:path w="8513445" h="3962400">
                <a:moveTo>
                  <a:pt x="21335" y="2186940"/>
                </a:moveTo>
                <a:lnTo>
                  <a:pt x="42671" y="2186940"/>
                </a:lnTo>
              </a:path>
              <a:path w="8513445" h="3962400">
                <a:moveTo>
                  <a:pt x="458727" y="2186940"/>
                </a:moveTo>
                <a:lnTo>
                  <a:pt x="480063" y="2186940"/>
                </a:lnTo>
              </a:path>
              <a:path w="8513445" h="3962400">
                <a:moveTo>
                  <a:pt x="960123" y="2186940"/>
                </a:moveTo>
                <a:lnTo>
                  <a:pt x="992127" y="2186940"/>
                </a:lnTo>
              </a:path>
              <a:path w="8513445" h="3962400">
                <a:moveTo>
                  <a:pt x="1397511" y="2186940"/>
                </a:moveTo>
                <a:lnTo>
                  <a:pt x="1418847" y="2186940"/>
                </a:lnTo>
              </a:path>
              <a:path w="8513445" h="3962400">
                <a:moveTo>
                  <a:pt x="1909575" y="2186940"/>
                </a:moveTo>
                <a:lnTo>
                  <a:pt x="1930911" y="2186940"/>
                </a:lnTo>
              </a:path>
              <a:path w="8513445" h="3962400">
                <a:moveTo>
                  <a:pt x="2346963" y="2186940"/>
                </a:moveTo>
                <a:lnTo>
                  <a:pt x="2368299" y="2186940"/>
                </a:lnTo>
              </a:path>
              <a:path w="8513445" h="3962400">
                <a:moveTo>
                  <a:pt x="2869695" y="2186940"/>
                </a:moveTo>
                <a:lnTo>
                  <a:pt x="2891031" y="2186940"/>
                </a:lnTo>
              </a:path>
              <a:path w="8513445" h="3962400">
                <a:moveTo>
                  <a:pt x="3285747" y="2186940"/>
                </a:moveTo>
                <a:lnTo>
                  <a:pt x="3307083" y="2186940"/>
                </a:lnTo>
              </a:path>
              <a:path w="8513445" h="3962400">
                <a:moveTo>
                  <a:pt x="4747263" y="2186939"/>
                </a:moveTo>
                <a:lnTo>
                  <a:pt x="4779267" y="2186939"/>
                </a:lnTo>
              </a:path>
              <a:path w="8513445" h="3962400">
                <a:moveTo>
                  <a:pt x="5184651" y="2186939"/>
                </a:moveTo>
                <a:lnTo>
                  <a:pt x="5216655" y="2186939"/>
                </a:lnTo>
              </a:path>
              <a:path w="8513445" h="3962400">
                <a:moveTo>
                  <a:pt x="5686047" y="2186939"/>
                </a:moveTo>
                <a:lnTo>
                  <a:pt x="5718051" y="2186939"/>
                </a:lnTo>
              </a:path>
              <a:path w="8513445" h="3962400">
                <a:moveTo>
                  <a:pt x="6134103" y="2186939"/>
                </a:moveTo>
                <a:lnTo>
                  <a:pt x="6144771" y="2186939"/>
                </a:lnTo>
              </a:path>
              <a:path w="8513445" h="3962400">
                <a:moveTo>
                  <a:pt x="6624831" y="2186939"/>
                </a:moveTo>
                <a:lnTo>
                  <a:pt x="6656835" y="2186939"/>
                </a:lnTo>
              </a:path>
              <a:path w="8513445" h="3962400">
                <a:moveTo>
                  <a:pt x="7051551" y="2186939"/>
                </a:moveTo>
                <a:lnTo>
                  <a:pt x="7083555" y="2186939"/>
                </a:lnTo>
              </a:path>
              <a:path w="8513445" h="3962400">
                <a:moveTo>
                  <a:pt x="7574283" y="2186939"/>
                </a:moveTo>
                <a:lnTo>
                  <a:pt x="7584951" y="2186939"/>
                </a:lnTo>
              </a:path>
              <a:path w="8513445" h="3962400">
                <a:moveTo>
                  <a:pt x="8001003" y="2186939"/>
                </a:moveTo>
                <a:lnTo>
                  <a:pt x="8022339" y="2186939"/>
                </a:lnTo>
              </a:path>
              <a:path w="8513445" h="3962400">
                <a:moveTo>
                  <a:pt x="21335" y="2194560"/>
                </a:moveTo>
                <a:lnTo>
                  <a:pt x="42671" y="2194560"/>
                </a:lnTo>
              </a:path>
              <a:path w="8513445" h="3962400">
                <a:moveTo>
                  <a:pt x="458727" y="2194560"/>
                </a:moveTo>
                <a:lnTo>
                  <a:pt x="480063" y="2194560"/>
                </a:lnTo>
              </a:path>
              <a:path w="8513445" h="3962400">
                <a:moveTo>
                  <a:pt x="960123" y="2194560"/>
                </a:moveTo>
                <a:lnTo>
                  <a:pt x="992127" y="2194560"/>
                </a:lnTo>
              </a:path>
              <a:path w="8513445" h="3962400">
                <a:moveTo>
                  <a:pt x="1397511" y="2194560"/>
                </a:moveTo>
                <a:lnTo>
                  <a:pt x="1418847" y="2194560"/>
                </a:lnTo>
              </a:path>
              <a:path w="8513445" h="3962400">
                <a:moveTo>
                  <a:pt x="1909575" y="2194560"/>
                </a:moveTo>
                <a:lnTo>
                  <a:pt x="1930911" y="2194560"/>
                </a:lnTo>
              </a:path>
              <a:path w="8513445" h="3962400">
                <a:moveTo>
                  <a:pt x="2346963" y="2194560"/>
                </a:moveTo>
                <a:lnTo>
                  <a:pt x="2368299" y="2194560"/>
                </a:lnTo>
              </a:path>
              <a:path w="8513445" h="3962400">
                <a:moveTo>
                  <a:pt x="2859027" y="2194560"/>
                </a:moveTo>
                <a:lnTo>
                  <a:pt x="2880363" y="2194560"/>
                </a:lnTo>
              </a:path>
              <a:path w="8513445" h="3962400">
                <a:moveTo>
                  <a:pt x="3285747" y="2194560"/>
                </a:moveTo>
                <a:lnTo>
                  <a:pt x="3307083" y="2194560"/>
                </a:lnTo>
              </a:path>
              <a:path w="8513445" h="3962400">
                <a:moveTo>
                  <a:pt x="4747263" y="2194559"/>
                </a:moveTo>
                <a:lnTo>
                  <a:pt x="4779267" y="2194559"/>
                </a:lnTo>
              </a:path>
              <a:path w="8513445" h="3962400">
                <a:moveTo>
                  <a:pt x="5195319" y="2194559"/>
                </a:moveTo>
                <a:lnTo>
                  <a:pt x="5216655" y="2194559"/>
                </a:lnTo>
              </a:path>
              <a:path w="8513445" h="3962400">
                <a:moveTo>
                  <a:pt x="5686047" y="2194559"/>
                </a:moveTo>
                <a:lnTo>
                  <a:pt x="5718051" y="2194559"/>
                </a:lnTo>
              </a:path>
              <a:path w="8513445" h="3962400">
                <a:moveTo>
                  <a:pt x="6134103" y="2194559"/>
                </a:moveTo>
                <a:lnTo>
                  <a:pt x="6144771" y="2194559"/>
                </a:lnTo>
              </a:path>
              <a:path w="8513445" h="3962400">
                <a:moveTo>
                  <a:pt x="6624831" y="2194559"/>
                </a:moveTo>
                <a:lnTo>
                  <a:pt x="6656835" y="2194559"/>
                </a:lnTo>
              </a:path>
              <a:path w="8513445" h="3962400">
                <a:moveTo>
                  <a:pt x="7051551" y="2194559"/>
                </a:moveTo>
                <a:lnTo>
                  <a:pt x="7083555" y="2194559"/>
                </a:lnTo>
              </a:path>
              <a:path w="8513445" h="3962400">
                <a:moveTo>
                  <a:pt x="7574283" y="2194559"/>
                </a:moveTo>
                <a:lnTo>
                  <a:pt x="7584951" y="2194559"/>
                </a:lnTo>
              </a:path>
              <a:path w="8513445" h="3962400">
                <a:moveTo>
                  <a:pt x="8001003" y="2194559"/>
                </a:moveTo>
                <a:lnTo>
                  <a:pt x="8022339" y="2194559"/>
                </a:lnTo>
              </a:path>
              <a:path w="8513445" h="3962400">
                <a:moveTo>
                  <a:pt x="21335" y="2202180"/>
                </a:moveTo>
                <a:lnTo>
                  <a:pt x="42671" y="2202180"/>
                </a:lnTo>
              </a:path>
              <a:path w="8513445" h="3962400">
                <a:moveTo>
                  <a:pt x="458727" y="2202180"/>
                </a:moveTo>
                <a:lnTo>
                  <a:pt x="480063" y="2202180"/>
                </a:lnTo>
              </a:path>
              <a:path w="8513445" h="3962400">
                <a:moveTo>
                  <a:pt x="960123" y="2202180"/>
                </a:moveTo>
                <a:lnTo>
                  <a:pt x="992127" y="2202180"/>
                </a:lnTo>
              </a:path>
              <a:path w="8513445" h="3962400">
                <a:moveTo>
                  <a:pt x="1397511" y="2202180"/>
                </a:moveTo>
                <a:lnTo>
                  <a:pt x="1418847" y="2202180"/>
                </a:lnTo>
              </a:path>
              <a:path w="8513445" h="3962400">
                <a:moveTo>
                  <a:pt x="1909575" y="2202180"/>
                </a:moveTo>
                <a:lnTo>
                  <a:pt x="1930911" y="2202180"/>
                </a:lnTo>
              </a:path>
              <a:path w="8513445" h="3962400">
                <a:moveTo>
                  <a:pt x="2346963" y="2202180"/>
                </a:moveTo>
                <a:lnTo>
                  <a:pt x="2368299" y="2202180"/>
                </a:lnTo>
              </a:path>
              <a:path w="8513445" h="3962400">
                <a:moveTo>
                  <a:pt x="2859027" y="2202180"/>
                </a:moveTo>
                <a:lnTo>
                  <a:pt x="2880363" y="2202180"/>
                </a:lnTo>
              </a:path>
              <a:path w="8513445" h="3962400">
                <a:moveTo>
                  <a:pt x="3285747" y="2202180"/>
                </a:moveTo>
                <a:lnTo>
                  <a:pt x="3307083" y="2202180"/>
                </a:lnTo>
              </a:path>
              <a:path w="8513445" h="3962400">
                <a:moveTo>
                  <a:pt x="4736595" y="2202179"/>
                </a:moveTo>
                <a:lnTo>
                  <a:pt x="4768599" y="2202179"/>
                </a:lnTo>
              </a:path>
              <a:path w="8513445" h="3962400">
                <a:moveTo>
                  <a:pt x="5195319" y="2202179"/>
                </a:moveTo>
                <a:lnTo>
                  <a:pt x="5216655" y="2202179"/>
                </a:lnTo>
              </a:path>
              <a:path w="8513445" h="3962400">
                <a:moveTo>
                  <a:pt x="5686047" y="2202179"/>
                </a:moveTo>
                <a:lnTo>
                  <a:pt x="5718051" y="2202179"/>
                </a:lnTo>
              </a:path>
              <a:path w="8513445" h="3962400">
                <a:moveTo>
                  <a:pt x="6134103" y="2202179"/>
                </a:moveTo>
                <a:lnTo>
                  <a:pt x="6144771" y="2202179"/>
                </a:lnTo>
              </a:path>
              <a:path w="8513445" h="3962400">
                <a:moveTo>
                  <a:pt x="6624831" y="2202179"/>
                </a:moveTo>
                <a:lnTo>
                  <a:pt x="6656835" y="2202179"/>
                </a:lnTo>
              </a:path>
              <a:path w="8513445" h="3962400">
                <a:moveTo>
                  <a:pt x="7051551" y="2202179"/>
                </a:moveTo>
                <a:lnTo>
                  <a:pt x="7083555" y="2202179"/>
                </a:lnTo>
              </a:path>
              <a:path w="8513445" h="3962400">
                <a:moveTo>
                  <a:pt x="7574283" y="2202179"/>
                </a:moveTo>
                <a:lnTo>
                  <a:pt x="7584951" y="2202179"/>
                </a:lnTo>
              </a:path>
              <a:path w="8513445" h="3962400">
                <a:moveTo>
                  <a:pt x="8001003" y="2202179"/>
                </a:moveTo>
                <a:lnTo>
                  <a:pt x="8022339" y="2202179"/>
                </a:lnTo>
              </a:path>
              <a:path w="8513445" h="3962400">
                <a:moveTo>
                  <a:pt x="21335" y="2209800"/>
                </a:moveTo>
                <a:lnTo>
                  <a:pt x="42671" y="2209800"/>
                </a:lnTo>
              </a:path>
              <a:path w="8513445" h="3962400">
                <a:moveTo>
                  <a:pt x="458727" y="2209800"/>
                </a:moveTo>
                <a:lnTo>
                  <a:pt x="480063" y="2209800"/>
                </a:lnTo>
              </a:path>
              <a:path w="8513445" h="3962400">
                <a:moveTo>
                  <a:pt x="960123" y="2209800"/>
                </a:moveTo>
                <a:lnTo>
                  <a:pt x="992127" y="2209800"/>
                </a:lnTo>
              </a:path>
              <a:path w="8513445" h="3962400">
                <a:moveTo>
                  <a:pt x="1397511" y="2209800"/>
                </a:moveTo>
                <a:lnTo>
                  <a:pt x="1418847" y="2209800"/>
                </a:lnTo>
              </a:path>
              <a:path w="8513445" h="3962400">
                <a:moveTo>
                  <a:pt x="1909575" y="2209800"/>
                </a:moveTo>
                <a:lnTo>
                  <a:pt x="1930911" y="2209800"/>
                </a:lnTo>
              </a:path>
              <a:path w="8513445" h="3962400">
                <a:moveTo>
                  <a:pt x="2346963" y="2209800"/>
                </a:moveTo>
                <a:lnTo>
                  <a:pt x="2368299" y="2209800"/>
                </a:lnTo>
              </a:path>
              <a:path w="8513445" h="3962400">
                <a:moveTo>
                  <a:pt x="2859027" y="2209800"/>
                </a:moveTo>
                <a:lnTo>
                  <a:pt x="2880363" y="2209800"/>
                </a:lnTo>
              </a:path>
              <a:path w="8513445" h="3962400">
                <a:moveTo>
                  <a:pt x="3285747" y="2209800"/>
                </a:moveTo>
                <a:lnTo>
                  <a:pt x="3307083" y="2209800"/>
                </a:lnTo>
              </a:path>
              <a:path w="8513445" h="3962400">
                <a:moveTo>
                  <a:pt x="4736595" y="2209799"/>
                </a:moveTo>
                <a:lnTo>
                  <a:pt x="4768599" y="2209799"/>
                </a:lnTo>
              </a:path>
              <a:path w="8513445" h="3962400">
                <a:moveTo>
                  <a:pt x="5195319" y="2209799"/>
                </a:moveTo>
                <a:lnTo>
                  <a:pt x="5216655" y="2209799"/>
                </a:lnTo>
              </a:path>
              <a:path w="8513445" h="3962400">
                <a:moveTo>
                  <a:pt x="5686047" y="2209799"/>
                </a:moveTo>
                <a:lnTo>
                  <a:pt x="5718051" y="2209799"/>
                </a:lnTo>
              </a:path>
              <a:path w="8513445" h="3962400">
                <a:moveTo>
                  <a:pt x="6134103" y="2209799"/>
                </a:moveTo>
                <a:lnTo>
                  <a:pt x="6155439" y="2209799"/>
                </a:lnTo>
              </a:path>
              <a:path w="8513445" h="3962400">
                <a:moveTo>
                  <a:pt x="6624831" y="2209799"/>
                </a:moveTo>
                <a:lnTo>
                  <a:pt x="6656835" y="2209799"/>
                </a:lnTo>
              </a:path>
              <a:path w="8513445" h="3962400">
                <a:moveTo>
                  <a:pt x="7051551" y="2209799"/>
                </a:moveTo>
                <a:lnTo>
                  <a:pt x="7083555" y="2209799"/>
                </a:lnTo>
              </a:path>
              <a:path w="8513445" h="3962400">
                <a:moveTo>
                  <a:pt x="7574283" y="2209799"/>
                </a:moveTo>
                <a:lnTo>
                  <a:pt x="7584951" y="2209799"/>
                </a:lnTo>
              </a:path>
              <a:path w="8513445" h="3962400">
                <a:moveTo>
                  <a:pt x="8001003" y="2209799"/>
                </a:moveTo>
                <a:lnTo>
                  <a:pt x="8022339" y="2209799"/>
                </a:lnTo>
              </a:path>
              <a:path w="8513445" h="3962400">
                <a:moveTo>
                  <a:pt x="21335" y="2217420"/>
                </a:moveTo>
                <a:lnTo>
                  <a:pt x="32003" y="2217420"/>
                </a:lnTo>
              </a:path>
              <a:path w="8513445" h="3962400">
                <a:moveTo>
                  <a:pt x="458727" y="2217420"/>
                </a:moveTo>
                <a:lnTo>
                  <a:pt x="480063" y="2217420"/>
                </a:lnTo>
              </a:path>
              <a:path w="8513445" h="3962400">
                <a:moveTo>
                  <a:pt x="960123" y="2217420"/>
                </a:moveTo>
                <a:lnTo>
                  <a:pt x="992127" y="2217420"/>
                </a:lnTo>
              </a:path>
              <a:path w="8513445" h="3962400">
                <a:moveTo>
                  <a:pt x="1397511" y="2217420"/>
                </a:moveTo>
                <a:lnTo>
                  <a:pt x="1418847" y="2217420"/>
                </a:lnTo>
              </a:path>
              <a:path w="8513445" h="3962400">
                <a:moveTo>
                  <a:pt x="1909575" y="2217420"/>
                </a:moveTo>
                <a:lnTo>
                  <a:pt x="1930911" y="2217420"/>
                </a:lnTo>
              </a:path>
              <a:path w="8513445" h="3962400">
                <a:moveTo>
                  <a:pt x="2346963" y="2217420"/>
                </a:moveTo>
                <a:lnTo>
                  <a:pt x="2368299" y="2217420"/>
                </a:lnTo>
              </a:path>
              <a:path w="8513445" h="3962400">
                <a:moveTo>
                  <a:pt x="2859027" y="2217420"/>
                </a:moveTo>
                <a:lnTo>
                  <a:pt x="2880363" y="2217420"/>
                </a:lnTo>
              </a:path>
              <a:path w="8513445" h="3962400">
                <a:moveTo>
                  <a:pt x="3285747" y="2217420"/>
                </a:moveTo>
                <a:lnTo>
                  <a:pt x="3307083" y="2217420"/>
                </a:lnTo>
              </a:path>
              <a:path w="8513445" h="3962400">
                <a:moveTo>
                  <a:pt x="4736595" y="2217419"/>
                </a:moveTo>
                <a:lnTo>
                  <a:pt x="4768599" y="2217419"/>
                </a:lnTo>
              </a:path>
              <a:path w="8513445" h="3962400">
                <a:moveTo>
                  <a:pt x="5195319" y="2217419"/>
                </a:moveTo>
                <a:lnTo>
                  <a:pt x="5216655" y="2217419"/>
                </a:lnTo>
              </a:path>
              <a:path w="8513445" h="3962400">
                <a:moveTo>
                  <a:pt x="5686047" y="2217419"/>
                </a:moveTo>
                <a:lnTo>
                  <a:pt x="5707383" y="2217419"/>
                </a:lnTo>
              </a:path>
              <a:path w="8513445" h="3962400">
                <a:moveTo>
                  <a:pt x="6134103" y="2217419"/>
                </a:moveTo>
                <a:lnTo>
                  <a:pt x="6155439" y="2217419"/>
                </a:lnTo>
              </a:path>
              <a:path w="8513445" h="3962400">
                <a:moveTo>
                  <a:pt x="6614163" y="2217419"/>
                </a:moveTo>
                <a:lnTo>
                  <a:pt x="6656835" y="2217419"/>
                </a:lnTo>
              </a:path>
              <a:path w="8513445" h="3962400">
                <a:moveTo>
                  <a:pt x="7062219" y="2217419"/>
                </a:moveTo>
                <a:lnTo>
                  <a:pt x="7083555" y="2217419"/>
                </a:lnTo>
              </a:path>
              <a:path w="8513445" h="3962400">
                <a:moveTo>
                  <a:pt x="7563615" y="2217419"/>
                </a:moveTo>
                <a:lnTo>
                  <a:pt x="7574283" y="2217419"/>
                </a:lnTo>
              </a:path>
              <a:path w="8513445" h="3962400">
                <a:moveTo>
                  <a:pt x="8011671" y="2217419"/>
                </a:moveTo>
                <a:lnTo>
                  <a:pt x="8033007" y="2217419"/>
                </a:lnTo>
              </a:path>
              <a:path w="8513445" h="3962400">
                <a:moveTo>
                  <a:pt x="21335" y="2225040"/>
                </a:moveTo>
                <a:lnTo>
                  <a:pt x="32003" y="2225040"/>
                </a:lnTo>
              </a:path>
              <a:path w="8513445" h="3962400">
                <a:moveTo>
                  <a:pt x="469395" y="2225040"/>
                </a:moveTo>
                <a:lnTo>
                  <a:pt x="480063" y="2225040"/>
                </a:lnTo>
              </a:path>
              <a:path w="8513445" h="3962400">
                <a:moveTo>
                  <a:pt x="960123" y="2225040"/>
                </a:moveTo>
                <a:lnTo>
                  <a:pt x="992127" y="2225040"/>
                </a:lnTo>
              </a:path>
              <a:path w="8513445" h="3962400">
                <a:moveTo>
                  <a:pt x="1397511" y="2225040"/>
                </a:moveTo>
                <a:lnTo>
                  <a:pt x="1429515" y="2225040"/>
                </a:lnTo>
              </a:path>
              <a:path w="8513445" h="3962400">
                <a:moveTo>
                  <a:pt x="1909575" y="2225040"/>
                </a:moveTo>
                <a:lnTo>
                  <a:pt x="1930911" y="2225040"/>
                </a:lnTo>
              </a:path>
              <a:path w="8513445" h="3962400">
                <a:moveTo>
                  <a:pt x="2346963" y="2225040"/>
                </a:moveTo>
                <a:lnTo>
                  <a:pt x="2368299" y="2225040"/>
                </a:lnTo>
              </a:path>
              <a:path w="8513445" h="3962400">
                <a:moveTo>
                  <a:pt x="2859027" y="2225040"/>
                </a:moveTo>
                <a:lnTo>
                  <a:pt x="2880363" y="2225040"/>
                </a:lnTo>
              </a:path>
              <a:path w="8513445" h="3962400">
                <a:moveTo>
                  <a:pt x="3285747" y="2225040"/>
                </a:moveTo>
                <a:lnTo>
                  <a:pt x="3307083" y="2225040"/>
                </a:lnTo>
              </a:path>
              <a:path w="8513445" h="3962400">
                <a:moveTo>
                  <a:pt x="4736595" y="2225039"/>
                </a:moveTo>
                <a:lnTo>
                  <a:pt x="4768599" y="2225039"/>
                </a:lnTo>
              </a:path>
              <a:path w="8513445" h="3962400">
                <a:moveTo>
                  <a:pt x="5195319" y="2225039"/>
                </a:moveTo>
                <a:lnTo>
                  <a:pt x="5216655" y="2225039"/>
                </a:lnTo>
              </a:path>
              <a:path w="8513445" h="3962400">
                <a:moveTo>
                  <a:pt x="5686047" y="2225039"/>
                </a:moveTo>
                <a:lnTo>
                  <a:pt x="5707383" y="2225039"/>
                </a:lnTo>
              </a:path>
              <a:path w="8513445" h="3962400">
                <a:moveTo>
                  <a:pt x="6134103" y="2225039"/>
                </a:moveTo>
                <a:lnTo>
                  <a:pt x="6155439" y="2225039"/>
                </a:lnTo>
              </a:path>
              <a:path w="8513445" h="3962400">
                <a:moveTo>
                  <a:pt x="6614163" y="2225039"/>
                </a:moveTo>
                <a:lnTo>
                  <a:pt x="6646167" y="2225039"/>
                </a:lnTo>
              </a:path>
              <a:path w="8513445" h="3962400">
                <a:moveTo>
                  <a:pt x="7062219" y="2225039"/>
                </a:moveTo>
                <a:lnTo>
                  <a:pt x="7094223" y="2225039"/>
                </a:lnTo>
              </a:path>
              <a:path w="8513445" h="3962400">
                <a:moveTo>
                  <a:pt x="7563615" y="2225039"/>
                </a:moveTo>
                <a:lnTo>
                  <a:pt x="7574283" y="2225039"/>
                </a:lnTo>
              </a:path>
              <a:path w="8513445" h="3962400">
                <a:moveTo>
                  <a:pt x="8011671" y="2225039"/>
                </a:moveTo>
                <a:lnTo>
                  <a:pt x="8033007" y="2225039"/>
                </a:lnTo>
              </a:path>
              <a:path w="8513445" h="3962400">
                <a:moveTo>
                  <a:pt x="10668" y="2232660"/>
                </a:moveTo>
                <a:lnTo>
                  <a:pt x="32003" y="2232660"/>
                </a:lnTo>
              </a:path>
              <a:path w="8513445" h="3962400">
                <a:moveTo>
                  <a:pt x="469395" y="2232660"/>
                </a:moveTo>
                <a:lnTo>
                  <a:pt x="480063" y="2232660"/>
                </a:lnTo>
              </a:path>
              <a:path w="8513445" h="3962400">
                <a:moveTo>
                  <a:pt x="949455" y="2232660"/>
                </a:moveTo>
                <a:lnTo>
                  <a:pt x="992127" y="2232660"/>
                </a:lnTo>
              </a:path>
              <a:path w="8513445" h="3962400">
                <a:moveTo>
                  <a:pt x="1408179" y="2232660"/>
                </a:moveTo>
                <a:lnTo>
                  <a:pt x="1429515" y="2232660"/>
                </a:lnTo>
              </a:path>
              <a:path w="8513445" h="3962400">
                <a:moveTo>
                  <a:pt x="1909575" y="2232660"/>
                </a:moveTo>
                <a:lnTo>
                  <a:pt x="1930911" y="2232660"/>
                </a:lnTo>
              </a:path>
              <a:path w="8513445" h="3962400">
                <a:moveTo>
                  <a:pt x="2346963" y="2232660"/>
                </a:moveTo>
                <a:lnTo>
                  <a:pt x="2368299" y="2232660"/>
                </a:lnTo>
              </a:path>
              <a:path w="8513445" h="3962400">
                <a:moveTo>
                  <a:pt x="2848359" y="2232660"/>
                </a:moveTo>
                <a:lnTo>
                  <a:pt x="2880363" y="2232660"/>
                </a:lnTo>
              </a:path>
              <a:path w="8513445" h="3962400">
                <a:moveTo>
                  <a:pt x="3285747" y="2232660"/>
                </a:moveTo>
                <a:lnTo>
                  <a:pt x="3317751" y="2232660"/>
                </a:lnTo>
              </a:path>
              <a:path w="8513445" h="3962400">
                <a:moveTo>
                  <a:pt x="4736595" y="2232659"/>
                </a:moveTo>
                <a:lnTo>
                  <a:pt x="4768599" y="2232659"/>
                </a:lnTo>
              </a:path>
              <a:path w="8513445" h="3962400">
                <a:moveTo>
                  <a:pt x="5195319" y="2232659"/>
                </a:moveTo>
                <a:lnTo>
                  <a:pt x="5216655" y="2232659"/>
                </a:lnTo>
              </a:path>
              <a:path w="8513445" h="3962400">
                <a:moveTo>
                  <a:pt x="5686047" y="2232659"/>
                </a:moveTo>
                <a:lnTo>
                  <a:pt x="5707383" y="2232659"/>
                </a:lnTo>
              </a:path>
              <a:path w="8513445" h="3962400">
                <a:moveTo>
                  <a:pt x="6134103" y="2232659"/>
                </a:moveTo>
                <a:lnTo>
                  <a:pt x="6155439" y="2232659"/>
                </a:lnTo>
              </a:path>
              <a:path w="8513445" h="3962400">
                <a:moveTo>
                  <a:pt x="6614163" y="2232659"/>
                </a:moveTo>
                <a:lnTo>
                  <a:pt x="6646167" y="2232659"/>
                </a:lnTo>
              </a:path>
              <a:path w="8513445" h="3962400">
                <a:moveTo>
                  <a:pt x="7062219" y="2232659"/>
                </a:moveTo>
                <a:lnTo>
                  <a:pt x="7094223" y="2232659"/>
                </a:lnTo>
              </a:path>
              <a:path w="8513445" h="3962400">
                <a:moveTo>
                  <a:pt x="7563615" y="2232659"/>
                </a:moveTo>
                <a:lnTo>
                  <a:pt x="7574283" y="2232659"/>
                </a:lnTo>
              </a:path>
              <a:path w="8513445" h="3962400">
                <a:moveTo>
                  <a:pt x="8011671" y="2232659"/>
                </a:moveTo>
                <a:lnTo>
                  <a:pt x="8033007" y="2232659"/>
                </a:lnTo>
              </a:path>
              <a:path w="8513445" h="3962400">
                <a:moveTo>
                  <a:pt x="10668" y="2240280"/>
                </a:moveTo>
                <a:lnTo>
                  <a:pt x="32003" y="2240280"/>
                </a:lnTo>
              </a:path>
              <a:path w="8513445" h="3962400">
                <a:moveTo>
                  <a:pt x="469395" y="2240280"/>
                </a:moveTo>
                <a:lnTo>
                  <a:pt x="480063" y="2240280"/>
                </a:lnTo>
              </a:path>
              <a:path w="8513445" h="3962400">
                <a:moveTo>
                  <a:pt x="949455" y="2240280"/>
                </a:moveTo>
                <a:lnTo>
                  <a:pt x="981459" y="2240280"/>
                </a:lnTo>
              </a:path>
              <a:path w="8513445" h="3962400">
                <a:moveTo>
                  <a:pt x="1408179" y="2240280"/>
                </a:moveTo>
                <a:lnTo>
                  <a:pt x="1429515" y="2240280"/>
                </a:lnTo>
              </a:path>
              <a:path w="8513445" h="3962400">
                <a:moveTo>
                  <a:pt x="1909575" y="2240280"/>
                </a:moveTo>
                <a:lnTo>
                  <a:pt x="1930911" y="2240280"/>
                </a:lnTo>
              </a:path>
              <a:path w="8513445" h="3962400">
                <a:moveTo>
                  <a:pt x="2357631" y="2240280"/>
                </a:moveTo>
                <a:lnTo>
                  <a:pt x="2368299" y="2240280"/>
                </a:lnTo>
              </a:path>
              <a:path w="8513445" h="3962400">
                <a:moveTo>
                  <a:pt x="2848359" y="2240280"/>
                </a:moveTo>
                <a:lnTo>
                  <a:pt x="2880363" y="2240280"/>
                </a:lnTo>
              </a:path>
              <a:path w="8513445" h="3962400">
                <a:moveTo>
                  <a:pt x="3296415" y="2240280"/>
                </a:moveTo>
                <a:lnTo>
                  <a:pt x="3317751" y="2240280"/>
                </a:lnTo>
              </a:path>
              <a:path w="8513445" h="3962400">
                <a:moveTo>
                  <a:pt x="4736595" y="2240279"/>
                </a:moveTo>
                <a:lnTo>
                  <a:pt x="4768599" y="2240279"/>
                </a:lnTo>
              </a:path>
              <a:path w="8513445" h="3962400">
                <a:moveTo>
                  <a:pt x="5195319" y="2240279"/>
                </a:moveTo>
                <a:lnTo>
                  <a:pt x="5216655" y="2240279"/>
                </a:lnTo>
              </a:path>
              <a:path w="8513445" h="3962400">
                <a:moveTo>
                  <a:pt x="5686047" y="2240279"/>
                </a:moveTo>
                <a:lnTo>
                  <a:pt x="5707383" y="2240279"/>
                </a:lnTo>
              </a:path>
              <a:path w="8513445" h="3962400">
                <a:moveTo>
                  <a:pt x="6134103" y="2240279"/>
                </a:moveTo>
                <a:lnTo>
                  <a:pt x="6155439" y="2240279"/>
                </a:lnTo>
              </a:path>
              <a:path w="8513445" h="3962400">
                <a:moveTo>
                  <a:pt x="6614163" y="2240279"/>
                </a:moveTo>
                <a:lnTo>
                  <a:pt x="6646167" y="2240279"/>
                </a:lnTo>
              </a:path>
              <a:path w="8513445" h="3962400">
                <a:moveTo>
                  <a:pt x="7062219" y="2240279"/>
                </a:moveTo>
                <a:lnTo>
                  <a:pt x="7094223" y="2240279"/>
                </a:lnTo>
              </a:path>
              <a:path w="8513445" h="3962400">
                <a:moveTo>
                  <a:pt x="7563615" y="2240279"/>
                </a:moveTo>
                <a:lnTo>
                  <a:pt x="7574283" y="2240279"/>
                </a:lnTo>
              </a:path>
              <a:path w="8513445" h="3962400">
                <a:moveTo>
                  <a:pt x="8011671" y="2240279"/>
                </a:moveTo>
                <a:lnTo>
                  <a:pt x="8033007" y="2240279"/>
                </a:lnTo>
              </a:path>
              <a:path w="8513445" h="3962400">
                <a:moveTo>
                  <a:pt x="10668" y="2247900"/>
                </a:moveTo>
                <a:lnTo>
                  <a:pt x="32003" y="2247900"/>
                </a:lnTo>
              </a:path>
              <a:path w="8513445" h="3962400">
                <a:moveTo>
                  <a:pt x="469395" y="2247900"/>
                </a:moveTo>
                <a:lnTo>
                  <a:pt x="480063" y="2247900"/>
                </a:lnTo>
              </a:path>
              <a:path w="8513445" h="3962400">
                <a:moveTo>
                  <a:pt x="949455" y="2247900"/>
                </a:moveTo>
                <a:lnTo>
                  <a:pt x="981459" y="2247900"/>
                </a:lnTo>
              </a:path>
              <a:path w="8513445" h="3962400">
                <a:moveTo>
                  <a:pt x="1408179" y="2247900"/>
                </a:moveTo>
                <a:lnTo>
                  <a:pt x="1429515" y="2247900"/>
                </a:lnTo>
              </a:path>
              <a:path w="8513445" h="3962400">
                <a:moveTo>
                  <a:pt x="1898907" y="2247900"/>
                </a:moveTo>
                <a:lnTo>
                  <a:pt x="1920243" y="2247900"/>
                </a:lnTo>
              </a:path>
              <a:path w="8513445" h="3962400">
                <a:moveTo>
                  <a:pt x="2357631" y="2247900"/>
                </a:moveTo>
                <a:lnTo>
                  <a:pt x="2368299" y="2247900"/>
                </a:lnTo>
              </a:path>
              <a:path w="8513445" h="3962400">
                <a:moveTo>
                  <a:pt x="2848359" y="2247900"/>
                </a:moveTo>
                <a:lnTo>
                  <a:pt x="2869695" y="2247900"/>
                </a:lnTo>
              </a:path>
              <a:path w="8513445" h="3962400">
                <a:moveTo>
                  <a:pt x="3296415" y="2247900"/>
                </a:moveTo>
                <a:lnTo>
                  <a:pt x="3317751" y="2247900"/>
                </a:lnTo>
              </a:path>
              <a:path w="8513445" h="3962400">
                <a:moveTo>
                  <a:pt x="4736595" y="2247899"/>
                </a:moveTo>
                <a:lnTo>
                  <a:pt x="4768599" y="2247899"/>
                </a:lnTo>
              </a:path>
              <a:path w="8513445" h="3962400">
                <a:moveTo>
                  <a:pt x="5195319" y="2247899"/>
                </a:moveTo>
                <a:lnTo>
                  <a:pt x="5216655" y="2247899"/>
                </a:lnTo>
              </a:path>
              <a:path w="8513445" h="3962400">
                <a:moveTo>
                  <a:pt x="5686047" y="2247899"/>
                </a:moveTo>
                <a:lnTo>
                  <a:pt x="5707383" y="2247899"/>
                </a:lnTo>
              </a:path>
              <a:path w="8513445" h="3962400">
                <a:moveTo>
                  <a:pt x="6134103" y="2247899"/>
                </a:moveTo>
                <a:lnTo>
                  <a:pt x="6155439" y="2247899"/>
                </a:lnTo>
              </a:path>
              <a:path w="8513445" h="3962400">
                <a:moveTo>
                  <a:pt x="6614163" y="2247899"/>
                </a:moveTo>
                <a:lnTo>
                  <a:pt x="6646167" y="2247899"/>
                </a:lnTo>
              </a:path>
              <a:path w="8513445" h="3962400">
                <a:moveTo>
                  <a:pt x="7062219" y="2247899"/>
                </a:moveTo>
                <a:lnTo>
                  <a:pt x="7094223" y="2247899"/>
                </a:lnTo>
              </a:path>
              <a:path w="8513445" h="3962400">
                <a:moveTo>
                  <a:pt x="7563615" y="2247899"/>
                </a:moveTo>
                <a:lnTo>
                  <a:pt x="7574283" y="2247899"/>
                </a:lnTo>
              </a:path>
              <a:path w="8513445" h="3962400">
                <a:moveTo>
                  <a:pt x="8011671" y="2247899"/>
                </a:moveTo>
                <a:lnTo>
                  <a:pt x="8033007" y="2247899"/>
                </a:lnTo>
              </a:path>
              <a:path w="8513445" h="3962400">
                <a:moveTo>
                  <a:pt x="10668" y="2255520"/>
                </a:moveTo>
                <a:lnTo>
                  <a:pt x="32003" y="2255520"/>
                </a:lnTo>
              </a:path>
              <a:path w="8513445" h="3962400">
                <a:moveTo>
                  <a:pt x="469395" y="2255520"/>
                </a:moveTo>
                <a:lnTo>
                  <a:pt x="480063" y="2255520"/>
                </a:lnTo>
              </a:path>
              <a:path w="8513445" h="3962400">
                <a:moveTo>
                  <a:pt x="949455" y="2255520"/>
                </a:moveTo>
                <a:lnTo>
                  <a:pt x="981459" y="2255520"/>
                </a:lnTo>
              </a:path>
              <a:path w="8513445" h="3962400">
                <a:moveTo>
                  <a:pt x="1408179" y="2255520"/>
                </a:moveTo>
                <a:lnTo>
                  <a:pt x="1429515" y="2255520"/>
                </a:lnTo>
              </a:path>
              <a:path w="8513445" h="3962400">
                <a:moveTo>
                  <a:pt x="1898907" y="2255520"/>
                </a:moveTo>
                <a:lnTo>
                  <a:pt x="1920243" y="2255520"/>
                </a:lnTo>
              </a:path>
              <a:path w="8513445" h="3962400">
                <a:moveTo>
                  <a:pt x="2357631" y="2255520"/>
                </a:moveTo>
                <a:lnTo>
                  <a:pt x="2368299" y="2255520"/>
                </a:lnTo>
              </a:path>
              <a:path w="8513445" h="3962400">
                <a:moveTo>
                  <a:pt x="2848359" y="2255520"/>
                </a:moveTo>
                <a:lnTo>
                  <a:pt x="2869695" y="2255520"/>
                </a:lnTo>
              </a:path>
              <a:path w="8513445" h="3962400">
                <a:moveTo>
                  <a:pt x="3296415" y="2255520"/>
                </a:moveTo>
                <a:lnTo>
                  <a:pt x="3317751" y="2255520"/>
                </a:lnTo>
              </a:path>
              <a:path w="8513445" h="3962400">
                <a:moveTo>
                  <a:pt x="4736595" y="2255519"/>
                </a:moveTo>
                <a:lnTo>
                  <a:pt x="4768599" y="2255519"/>
                </a:lnTo>
              </a:path>
              <a:path w="8513445" h="3962400">
                <a:moveTo>
                  <a:pt x="5195319" y="2255519"/>
                </a:moveTo>
                <a:lnTo>
                  <a:pt x="5216655" y="2255519"/>
                </a:lnTo>
              </a:path>
              <a:path w="8513445" h="3962400">
                <a:moveTo>
                  <a:pt x="5686047" y="2255519"/>
                </a:moveTo>
                <a:lnTo>
                  <a:pt x="5707383" y="2255519"/>
                </a:lnTo>
              </a:path>
              <a:path w="8513445" h="3962400">
                <a:moveTo>
                  <a:pt x="6134103" y="2255519"/>
                </a:moveTo>
                <a:lnTo>
                  <a:pt x="6155439" y="2255519"/>
                </a:lnTo>
              </a:path>
              <a:path w="8513445" h="3962400">
                <a:moveTo>
                  <a:pt x="6614163" y="2255519"/>
                </a:moveTo>
                <a:lnTo>
                  <a:pt x="6646167" y="2255519"/>
                </a:lnTo>
              </a:path>
              <a:path w="8513445" h="3962400">
                <a:moveTo>
                  <a:pt x="7072887" y="2255519"/>
                </a:moveTo>
                <a:lnTo>
                  <a:pt x="7094223" y="2255519"/>
                </a:lnTo>
              </a:path>
              <a:path w="8513445" h="3962400">
                <a:moveTo>
                  <a:pt x="7563615" y="2255519"/>
                </a:moveTo>
                <a:lnTo>
                  <a:pt x="7574283" y="2255519"/>
                </a:lnTo>
              </a:path>
              <a:path w="8513445" h="3962400">
                <a:moveTo>
                  <a:pt x="8011671" y="2255519"/>
                </a:moveTo>
                <a:lnTo>
                  <a:pt x="8033007" y="2255519"/>
                </a:lnTo>
              </a:path>
              <a:path w="8513445" h="3962400">
                <a:moveTo>
                  <a:pt x="10668" y="2263140"/>
                </a:moveTo>
                <a:lnTo>
                  <a:pt x="32003" y="2263140"/>
                </a:lnTo>
              </a:path>
              <a:path w="8513445" h="3962400">
                <a:moveTo>
                  <a:pt x="469395" y="2263140"/>
                </a:moveTo>
                <a:lnTo>
                  <a:pt x="480063" y="2263140"/>
                </a:lnTo>
              </a:path>
              <a:path w="8513445" h="3962400">
                <a:moveTo>
                  <a:pt x="949455" y="2263140"/>
                </a:moveTo>
                <a:lnTo>
                  <a:pt x="981459" y="2263140"/>
                </a:lnTo>
              </a:path>
              <a:path w="8513445" h="3962400">
                <a:moveTo>
                  <a:pt x="1408179" y="2263140"/>
                </a:moveTo>
                <a:lnTo>
                  <a:pt x="1429515" y="2263140"/>
                </a:lnTo>
              </a:path>
              <a:path w="8513445" h="3962400">
                <a:moveTo>
                  <a:pt x="1898907" y="2263140"/>
                </a:moveTo>
                <a:lnTo>
                  <a:pt x="1920243" y="2263140"/>
                </a:lnTo>
              </a:path>
              <a:path w="8513445" h="3962400">
                <a:moveTo>
                  <a:pt x="2357631" y="2263140"/>
                </a:moveTo>
                <a:lnTo>
                  <a:pt x="2368299" y="2263140"/>
                </a:lnTo>
              </a:path>
              <a:path w="8513445" h="3962400">
                <a:moveTo>
                  <a:pt x="2837691" y="2263140"/>
                </a:moveTo>
                <a:lnTo>
                  <a:pt x="2869695" y="2263140"/>
                </a:lnTo>
              </a:path>
              <a:path w="8513445" h="3962400">
                <a:moveTo>
                  <a:pt x="3296415" y="2263140"/>
                </a:moveTo>
                <a:lnTo>
                  <a:pt x="3317751" y="2263140"/>
                </a:lnTo>
              </a:path>
              <a:path w="8513445" h="3962400">
                <a:moveTo>
                  <a:pt x="4736595" y="2263139"/>
                </a:moveTo>
                <a:lnTo>
                  <a:pt x="4768599" y="2263139"/>
                </a:lnTo>
              </a:path>
              <a:path w="8513445" h="3962400">
                <a:moveTo>
                  <a:pt x="5195319" y="2263139"/>
                </a:moveTo>
                <a:lnTo>
                  <a:pt x="5216655" y="2263139"/>
                </a:lnTo>
              </a:path>
              <a:path w="8513445" h="3962400">
                <a:moveTo>
                  <a:pt x="5686047" y="2263139"/>
                </a:moveTo>
                <a:lnTo>
                  <a:pt x="5707383" y="2263139"/>
                </a:lnTo>
              </a:path>
              <a:path w="8513445" h="3962400">
                <a:moveTo>
                  <a:pt x="6134103" y="2263139"/>
                </a:moveTo>
                <a:lnTo>
                  <a:pt x="6155439" y="2263139"/>
                </a:lnTo>
              </a:path>
              <a:path w="8513445" h="3962400">
                <a:moveTo>
                  <a:pt x="6614163" y="2263139"/>
                </a:moveTo>
                <a:lnTo>
                  <a:pt x="6646167" y="2263139"/>
                </a:lnTo>
              </a:path>
              <a:path w="8513445" h="3962400">
                <a:moveTo>
                  <a:pt x="7072887" y="2263139"/>
                </a:moveTo>
                <a:lnTo>
                  <a:pt x="7094223" y="2263139"/>
                </a:lnTo>
              </a:path>
              <a:path w="8513445" h="3962400">
                <a:moveTo>
                  <a:pt x="7563615" y="2263139"/>
                </a:moveTo>
                <a:lnTo>
                  <a:pt x="7574283" y="2263139"/>
                </a:lnTo>
              </a:path>
              <a:path w="8513445" h="3962400">
                <a:moveTo>
                  <a:pt x="8011671" y="2263139"/>
                </a:moveTo>
                <a:lnTo>
                  <a:pt x="8033007" y="2263139"/>
                </a:lnTo>
              </a:path>
              <a:path w="8513445" h="3962400">
                <a:moveTo>
                  <a:pt x="10668" y="2270760"/>
                </a:moveTo>
                <a:lnTo>
                  <a:pt x="32003" y="2270760"/>
                </a:lnTo>
              </a:path>
              <a:path w="8513445" h="3962400">
                <a:moveTo>
                  <a:pt x="469395" y="2270760"/>
                </a:moveTo>
                <a:lnTo>
                  <a:pt x="480063" y="2270760"/>
                </a:lnTo>
              </a:path>
              <a:path w="8513445" h="3962400">
                <a:moveTo>
                  <a:pt x="949455" y="2270760"/>
                </a:moveTo>
                <a:lnTo>
                  <a:pt x="981459" y="2270760"/>
                </a:lnTo>
              </a:path>
              <a:path w="8513445" h="3962400">
                <a:moveTo>
                  <a:pt x="1408179" y="2270760"/>
                </a:moveTo>
                <a:lnTo>
                  <a:pt x="1429515" y="2270760"/>
                </a:lnTo>
              </a:path>
              <a:path w="8513445" h="3962400">
                <a:moveTo>
                  <a:pt x="1898907" y="2270760"/>
                </a:moveTo>
                <a:lnTo>
                  <a:pt x="1920243" y="2270760"/>
                </a:lnTo>
              </a:path>
              <a:path w="8513445" h="3962400">
                <a:moveTo>
                  <a:pt x="2357631" y="2270760"/>
                </a:moveTo>
                <a:lnTo>
                  <a:pt x="2368299" y="2270760"/>
                </a:lnTo>
              </a:path>
              <a:path w="8513445" h="3962400">
                <a:moveTo>
                  <a:pt x="2837691" y="2270760"/>
                </a:moveTo>
                <a:lnTo>
                  <a:pt x="2869695" y="2270760"/>
                </a:lnTo>
              </a:path>
              <a:path w="8513445" h="3962400">
                <a:moveTo>
                  <a:pt x="3296415" y="2270760"/>
                </a:moveTo>
                <a:lnTo>
                  <a:pt x="3317751" y="2270760"/>
                </a:lnTo>
              </a:path>
              <a:path w="8513445" h="3962400">
                <a:moveTo>
                  <a:pt x="4736595" y="2270759"/>
                </a:moveTo>
                <a:lnTo>
                  <a:pt x="4768599" y="2270759"/>
                </a:lnTo>
              </a:path>
              <a:path w="8513445" h="3962400">
                <a:moveTo>
                  <a:pt x="5195319" y="2270759"/>
                </a:moveTo>
                <a:lnTo>
                  <a:pt x="5216655" y="2270759"/>
                </a:lnTo>
              </a:path>
              <a:path w="8513445" h="3962400">
                <a:moveTo>
                  <a:pt x="5686047" y="2270759"/>
                </a:moveTo>
                <a:lnTo>
                  <a:pt x="5707383" y="2270759"/>
                </a:lnTo>
              </a:path>
              <a:path w="8513445" h="3962400">
                <a:moveTo>
                  <a:pt x="6134103" y="2270759"/>
                </a:moveTo>
                <a:lnTo>
                  <a:pt x="6155439" y="2270759"/>
                </a:lnTo>
              </a:path>
              <a:path w="8513445" h="3962400">
                <a:moveTo>
                  <a:pt x="6614163" y="2270759"/>
                </a:moveTo>
                <a:lnTo>
                  <a:pt x="6646167" y="2270759"/>
                </a:lnTo>
              </a:path>
              <a:path w="8513445" h="3962400">
                <a:moveTo>
                  <a:pt x="7072887" y="2270759"/>
                </a:moveTo>
                <a:lnTo>
                  <a:pt x="7094223" y="2270759"/>
                </a:lnTo>
              </a:path>
              <a:path w="8513445" h="3962400">
                <a:moveTo>
                  <a:pt x="7552947" y="2270759"/>
                </a:moveTo>
                <a:lnTo>
                  <a:pt x="7574283" y="2270759"/>
                </a:lnTo>
              </a:path>
              <a:path w="8513445" h="3962400">
                <a:moveTo>
                  <a:pt x="8011671" y="2270759"/>
                </a:moveTo>
                <a:lnTo>
                  <a:pt x="8033007" y="2270759"/>
                </a:lnTo>
              </a:path>
              <a:path w="8513445" h="3962400">
                <a:moveTo>
                  <a:pt x="10668" y="2278380"/>
                </a:moveTo>
                <a:lnTo>
                  <a:pt x="32003" y="2278380"/>
                </a:lnTo>
              </a:path>
              <a:path w="8513445" h="3962400">
                <a:moveTo>
                  <a:pt x="469395" y="2278380"/>
                </a:moveTo>
                <a:lnTo>
                  <a:pt x="480063" y="2278380"/>
                </a:lnTo>
              </a:path>
              <a:path w="8513445" h="3962400">
                <a:moveTo>
                  <a:pt x="949455" y="2278380"/>
                </a:moveTo>
                <a:lnTo>
                  <a:pt x="981459" y="2278380"/>
                </a:lnTo>
              </a:path>
              <a:path w="8513445" h="3962400">
                <a:moveTo>
                  <a:pt x="1408179" y="2278380"/>
                </a:moveTo>
                <a:lnTo>
                  <a:pt x="1429515" y="2278380"/>
                </a:lnTo>
              </a:path>
              <a:path w="8513445" h="3962400">
                <a:moveTo>
                  <a:pt x="1898907" y="2278380"/>
                </a:moveTo>
                <a:lnTo>
                  <a:pt x="1920243" y="2278380"/>
                </a:lnTo>
              </a:path>
              <a:path w="8513445" h="3962400">
                <a:moveTo>
                  <a:pt x="2357631" y="2278380"/>
                </a:moveTo>
                <a:lnTo>
                  <a:pt x="2368299" y="2278380"/>
                </a:lnTo>
              </a:path>
              <a:path w="8513445" h="3962400">
                <a:moveTo>
                  <a:pt x="2837691" y="2278380"/>
                </a:moveTo>
                <a:lnTo>
                  <a:pt x="2869695" y="2278380"/>
                </a:lnTo>
              </a:path>
              <a:path w="8513445" h="3962400">
                <a:moveTo>
                  <a:pt x="3296415" y="2278380"/>
                </a:moveTo>
                <a:lnTo>
                  <a:pt x="3317751" y="2278380"/>
                </a:lnTo>
              </a:path>
              <a:path w="8513445" h="3962400">
                <a:moveTo>
                  <a:pt x="4736595" y="2278379"/>
                </a:moveTo>
                <a:lnTo>
                  <a:pt x="4768599" y="2278379"/>
                </a:lnTo>
              </a:path>
              <a:path w="8513445" h="3962400">
                <a:moveTo>
                  <a:pt x="5195319" y="2278379"/>
                </a:moveTo>
                <a:lnTo>
                  <a:pt x="5216655" y="2278379"/>
                </a:lnTo>
              </a:path>
              <a:path w="8513445" h="3962400">
                <a:moveTo>
                  <a:pt x="5686047" y="2278379"/>
                </a:moveTo>
                <a:lnTo>
                  <a:pt x="5707383" y="2278379"/>
                </a:lnTo>
              </a:path>
              <a:path w="8513445" h="3962400">
                <a:moveTo>
                  <a:pt x="6134103" y="2278379"/>
                </a:moveTo>
                <a:lnTo>
                  <a:pt x="6155439" y="2278379"/>
                </a:lnTo>
              </a:path>
              <a:path w="8513445" h="3962400">
                <a:moveTo>
                  <a:pt x="6614163" y="2278379"/>
                </a:moveTo>
                <a:lnTo>
                  <a:pt x="6646167" y="2278379"/>
                </a:lnTo>
              </a:path>
              <a:path w="8513445" h="3962400">
                <a:moveTo>
                  <a:pt x="7072887" y="2278379"/>
                </a:moveTo>
                <a:lnTo>
                  <a:pt x="7094223" y="2278379"/>
                </a:lnTo>
              </a:path>
              <a:path w="8513445" h="3962400">
                <a:moveTo>
                  <a:pt x="7552947" y="2278379"/>
                </a:moveTo>
                <a:lnTo>
                  <a:pt x="7574283" y="2278379"/>
                </a:lnTo>
              </a:path>
              <a:path w="8513445" h="3962400">
                <a:moveTo>
                  <a:pt x="8011671" y="2278379"/>
                </a:moveTo>
                <a:lnTo>
                  <a:pt x="8033007" y="2278379"/>
                </a:lnTo>
              </a:path>
              <a:path w="8513445" h="3962400">
                <a:moveTo>
                  <a:pt x="10668" y="2286000"/>
                </a:moveTo>
                <a:lnTo>
                  <a:pt x="32003" y="2286000"/>
                </a:lnTo>
              </a:path>
              <a:path w="8513445" h="3962400">
                <a:moveTo>
                  <a:pt x="469395" y="2286000"/>
                </a:moveTo>
                <a:lnTo>
                  <a:pt x="480063" y="2286000"/>
                </a:lnTo>
              </a:path>
              <a:path w="8513445" h="3962400">
                <a:moveTo>
                  <a:pt x="949455" y="2286000"/>
                </a:moveTo>
                <a:lnTo>
                  <a:pt x="981459" y="2286000"/>
                </a:lnTo>
              </a:path>
              <a:path w="8513445" h="3962400">
                <a:moveTo>
                  <a:pt x="1408179" y="2286000"/>
                </a:moveTo>
                <a:lnTo>
                  <a:pt x="1429515" y="2286000"/>
                </a:lnTo>
              </a:path>
              <a:path w="8513445" h="3962400">
                <a:moveTo>
                  <a:pt x="1898907" y="2286000"/>
                </a:moveTo>
                <a:lnTo>
                  <a:pt x="1920243" y="2286000"/>
                </a:lnTo>
              </a:path>
              <a:path w="8513445" h="3962400">
                <a:moveTo>
                  <a:pt x="2357631" y="2286000"/>
                </a:moveTo>
                <a:lnTo>
                  <a:pt x="2368299" y="2286000"/>
                </a:lnTo>
              </a:path>
              <a:path w="8513445" h="3962400">
                <a:moveTo>
                  <a:pt x="2837691" y="2286000"/>
                </a:moveTo>
                <a:lnTo>
                  <a:pt x="2869695" y="2286000"/>
                </a:lnTo>
              </a:path>
              <a:path w="8513445" h="3962400">
                <a:moveTo>
                  <a:pt x="3307083" y="2286000"/>
                </a:moveTo>
                <a:lnTo>
                  <a:pt x="3328419" y="2286000"/>
                </a:lnTo>
              </a:path>
              <a:path w="8513445" h="3962400">
                <a:moveTo>
                  <a:pt x="4736595" y="2285999"/>
                </a:moveTo>
                <a:lnTo>
                  <a:pt x="4768599" y="2285999"/>
                </a:lnTo>
              </a:path>
              <a:path w="8513445" h="3962400">
                <a:moveTo>
                  <a:pt x="5205987" y="2285999"/>
                </a:moveTo>
                <a:lnTo>
                  <a:pt x="5227323" y="2285999"/>
                </a:lnTo>
              </a:path>
              <a:path w="8513445" h="3962400">
                <a:moveTo>
                  <a:pt x="5686047" y="2285999"/>
                </a:moveTo>
                <a:lnTo>
                  <a:pt x="5707383" y="2285999"/>
                </a:lnTo>
              </a:path>
              <a:path w="8513445" h="3962400">
                <a:moveTo>
                  <a:pt x="6134103" y="2285999"/>
                </a:moveTo>
                <a:lnTo>
                  <a:pt x="6155439" y="2285999"/>
                </a:lnTo>
              </a:path>
              <a:path w="8513445" h="3962400">
                <a:moveTo>
                  <a:pt x="6614163" y="2285999"/>
                </a:moveTo>
                <a:lnTo>
                  <a:pt x="6646167" y="2285999"/>
                </a:lnTo>
              </a:path>
              <a:path w="8513445" h="3962400">
                <a:moveTo>
                  <a:pt x="7072887" y="2285999"/>
                </a:moveTo>
                <a:lnTo>
                  <a:pt x="7094223" y="2285999"/>
                </a:lnTo>
              </a:path>
              <a:path w="8513445" h="3962400">
                <a:moveTo>
                  <a:pt x="7552947" y="2285999"/>
                </a:moveTo>
                <a:lnTo>
                  <a:pt x="7574283" y="2285999"/>
                </a:lnTo>
              </a:path>
              <a:path w="8513445" h="3962400">
                <a:moveTo>
                  <a:pt x="8022339" y="2285999"/>
                </a:moveTo>
                <a:lnTo>
                  <a:pt x="8033007" y="2285999"/>
                </a:lnTo>
              </a:path>
              <a:path w="8513445" h="3962400">
                <a:moveTo>
                  <a:pt x="10668" y="2293620"/>
                </a:moveTo>
                <a:lnTo>
                  <a:pt x="32003" y="2293620"/>
                </a:lnTo>
              </a:path>
              <a:path w="8513445" h="3962400">
                <a:moveTo>
                  <a:pt x="469395" y="2293620"/>
                </a:moveTo>
                <a:lnTo>
                  <a:pt x="480063" y="2293620"/>
                </a:lnTo>
              </a:path>
              <a:path w="8513445" h="3962400">
                <a:moveTo>
                  <a:pt x="949455" y="2293620"/>
                </a:moveTo>
                <a:lnTo>
                  <a:pt x="981459" y="2293620"/>
                </a:lnTo>
              </a:path>
              <a:path w="8513445" h="3962400">
                <a:moveTo>
                  <a:pt x="1408179" y="2293620"/>
                </a:moveTo>
                <a:lnTo>
                  <a:pt x="1429515" y="2293620"/>
                </a:lnTo>
              </a:path>
              <a:path w="8513445" h="3962400">
                <a:moveTo>
                  <a:pt x="1898907" y="2293620"/>
                </a:moveTo>
                <a:lnTo>
                  <a:pt x="1920243" y="2293620"/>
                </a:lnTo>
              </a:path>
              <a:path w="8513445" h="3962400">
                <a:moveTo>
                  <a:pt x="2357631" y="2293620"/>
                </a:moveTo>
                <a:lnTo>
                  <a:pt x="2368299" y="2293620"/>
                </a:lnTo>
              </a:path>
              <a:path w="8513445" h="3962400">
                <a:moveTo>
                  <a:pt x="2827023" y="2293620"/>
                </a:moveTo>
                <a:lnTo>
                  <a:pt x="2859027" y="2293620"/>
                </a:lnTo>
              </a:path>
              <a:path w="8513445" h="3962400">
                <a:moveTo>
                  <a:pt x="3307083" y="2293620"/>
                </a:moveTo>
                <a:lnTo>
                  <a:pt x="3328419" y="2293620"/>
                </a:lnTo>
              </a:path>
              <a:path w="8513445" h="3962400">
                <a:moveTo>
                  <a:pt x="4736595" y="2293619"/>
                </a:moveTo>
                <a:lnTo>
                  <a:pt x="4768599" y="2293619"/>
                </a:lnTo>
              </a:path>
              <a:path w="8513445" h="3962400">
                <a:moveTo>
                  <a:pt x="5205987" y="2293619"/>
                </a:moveTo>
                <a:lnTo>
                  <a:pt x="5227323" y="2293619"/>
                </a:lnTo>
              </a:path>
              <a:path w="8513445" h="3962400">
                <a:moveTo>
                  <a:pt x="5686047" y="2293619"/>
                </a:moveTo>
                <a:lnTo>
                  <a:pt x="5707383" y="2293619"/>
                </a:lnTo>
              </a:path>
              <a:path w="8513445" h="3962400">
                <a:moveTo>
                  <a:pt x="6144771" y="2293619"/>
                </a:moveTo>
                <a:lnTo>
                  <a:pt x="6166107" y="2293619"/>
                </a:lnTo>
              </a:path>
              <a:path w="8513445" h="3962400">
                <a:moveTo>
                  <a:pt x="6614163" y="2293619"/>
                </a:moveTo>
                <a:lnTo>
                  <a:pt x="6646167" y="2293619"/>
                </a:lnTo>
              </a:path>
              <a:path w="8513445" h="3962400">
                <a:moveTo>
                  <a:pt x="7072887" y="2293619"/>
                </a:moveTo>
                <a:lnTo>
                  <a:pt x="7094223" y="2293619"/>
                </a:lnTo>
              </a:path>
              <a:path w="8513445" h="3962400">
                <a:moveTo>
                  <a:pt x="7552947" y="2293619"/>
                </a:moveTo>
                <a:lnTo>
                  <a:pt x="7574283" y="2293619"/>
                </a:lnTo>
              </a:path>
              <a:path w="8513445" h="3962400">
                <a:moveTo>
                  <a:pt x="8022339" y="2293619"/>
                </a:moveTo>
                <a:lnTo>
                  <a:pt x="8033007" y="2293619"/>
                </a:lnTo>
              </a:path>
              <a:path w="8513445" h="3962400">
                <a:moveTo>
                  <a:pt x="10668" y="2301240"/>
                </a:moveTo>
                <a:lnTo>
                  <a:pt x="32003" y="2301240"/>
                </a:lnTo>
              </a:path>
              <a:path w="8513445" h="3962400">
                <a:moveTo>
                  <a:pt x="480063" y="2301240"/>
                </a:moveTo>
                <a:lnTo>
                  <a:pt x="490731" y="2301240"/>
                </a:lnTo>
              </a:path>
              <a:path w="8513445" h="3962400">
                <a:moveTo>
                  <a:pt x="949455" y="2301240"/>
                </a:moveTo>
                <a:lnTo>
                  <a:pt x="981459" y="2301240"/>
                </a:lnTo>
              </a:path>
              <a:path w="8513445" h="3962400">
                <a:moveTo>
                  <a:pt x="1408179" y="2301240"/>
                </a:moveTo>
                <a:lnTo>
                  <a:pt x="1440183" y="2301240"/>
                </a:lnTo>
              </a:path>
              <a:path w="8513445" h="3962400">
                <a:moveTo>
                  <a:pt x="1898907" y="2301240"/>
                </a:moveTo>
                <a:lnTo>
                  <a:pt x="1920243" y="2301240"/>
                </a:lnTo>
              </a:path>
              <a:path w="8513445" h="3962400">
                <a:moveTo>
                  <a:pt x="2357631" y="2301240"/>
                </a:moveTo>
                <a:lnTo>
                  <a:pt x="2378967" y="2301240"/>
                </a:lnTo>
              </a:path>
              <a:path w="8513445" h="3962400">
                <a:moveTo>
                  <a:pt x="2827023" y="2301240"/>
                </a:moveTo>
                <a:lnTo>
                  <a:pt x="2859027" y="2301240"/>
                </a:lnTo>
              </a:path>
              <a:path w="8513445" h="3962400">
                <a:moveTo>
                  <a:pt x="3307083" y="2301240"/>
                </a:moveTo>
                <a:lnTo>
                  <a:pt x="3328419" y="2301240"/>
                </a:lnTo>
              </a:path>
              <a:path w="8513445" h="3962400">
                <a:moveTo>
                  <a:pt x="4725927" y="2301239"/>
                </a:moveTo>
                <a:lnTo>
                  <a:pt x="4757931" y="2301239"/>
                </a:lnTo>
              </a:path>
              <a:path w="8513445" h="3962400">
                <a:moveTo>
                  <a:pt x="5205987" y="2301239"/>
                </a:moveTo>
                <a:lnTo>
                  <a:pt x="5227323" y="2301239"/>
                </a:lnTo>
              </a:path>
              <a:path w="8513445" h="3962400">
                <a:moveTo>
                  <a:pt x="5675379" y="2301239"/>
                </a:moveTo>
                <a:lnTo>
                  <a:pt x="5696715" y="2301239"/>
                </a:lnTo>
              </a:path>
              <a:path w="8513445" h="3962400">
                <a:moveTo>
                  <a:pt x="6144771" y="2301239"/>
                </a:moveTo>
                <a:lnTo>
                  <a:pt x="6166107" y="2301239"/>
                </a:lnTo>
              </a:path>
              <a:path w="8513445" h="3962400">
                <a:moveTo>
                  <a:pt x="6603495" y="2301239"/>
                </a:moveTo>
                <a:lnTo>
                  <a:pt x="6646167" y="2301239"/>
                </a:lnTo>
              </a:path>
              <a:path w="8513445" h="3962400">
                <a:moveTo>
                  <a:pt x="7072887" y="2301239"/>
                </a:moveTo>
                <a:lnTo>
                  <a:pt x="7094223" y="2301239"/>
                </a:lnTo>
              </a:path>
              <a:path w="8513445" h="3962400">
                <a:moveTo>
                  <a:pt x="7552947" y="2301239"/>
                </a:moveTo>
                <a:lnTo>
                  <a:pt x="7574283" y="2301239"/>
                </a:lnTo>
              </a:path>
              <a:path w="8513445" h="3962400">
                <a:moveTo>
                  <a:pt x="8022339" y="2301239"/>
                </a:moveTo>
                <a:lnTo>
                  <a:pt x="8033007" y="2301239"/>
                </a:lnTo>
              </a:path>
              <a:path w="8513445" h="3962400">
                <a:moveTo>
                  <a:pt x="0" y="2308860"/>
                </a:moveTo>
                <a:lnTo>
                  <a:pt x="21335" y="2308860"/>
                </a:lnTo>
              </a:path>
              <a:path w="8513445" h="3962400">
                <a:moveTo>
                  <a:pt x="480063" y="2308860"/>
                </a:moveTo>
                <a:lnTo>
                  <a:pt x="490731" y="2308860"/>
                </a:lnTo>
              </a:path>
              <a:path w="8513445" h="3962400">
                <a:moveTo>
                  <a:pt x="938787" y="2308860"/>
                </a:moveTo>
                <a:lnTo>
                  <a:pt x="970791" y="2308860"/>
                </a:lnTo>
              </a:path>
              <a:path w="8513445" h="3962400">
                <a:moveTo>
                  <a:pt x="1418847" y="2308860"/>
                </a:moveTo>
                <a:lnTo>
                  <a:pt x="1440183" y="2308860"/>
                </a:lnTo>
              </a:path>
              <a:path w="8513445" h="3962400">
                <a:moveTo>
                  <a:pt x="1888239" y="2308860"/>
                </a:moveTo>
                <a:lnTo>
                  <a:pt x="1909575" y="2308860"/>
                </a:lnTo>
              </a:path>
              <a:path w="8513445" h="3962400">
                <a:moveTo>
                  <a:pt x="2368299" y="2308860"/>
                </a:moveTo>
                <a:lnTo>
                  <a:pt x="2378967" y="2308860"/>
                </a:lnTo>
              </a:path>
              <a:path w="8513445" h="3962400">
                <a:moveTo>
                  <a:pt x="2827023" y="2308860"/>
                </a:moveTo>
                <a:lnTo>
                  <a:pt x="2859027" y="2308860"/>
                </a:lnTo>
              </a:path>
              <a:path w="8513445" h="3962400">
                <a:moveTo>
                  <a:pt x="3307083" y="2308860"/>
                </a:moveTo>
                <a:lnTo>
                  <a:pt x="3328419" y="2308860"/>
                </a:lnTo>
              </a:path>
              <a:path w="8513445" h="3962400">
                <a:moveTo>
                  <a:pt x="3776475" y="2308860"/>
                </a:moveTo>
                <a:lnTo>
                  <a:pt x="3797811" y="2308860"/>
                </a:lnTo>
              </a:path>
              <a:path w="8513445" h="3962400">
                <a:moveTo>
                  <a:pt x="4725927" y="2308859"/>
                </a:moveTo>
                <a:lnTo>
                  <a:pt x="4757931" y="2308859"/>
                </a:lnTo>
              </a:path>
              <a:path w="8513445" h="3962400">
                <a:moveTo>
                  <a:pt x="5205987" y="2308859"/>
                </a:moveTo>
                <a:lnTo>
                  <a:pt x="5227323" y="2308859"/>
                </a:lnTo>
              </a:path>
              <a:path w="8513445" h="3962400">
                <a:moveTo>
                  <a:pt x="5675379" y="2308859"/>
                </a:moveTo>
                <a:lnTo>
                  <a:pt x="5696715" y="2308859"/>
                </a:lnTo>
              </a:path>
              <a:path w="8513445" h="3962400">
                <a:moveTo>
                  <a:pt x="6144771" y="2308859"/>
                </a:moveTo>
                <a:lnTo>
                  <a:pt x="6166107" y="2308859"/>
                </a:lnTo>
              </a:path>
              <a:path w="8513445" h="3962400">
                <a:moveTo>
                  <a:pt x="6603495" y="2308859"/>
                </a:moveTo>
                <a:lnTo>
                  <a:pt x="6635499" y="2308859"/>
                </a:lnTo>
              </a:path>
              <a:path w="8513445" h="3962400">
                <a:moveTo>
                  <a:pt x="7083555" y="2308859"/>
                </a:moveTo>
                <a:lnTo>
                  <a:pt x="7104891" y="2308859"/>
                </a:lnTo>
              </a:path>
              <a:path w="8513445" h="3962400">
                <a:moveTo>
                  <a:pt x="7542279" y="2308859"/>
                </a:moveTo>
                <a:lnTo>
                  <a:pt x="7574283" y="2308859"/>
                </a:lnTo>
              </a:path>
              <a:path w="8513445" h="3962400">
                <a:moveTo>
                  <a:pt x="8022339" y="2308859"/>
                </a:moveTo>
                <a:lnTo>
                  <a:pt x="8033007" y="2308859"/>
                </a:lnTo>
              </a:path>
              <a:path w="8513445" h="3962400">
                <a:moveTo>
                  <a:pt x="0" y="2316480"/>
                </a:moveTo>
                <a:lnTo>
                  <a:pt x="21335" y="2316480"/>
                </a:lnTo>
              </a:path>
              <a:path w="8513445" h="3962400">
                <a:moveTo>
                  <a:pt x="480063" y="2316480"/>
                </a:moveTo>
                <a:lnTo>
                  <a:pt x="490731" y="2316480"/>
                </a:lnTo>
              </a:path>
              <a:path w="8513445" h="3962400">
                <a:moveTo>
                  <a:pt x="938787" y="2316480"/>
                </a:moveTo>
                <a:lnTo>
                  <a:pt x="970791" y="2316480"/>
                </a:lnTo>
              </a:path>
              <a:path w="8513445" h="3962400">
                <a:moveTo>
                  <a:pt x="1418847" y="2316480"/>
                </a:moveTo>
                <a:lnTo>
                  <a:pt x="1440183" y="2316480"/>
                </a:lnTo>
              </a:path>
              <a:path w="8513445" h="3962400">
                <a:moveTo>
                  <a:pt x="1888239" y="2316480"/>
                </a:moveTo>
                <a:lnTo>
                  <a:pt x="1909575" y="2316480"/>
                </a:lnTo>
              </a:path>
              <a:path w="8513445" h="3962400">
                <a:moveTo>
                  <a:pt x="2368299" y="2316480"/>
                </a:moveTo>
                <a:lnTo>
                  <a:pt x="2378967" y="2316480"/>
                </a:lnTo>
              </a:path>
              <a:path w="8513445" h="3962400">
                <a:moveTo>
                  <a:pt x="2827023" y="2316480"/>
                </a:moveTo>
                <a:lnTo>
                  <a:pt x="2859027" y="2316480"/>
                </a:lnTo>
              </a:path>
              <a:path w="8513445" h="3962400">
                <a:moveTo>
                  <a:pt x="3307083" y="2316480"/>
                </a:moveTo>
                <a:lnTo>
                  <a:pt x="3328419" y="2316480"/>
                </a:lnTo>
              </a:path>
              <a:path w="8513445" h="3962400">
                <a:moveTo>
                  <a:pt x="3776475" y="2316480"/>
                </a:moveTo>
                <a:lnTo>
                  <a:pt x="3797811" y="2316480"/>
                </a:lnTo>
              </a:path>
              <a:path w="8513445" h="3962400">
                <a:moveTo>
                  <a:pt x="4725927" y="2316479"/>
                </a:moveTo>
                <a:lnTo>
                  <a:pt x="4757931" y="2316479"/>
                </a:lnTo>
              </a:path>
              <a:path w="8513445" h="3962400">
                <a:moveTo>
                  <a:pt x="5205987" y="2316479"/>
                </a:moveTo>
                <a:lnTo>
                  <a:pt x="5227323" y="2316479"/>
                </a:lnTo>
              </a:path>
              <a:path w="8513445" h="3962400">
                <a:moveTo>
                  <a:pt x="5675379" y="2316479"/>
                </a:moveTo>
                <a:lnTo>
                  <a:pt x="5696715" y="2316479"/>
                </a:lnTo>
              </a:path>
              <a:path w="8513445" h="3962400">
                <a:moveTo>
                  <a:pt x="6144771" y="2316479"/>
                </a:moveTo>
                <a:lnTo>
                  <a:pt x="6166107" y="2316479"/>
                </a:lnTo>
              </a:path>
              <a:path w="8513445" h="3962400">
                <a:moveTo>
                  <a:pt x="6603495" y="2316479"/>
                </a:moveTo>
                <a:lnTo>
                  <a:pt x="6635499" y="2316479"/>
                </a:lnTo>
              </a:path>
              <a:path w="8513445" h="3962400">
                <a:moveTo>
                  <a:pt x="7072887" y="2316479"/>
                </a:moveTo>
                <a:lnTo>
                  <a:pt x="7104891" y="2316479"/>
                </a:lnTo>
              </a:path>
              <a:path w="8513445" h="3962400">
                <a:moveTo>
                  <a:pt x="7542279" y="2316479"/>
                </a:moveTo>
                <a:lnTo>
                  <a:pt x="7574283" y="2316479"/>
                </a:lnTo>
              </a:path>
              <a:path w="8513445" h="3962400">
                <a:moveTo>
                  <a:pt x="8022339" y="2316479"/>
                </a:moveTo>
                <a:lnTo>
                  <a:pt x="8033007" y="2316479"/>
                </a:lnTo>
              </a:path>
              <a:path w="8513445" h="3962400">
                <a:moveTo>
                  <a:pt x="0" y="2324100"/>
                </a:moveTo>
                <a:lnTo>
                  <a:pt x="21335" y="2324100"/>
                </a:lnTo>
              </a:path>
              <a:path w="8513445" h="3962400">
                <a:moveTo>
                  <a:pt x="480063" y="2324100"/>
                </a:moveTo>
                <a:lnTo>
                  <a:pt x="490731" y="2324100"/>
                </a:lnTo>
              </a:path>
              <a:path w="8513445" h="3962400">
                <a:moveTo>
                  <a:pt x="938787" y="2324100"/>
                </a:moveTo>
                <a:lnTo>
                  <a:pt x="970791" y="2324100"/>
                </a:lnTo>
              </a:path>
              <a:path w="8513445" h="3962400">
                <a:moveTo>
                  <a:pt x="1418847" y="2324100"/>
                </a:moveTo>
                <a:lnTo>
                  <a:pt x="1440183" y="2324100"/>
                </a:lnTo>
              </a:path>
              <a:path w="8513445" h="3962400">
                <a:moveTo>
                  <a:pt x="1888239" y="2324100"/>
                </a:moveTo>
                <a:lnTo>
                  <a:pt x="1909575" y="2324100"/>
                </a:lnTo>
              </a:path>
              <a:path w="8513445" h="3962400">
                <a:moveTo>
                  <a:pt x="2368299" y="2324100"/>
                </a:moveTo>
                <a:lnTo>
                  <a:pt x="2378967" y="2324100"/>
                </a:lnTo>
              </a:path>
              <a:path w="8513445" h="3962400">
                <a:moveTo>
                  <a:pt x="2827023" y="2324100"/>
                </a:moveTo>
                <a:lnTo>
                  <a:pt x="2859027" y="2324100"/>
                </a:lnTo>
              </a:path>
              <a:path w="8513445" h="3962400">
                <a:moveTo>
                  <a:pt x="3307083" y="2324100"/>
                </a:moveTo>
                <a:lnTo>
                  <a:pt x="3328419" y="2324100"/>
                </a:lnTo>
              </a:path>
              <a:path w="8513445" h="3962400">
                <a:moveTo>
                  <a:pt x="3776475" y="2324100"/>
                </a:moveTo>
                <a:lnTo>
                  <a:pt x="4757931" y="2324100"/>
                </a:lnTo>
              </a:path>
              <a:path w="8513445" h="3962400">
                <a:moveTo>
                  <a:pt x="5205987" y="2324099"/>
                </a:moveTo>
                <a:lnTo>
                  <a:pt x="5227323" y="2324099"/>
                </a:lnTo>
              </a:path>
              <a:path w="8513445" h="3962400">
                <a:moveTo>
                  <a:pt x="5675379" y="2324099"/>
                </a:moveTo>
                <a:lnTo>
                  <a:pt x="5696715" y="2324099"/>
                </a:lnTo>
              </a:path>
              <a:path w="8513445" h="3962400">
                <a:moveTo>
                  <a:pt x="6144771" y="2324099"/>
                </a:moveTo>
                <a:lnTo>
                  <a:pt x="6166107" y="2324099"/>
                </a:lnTo>
              </a:path>
              <a:path w="8513445" h="3962400">
                <a:moveTo>
                  <a:pt x="6603495" y="2324099"/>
                </a:moveTo>
                <a:lnTo>
                  <a:pt x="6635499" y="2324099"/>
                </a:lnTo>
              </a:path>
              <a:path w="8513445" h="3962400">
                <a:moveTo>
                  <a:pt x="7072887" y="2324099"/>
                </a:moveTo>
                <a:lnTo>
                  <a:pt x="7104891" y="2324099"/>
                </a:lnTo>
              </a:path>
              <a:path w="8513445" h="3962400">
                <a:moveTo>
                  <a:pt x="7542279" y="2324099"/>
                </a:moveTo>
                <a:lnTo>
                  <a:pt x="7574283" y="2324099"/>
                </a:lnTo>
              </a:path>
              <a:path w="8513445" h="3962400">
                <a:moveTo>
                  <a:pt x="8022339" y="2324099"/>
                </a:moveTo>
                <a:lnTo>
                  <a:pt x="8033007" y="2324099"/>
                </a:lnTo>
              </a:path>
              <a:path w="8513445" h="3962400">
                <a:moveTo>
                  <a:pt x="8491731" y="2324099"/>
                </a:moveTo>
                <a:lnTo>
                  <a:pt x="8513067" y="2324099"/>
                </a:lnTo>
              </a:path>
              <a:path w="8513445" h="3962400">
                <a:moveTo>
                  <a:pt x="0" y="2331720"/>
                </a:moveTo>
                <a:lnTo>
                  <a:pt x="21335" y="2331720"/>
                </a:lnTo>
              </a:path>
              <a:path w="8513445" h="3962400">
                <a:moveTo>
                  <a:pt x="480063" y="2331720"/>
                </a:moveTo>
                <a:lnTo>
                  <a:pt x="490731" y="2331720"/>
                </a:lnTo>
              </a:path>
              <a:path w="8513445" h="3962400">
                <a:moveTo>
                  <a:pt x="938787" y="2331720"/>
                </a:moveTo>
                <a:lnTo>
                  <a:pt x="970791" y="2331720"/>
                </a:lnTo>
              </a:path>
              <a:path w="8513445" h="3962400">
                <a:moveTo>
                  <a:pt x="1418847" y="2331720"/>
                </a:moveTo>
                <a:lnTo>
                  <a:pt x="1440183" y="2331720"/>
                </a:lnTo>
              </a:path>
              <a:path w="8513445" h="3962400">
                <a:moveTo>
                  <a:pt x="1888239" y="2331720"/>
                </a:moveTo>
                <a:lnTo>
                  <a:pt x="1909575" y="2331720"/>
                </a:lnTo>
              </a:path>
              <a:path w="8513445" h="3962400">
                <a:moveTo>
                  <a:pt x="2368299" y="2331720"/>
                </a:moveTo>
                <a:lnTo>
                  <a:pt x="2378967" y="2331720"/>
                </a:lnTo>
              </a:path>
              <a:path w="8513445" h="3962400">
                <a:moveTo>
                  <a:pt x="2827023" y="2331720"/>
                </a:moveTo>
                <a:lnTo>
                  <a:pt x="2859027" y="2331720"/>
                </a:lnTo>
              </a:path>
              <a:path w="8513445" h="3962400">
                <a:moveTo>
                  <a:pt x="3317751" y="2331720"/>
                </a:moveTo>
                <a:lnTo>
                  <a:pt x="3339087" y="2331720"/>
                </a:lnTo>
              </a:path>
              <a:path w="8513445" h="3962400">
                <a:moveTo>
                  <a:pt x="3776475" y="2331720"/>
                </a:moveTo>
                <a:lnTo>
                  <a:pt x="4757931" y="2331720"/>
                </a:lnTo>
              </a:path>
              <a:path w="8513445" h="3962400">
                <a:moveTo>
                  <a:pt x="5205987" y="2331719"/>
                </a:moveTo>
                <a:lnTo>
                  <a:pt x="5227323" y="2331719"/>
                </a:lnTo>
              </a:path>
              <a:path w="8513445" h="3962400">
                <a:moveTo>
                  <a:pt x="6144771" y="2331719"/>
                </a:moveTo>
                <a:lnTo>
                  <a:pt x="6166107" y="2331719"/>
                </a:lnTo>
              </a:path>
              <a:path w="8513445" h="3962400">
                <a:moveTo>
                  <a:pt x="6603495" y="2331719"/>
                </a:moveTo>
                <a:lnTo>
                  <a:pt x="6635499" y="2331719"/>
                </a:lnTo>
              </a:path>
              <a:path w="8513445" h="3962400">
                <a:moveTo>
                  <a:pt x="7072887" y="2331719"/>
                </a:moveTo>
                <a:lnTo>
                  <a:pt x="7104891" y="2331719"/>
                </a:lnTo>
              </a:path>
              <a:path w="8513445" h="3962400">
                <a:moveTo>
                  <a:pt x="7542279" y="2331719"/>
                </a:moveTo>
                <a:lnTo>
                  <a:pt x="7574283" y="2331719"/>
                </a:lnTo>
              </a:path>
              <a:path w="8513445" h="3962400">
                <a:moveTo>
                  <a:pt x="8022339" y="2331719"/>
                </a:moveTo>
                <a:lnTo>
                  <a:pt x="8033007" y="2331719"/>
                </a:lnTo>
              </a:path>
              <a:path w="8513445" h="3962400">
                <a:moveTo>
                  <a:pt x="8491731" y="2331719"/>
                </a:moveTo>
                <a:lnTo>
                  <a:pt x="8513067" y="2331719"/>
                </a:lnTo>
              </a:path>
              <a:path w="8513445" h="3962400">
                <a:moveTo>
                  <a:pt x="0" y="2339340"/>
                </a:moveTo>
                <a:lnTo>
                  <a:pt x="21335" y="2339340"/>
                </a:lnTo>
              </a:path>
              <a:path w="8513445" h="3962400">
                <a:moveTo>
                  <a:pt x="480063" y="2339340"/>
                </a:moveTo>
                <a:lnTo>
                  <a:pt x="490731" y="2339340"/>
                </a:lnTo>
              </a:path>
              <a:path w="8513445" h="3962400">
                <a:moveTo>
                  <a:pt x="938787" y="2339340"/>
                </a:moveTo>
                <a:lnTo>
                  <a:pt x="970791" y="2339340"/>
                </a:lnTo>
              </a:path>
              <a:path w="8513445" h="3962400">
                <a:moveTo>
                  <a:pt x="1418847" y="2339340"/>
                </a:moveTo>
                <a:lnTo>
                  <a:pt x="1440183" y="2339340"/>
                </a:lnTo>
              </a:path>
              <a:path w="8513445" h="3962400">
                <a:moveTo>
                  <a:pt x="1888239" y="2339340"/>
                </a:moveTo>
                <a:lnTo>
                  <a:pt x="1909575" y="2339340"/>
                </a:lnTo>
              </a:path>
              <a:path w="8513445" h="3962400">
                <a:moveTo>
                  <a:pt x="2368299" y="2339340"/>
                </a:moveTo>
                <a:lnTo>
                  <a:pt x="2389635" y="2339340"/>
                </a:lnTo>
              </a:path>
              <a:path w="8513445" h="3962400">
                <a:moveTo>
                  <a:pt x="2827023" y="2339340"/>
                </a:moveTo>
                <a:lnTo>
                  <a:pt x="2859027" y="2339340"/>
                </a:lnTo>
              </a:path>
              <a:path w="8513445" h="3962400">
                <a:moveTo>
                  <a:pt x="3317751" y="2339340"/>
                </a:moveTo>
                <a:lnTo>
                  <a:pt x="3339087" y="2339340"/>
                </a:lnTo>
              </a:path>
              <a:path w="8513445" h="3962400">
                <a:moveTo>
                  <a:pt x="3765807" y="2339340"/>
                </a:moveTo>
                <a:lnTo>
                  <a:pt x="4757931" y="2339340"/>
                </a:lnTo>
              </a:path>
              <a:path w="8513445" h="3962400">
                <a:moveTo>
                  <a:pt x="5205987" y="2339339"/>
                </a:moveTo>
                <a:lnTo>
                  <a:pt x="5227323" y="2339339"/>
                </a:lnTo>
              </a:path>
              <a:path w="8513445" h="3962400">
                <a:moveTo>
                  <a:pt x="5675379" y="2339339"/>
                </a:moveTo>
                <a:lnTo>
                  <a:pt x="5696715" y="2339339"/>
                </a:lnTo>
              </a:path>
              <a:path w="8513445" h="3962400">
                <a:moveTo>
                  <a:pt x="6144771" y="2339339"/>
                </a:moveTo>
                <a:lnTo>
                  <a:pt x="6166107" y="2339339"/>
                </a:lnTo>
              </a:path>
              <a:path w="8513445" h="3962400">
                <a:moveTo>
                  <a:pt x="6603495" y="2339339"/>
                </a:moveTo>
                <a:lnTo>
                  <a:pt x="6635499" y="2339339"/>
                </a:lnTo>
              </a:path>
              <a:path w="8513445" h="3962400">
                <a:moveTo>
                  <a:pt x="7072887" y="2339339"/>
                </a:moveTo>
                <a:lnTo>
                  <a:pt x="7104891" y="2339339"/>
                </a:lnTo>
              </a:path>
              <a:path w="8513445" h="3962400">
                <a:moveTo>
                  <a:pt x="7542279" y="2339339"/>
                </a:moveTo>
                <a:lnTo>
                  <a:pt x="7574283" y="2339339"/>
                </a:lnTo>
              </a:path>
              <a:path w="8513445" h="3962400">
                <a:moveTo>
                  <a:pt x="8022339" y="2339339"/>
                </a:moveTo>
                <a:lnTo>
                  <a:pt x="8033007" y="2339339"/>
                </a:lnTo>
              </a:path>
              <a:path w="8513445" h="3962400">
                <a:moveTo>
                  <a:pt x="8481063" y="2339339"/>
                </a:moveTo>
                <a:lnTo>
                  <a:pt x="8513067" y="2339339"/>
                </a:lnTo>
              </a:path>
              <a:path w="8513445" h="3962400">
                <a:moveTo>
                  <a:pt x="0" y="2346960"/>
                </a:moveTo>
                <a:lnTo>
                  <a:pt x="21335" y="2346960"/>
                </a:lnTo>
              </a:path>
              <a:path w="8513445" h="3962400">
                <a:moveTo>
                  <a:pt x="480063" y="2346960"/>
                </a:moveTo>
                <a:lnTo>
                  <a:pt x="490731" y="2346960"/>
                </a:lnTo>
              </a:path>
              <a:path w="8513445" h="3962400">
                <a:moveTo>
                  <a:pt x="938787" y="2346960"/>
                </a:moveTo>
                <a:lnTo>
                  <a:pt x="970791" y="2346960"/>
                </a:lnTo>
              </a:path>
              <a:path w="8513445" h="3962400">
                <a:moveTo>
                  <a:pt x="1418847" y="2346960"/>
                </a:moveTo>
                <a:lnTo>
                  <a:pt x="1440183" y="2346960"/>
                </a:lnTo>
              </a:path>
              <a:path w="8513445" h="3962400">
                <a:moveTo>
                  <a:pt x="1888239" y="2346960"/>
                </a:moveTo>
                <a:lnTo>
                  <a:pt x="1909575" y="2346960"/>
                </a:lnTo>
              </a:path>
              <a:path w="8513445" h="3962400">
                <a:moveTo>
                  <a:pt x="2368299" y="2346960"/>
                </a:moveTo>
                <a:lnTo>
                  <a:pt x="2389635" y="2346960"/>
                </a:lnTo>
              </a:path>
              <a:path w="8513445" h="3962400">
                <a:moveTo>
                  <a:pt x="2827023" y="2346960"/>
                </a:moveTo>
                <a:lnTo>
                  <a:pt x="2859027" y="2346960"/>
                </a:lnTo>
              </a:path>
              <a:path w="8513445" h="3962400">
                <a:moveTo>
                  <a:pt x="3317751" y="2346960"/>
                </a:moveTo>
                <a:lnTo>
                  <a:pt x="3339087" y="2346960"/>
                </a:lnTo>
              </a:path>
              <a:path w="8513445" h="3962400">
                <a:moveTo>
                  <a:pt x="3765807" y="2346960"/>
                </a:moveTo>
                <a:lnTo>
                  <a:pt x="4757931" y="2346960"/>
                </a:lnTo>
              </a:path>
              <a:path w="8513445" h="3962400">
                <a:moveTo>
                  <a:pt x="5205987" y="2346959"/>
                </a:moveTo>
                <a:lnTo>
                  <a:pt x="5227323" y="2346959"/>
                </a:lnTo>
              </a:path>
              <a:path w="8513445" h="3962400">
                <a:moveTo>
                  <a:pt x="5675379" y="2346959"/>
                </a:moveTo>
                <a:lnTo>
                  <a:pt x="5696715" y="2346959"/>
                </a:lnTo>
              </a:path>
              <a:path w="8513445" h="3962400">
                <a:moveTo>
                  <a:pt x="6144771" y="2346959"/>
                </a:moveTo>
                <a:lnTo>
                  <a:pt x="6166107" y="2346959"/>
                </a:lnTo>
              </a:path>
              <a:path w="8513445" h="3962400">
                <a:moveTo>
                  <a:pt x="6603495" y="2346959"/>
                </a:moveTo>
                <a:lnTo>
                  <a:pt x="6635499" y="2346959"/>
                </a:lnTo>
              </a:path>
              <a:path w="8513445" h="3962400">
                <a:moveTo>
                  <a:pt x="7072887" y="2346959"/>
                </a:moveTo>
                <a:lnTo>
                  <a:pt x="7104891" y="2346959"/>
                </a:lnTo>
              </a:path>
              <a:path w="8513445" h="3962400">
                <a:moveTo>
                  <a:pt x="7542279" y="2346959"/>
                </a:moveTo>
                <a:lnTo>
                  <a:pt x="7574283" y="2346959"/>
                </a:lnTo>
              </a:path>
              <a:path w="8513445" h="3962400">
                <a:moveTo>
                  <a:pt x="8022339" y="2346959"/>
                </a:moveTo>
                <a:lnTo>
                  <a:pt x="8033007" y="2346959"/>
                </a:lnTo>
              </a:path>
              <a:path w="8513445" h="3962400">
                <a:moveTo>
                  <a:pt x="8481063" y="2346959"/>
                </a:moveTo>
                <a:lnTo>
                  <a:pt x="8513067" y="2346959"/>
                </a:lnTo>
              </a:path>
              <a:path w="8513445" h="3962400">
                <a:moveTo>
                  <a:pt x="480063" y="2354580"/>
                </a:moveTo>
                <a:lnTo>
                  <a:pt x="490731" y="2354580"/>
                </a:lnTo>
              </a:path>
              <a:path w="8513445" h="3962400">
                <a:moveTo>
                  <a:pt x="938787" y="2354580"/>
                </a:moveTo>
                <a:lnTo>
                  <a:pt x="970791" y="2354580"/>
                </a:lnTo>
              </a:path>
              <a:path w="8513445" h="3962400">
                <a:moveTo>
                  <a:pt x="1418847" y="2354580"/>
                </a:moveTo>
                <a:lnTo>
                  <a:pt x="1440183" y="2354580"/>
                </a:lnTo>
              </a:path>
              <a:path w="8513445" h="3962400">
                <a:moveTo>
                  <a:pt x="1888239" y="2354580"/>
                </a:moveTo>
                <a:lnTo>
                  <a:pt x="1909575" y="2354580"/>
                </a:lnTo>
              </a:path>
              <a:path w="8513445" h="3962400">
                <a:moveTo>
                  <a:pt x="2368299" y="2354580"/>
                </a:moveTo>
                <a:lnTo>
                  <a:pt x="2389635" y="2354580"/>
                </a:lnTo>
              </a:path>
              <a:path w="8513445" h="3962400">
                <a:moveTo>
                  <a:pt x="2827023" y="2354580"/>
                </a:moveTo>
                <a:lnTo>
                  <a:pt x="2859027" y="2354580"/>
                </a:lnTo>
              </a:path>
              <a:path w="8513445" h="3962400">
                <a:moveTo>
                  <a:pt x="3317751" y="2354580"/>
                </a:moveTo>
                <a:lnTo>
                  <a:pt x="3339087" y="2354580"/>
                </a:lnTo>
              </a:path>
              <a:path w="8513445" h="3962400">
                <a:moveTo>
                  <a:pt x="3765807" y="2354580"/>
                </a:moveTo>
                <a:lnTo>
                  <a:pt x="3797811" y="2354580"/>
                </a:lnTo>
              </a:path>
              <a:path w="8513445" h="3962400">
                <a:moveTo>
                  <a:pt x="5205987" y="2354579"/>
                </a:moveTo>
                <a:lnTo>
                  <a:pt x="5227323" y="2354579"/>
                </a:lnTo>
              </a:path>
              <a:path w="8513445" h="3962400">
                <a:moveTo>
                  <a:pt x="5675379" y="2354579"/>
                </a:moveTo>
                <a:lnTo>
                  <a:pt x="5696715" y="2354579"/>
                </a:lnTo>
              </a:path>
              <a:path w="8513445" h="3962400">
                <a:moveTo>
                  <a:pt x="6144771" y="2354579"/>
                </a:moveTo>
                <a:lnTo>
                  <a:pt x="6166107" y="2354579"/>
                </a:lnTo>
              </a:path>
              <a:path w="8513445" h="3962400">
                <a:moveTo>
                  <a:pt x="6603495" y="2354579"/>
                </a:moveTo>
                <a:lnTo>
                  <a:pt x="6635499" y="2354579"/>
                </a:lnTo>
              </a:path>
              <a:path w="8513445" h="3962400">
                <a:moveTo>
                  <a:pt x="7072887" y="2354579"/>
                </a:moveTo>
                <a:lnTo>
                  <a:pt x="7104891" y="2354579"/>
                </a:lnTo>
              </a:path>
              <a:path w="8513445" h="3962400">
                <a:moveTo>
                  <a:pt x="7542279" y="2354579"/>
                </a:moveTo>
                <a:lnTo>
                  <a:pt x="7574283" y="2354579"/>
                </a:lnTo>
              </a:path>
              <a:path w="8513445" h="3962400">
                <a:moveTo>
                  <a:pt x="8022339" y="2354579"/>
                </a:moveTo>
                <a:lnTo>
                  <a:pt x="8033007" y="2354579"/>
                </a:lnTo>
              </a:path>
              <a:path w="8513445" h="3962400">
                <a:moveTo>
                  <a:pt x="8481063" y="2354579"/>
                </a:moveTo>
                <a:lnTo>
                  <a:pt x="8513067" y="2354579"/>
                </a:lnTo>
              </a:path>
              <a:path w="8513445" h="3962400">
                <a:moveTo>
                  <a:pt x="480063" y="2362200"/>
                </a:moveTo>
                <a:lnTo>
                  <a:pt x="490731" y="2362200"/>
                </a:lnTo>
              </a:path>
              <a:path w="8513445" h="3962400">
                <a:moveTo>
                  <a:pt x="938787" y="2362200"/>
                </a:moveTo>
                <a:lnTo>
                  <a:pt x="970791" y="2362200"/>
                </a:lnTo>
              </a:path>
              <a:path w="8513445" h="3962400">
                <a:moveTo>
                  <a:pt x="1418847" y="2362200"/>
                </a:moveTo>
                <a:lnTo>
                  <a:pt x="1440183" y="2362200"/>
                </a:lnTo>
              </a:path>
              <a:path w="8513445" h="3962400">
                <a:moveTo>
                  <a:pt x="1888239" y="2362200"/>
                </a:moveTo>
                <a:lnTo>
                  <a:pt x="1909575" y="2362200"/>
                </a:lnTo>
              </a:path>
              <a:path w="8513445" h="3962400">
                <a:moveTo>
                  <a:pt x="2368299" y="2362200"/>
                </a:moveTo>
                <a:lnTo>
                  <a:pt x="2389635" y="2362200"/>
                </a:lnTo>
              </a:path>
              <a:path w="8513445" h="3962400">
                <a:moveTo>
                  <a:pt x="2827023" y="2362200"/>
                </a:moveTo>
                <a:lnTo>
                  <a:pt x="2848359" y="2362200"/>
                </a:lnTo>
              </a:path>
              <a:path w="8513445" h="3962400">
                <a:moveTo>
                  <a:pt x="3317751" y="2362200"/>
                </a:moveTo>
                <a:lnTo>
                  <a:pt x="3339087" y="2362200"/>
                </a:lnTo>
              </a:path>
              <a:path w="8513445" h="3962400">
                <a:moveTo>
                  <a:pt x="3765807" y="2362200"/>
                </a:moveTo>
                <a:lnTo>
                  <a:pt x="3797811" y="2362200"/>
                </a:lnTo>
              </a:path>
              <a:path w="8513445" h="3962400">
                <a:moveTo>
                  <a:pt x="5205987" y="2362199"/>
                </a:moveTo>
                <a:lnTo>
                  <a:pt x="5227323" y="2362199"/>
                </a:lnTo>
              </a:path>
              <a:path w="8513445" h="3962400">
                <a:moveTo>
                  <a:pt x="5675379" y="2362199"/>
                </a:moveTo>
                <a:lnTo>
                  <a:pt x="5696715" y="2362199"/>
                </a:lnTo>
              </a:path>
              <a:path w="8513445" h="3962400">
                <a:moveTo>
                  <a:pt x="6144771" y="2362199"/>
                </a:moveTo>
                <a:lnTo>
                  <a:pt x="6166107" y="2362199"/>
                </a:lnTo>
              </a:path>
              <a:path w="8513445" h="3962400">
                <a:moveTo>
                  <a:pt x="6603495" y="2362199"/>
                </a:moveTo>
                <a:lnTo>
                  <a:pt x="6635499" y="2362199"/>
                </a:lnTo>
              </a:path>
              <a:path w="8513445" h="3962400">
                <a:moveTo>
                  <a:pt x="7072887" y="2362199"/>
                </a:moveTo>
                <a:lnTo>
                  <a:pt x="7104891" y="2362199"/>
                </a:lnTo>
              </a:path>
              <a:path w="8513445" h="3962400">
                <a:moveTo>
                  <a:pt x="7542279" y="2362199"/>
                </a:moveTo>
                <a:lnTo>
                  <a:pt x="7574283" y="2362199"/>
                </a:lnTo>
              </a:path>
              <a:path w="8513445" h="3962400">
                <a:moveTo>
                  <a:pt x="8022339" y="2362199"/>
                </a:moveTo>
                <a:lnTo>
                  <a:pt x="8033007" y="2362199"/>
                </a:lnTo>
              </a:path>
              <a:path w="8513445" h="3962400">
                <a:moveTo>
                  <a:pt x="8481063" y="2362199"/>
                </a:moveTo>
                <a:lnTo>
                  <a:pt x="8513067" y="2362199"/>
                </a:lnTo>
              </a:path>
              <a:path w="8513445" h="3962400">
                <a:moveTo>
                  <a:pt x="480063" y="2369820"/>
                </a:moveTo>
                <a:lnTo>
                  <a:pt x="490731" y="2369820"/>
                </a:lnTo>
              </a:path>
              <a:path w="8513445" h="3962400">
                <a:moveTo>
                  <a:pt x="938787" y="2369820"/>
                </a:moveTo>
                <a:lnTo>
                  <a:pt x="970791" y="2369820"/>
                </a:lnTo>
              </a:path>
              <a:path w="8513445" h="3962400">
                <a:moveTo>
                  <a:pt x="1418847" y="2369820"/>
                </a:moveTo>
                <a:lnTo>
                  <a:pt x="1440183" y="2369820"/>
                </a:lnTo>
              </a:path>
              <a:path w="8513445" h="3962400">
                <a:moveTo>
                  <a:pt x="1888239" y="2369820"/>
                </a:moveTo>
                <a:lnTo>
                  <a:pt x="1909575" y="2369820"/>
                </a:lnTo>
              </a:path>
              <a:path w="8513445" h="3962400">
                <a:moveTo>
                  <a:pt x="2368299" y="2369820"/>
                </a:moveTo>
                <a:lnTo>
                  <a:pt x="2389635" y="2369820"/>
                </a:lnTo>
              </a:path>
              <a:path w="8513445" h="3962400">
                <a:moveTo>
                  <a:pt x="2827023" y="2369820"/>
                </a:moveTo>
                <a:lnTo>
                  <a:pt x="2848359" y="2369820"/>
                </a:lnTo>
              </a:path>
              <a:path w="8513445" h="3962400">
                <a:moveTo>
                  <a:pt x="3317751" y="2369820"/>
                </a:moveTo>
                <a:lnTo>
                  <a:pt x="3339087" y="2369820"/>
                </a:lnTo>
              </a:path>
              <a:path w="8513445" h="3962400">
                <a:moveTo>
                  <a:pt x="3765807" y="2369820"/>
                </a:moveTo>
                <a:lnTo>
                  <a:pt x="3797811" y="2369820"/>
                </a:lnTo>
              </a:path>
              <a:path w="8513445" h="3962400">
                <a:moveTo>
                  <a:pt x="5205987" y="2369819"/>
                </a:moveTo>
                <a:lnTo>
                  <a:pt x="5227323" y="2369819"/>
                </a:lnTo>
              </a:path>
              <a:path w="8513445" h="3962400">
                <a:moveTo>
                  <a:pt x="5675379" y="2369819"/>
                </a:moveTo>
                <a:lnTo>
                  <a:pt x="5696715" y="2369819"/>
                </a:lnTo>
              </a:path>
              <a:path w="8513445" h="3962400">
                <a:moveTo>
                  <a:pt x="6144771" y="2369819"/>
                </a:moveTo>
                <a:lnTo>
                  <a:pt x="6166107" y="2369819"/>
                </a:lnTo>
              </a:path>
              <a:path w="8513445" h="3962400">
                <a:moveTo>
                  <a:pt x="6603495" y="2369819"/>
                </a:moveTo>
                <a:lnTo>
                  <a:pt x="6635499" y="2369819"/>
                </a:lnTo>
              </a:path>
              <a:path w="8513445" h="3962400">
                <a:moveTo>
                  <a:pt x="7083555" y="2369819"/>
                </a:moveTo>
                <a:lnTo>
                  <a:pt x="7104891" y="2369819"/>
                </a:lnTo>
              </a:path>
              <a:path w="8513445" h="3962400">
                <a:moveTo>
                  <a:pt x="7531611" y="2369819"/>
                </a:moveTo>
                <a:lnTo>
                  <a:pt x="7563615" y="2369819"/>
                </a:lnTo>
              </a:path>
              <a:path w="8513445" h="3962400">
                <a:moveTo>
                  <a:pt x="8033007" y="2369819"/>
                </a:moveTo>
                <a:lnTo>
                  <a:pt x="8043675" y="2369819"/>
                </a:lnTo>
              </a:path>
              <a:path w="8513445" h="3962400">
                <a:moveTo>
                  <a:pt x="8481063" y="2369819"/>
                </a:moveTo>
                <a:lnTo>
                  <a:pt x="8502399" y="2369819"/>
                </a:lnTo>
              </a:path>
              <a:path w="8513445" h="3962400">
                <a:moveTo>
                  <a:pt x="480063" y="2377440"/>
                </a:moveTo>
                <a:lnTo>
                  <a:pt x="501399" y="2377440"/>
                </a:lnTo>
              </a:path>
              <a:path w="8513445" h="3962400">
                <a:moveTo>
                  <a:pt x="938787" y="2377440"/>
                </a:moveTo>
                <a:lnTo>
                  <a:pt x="970791" y="2377440"/>
                </a:lnTo>
              </a:path>
              <a:path w="8513445" h="3962400">
                <a:moveTo>
                  <a:pt x="1418847" y="2377440"/>
                </a:moveTo>
                <a:lnTo>
                  <a:pt x="1450851" y="2377440"/>
                </a:lnTo>
              </a:path>
              <a:path w="8513445" h="3962400">
                <a:moveTo>
                  <a:pt x="1888239" y="2377440"/>
                </a:moveTo>
                <a:lnTo>
                  <a:pt x="1909575" y="2377440"/>
                </a:lnTo>
              </a:path>
              <a:path w="8513445" h="3962400">
                <a:moveTo>
                  <a:pt x="2368299" y="2377440"/>
                </a:moveTo>
                <a:lnTo>
                  <a:pt x="2389635" y="2377440"/>
                </a:lnTo>
              </a:path>
              <a:path w="8513445" h="3962400">
                <a:moveTo>
                  <a:pt x="2827023" y="2377440"/>
                </a:moveTo>
                <a:lnTo>
                  <a:pt x="2848359" y="2377440"/>
                </a:lnTo>
              </a:path>
              <a:path w="8513445" h="3962400">
                <a:moveTo>
                  <a:pt x="3317751" y="2377440"/>
                </a:moveTo>
                <a:lnTo>
                  <a:pt x="3339087" y="2377440"/>
                </a:lnTo>
              </a:path>
              <a:path w="8513445" h="3962400">
                <a:moveTo>
                  <a:pt x="3765807" y="2377440"/>
                </a:moveTo>
                <a:lnTo>
                  <a:pt x="3797811" y="2377440"/>
                </a:lnTo>
              </a:path>
              <a:path w="8513445" h="3962400">
                <a:moveTo>
                  <a:pt x="5205987" y="2377439"/>
                </a:moveTo>
                <a:lnTo>
                  <a:pt x="5227323" y="2377439"/>
                </a:lnTo>
              </a:path>
              <a:path w="8513445" h="3962400">
                <a:moveTo>
                  <a:pt x="5675379" y="2377439"/>
                </a:moveTo>
                <a:lnTo>
                  <a:pt x="5696715" y="2377439"/>
                </a:lnTo>
              </a:path>
              <a:path w="8513445" h="3962400">
                <a:moveTo>
                  <a:pt x="6144771" y="2377439"/>
                </a:moveTo>
                <a:lnTo>
                  <a:pt x="6176775" y="2377439"/>
                </a:lnTo>
              </a:path>
              <a:path w="8513445" h="3962400">
                <a:moveTo>
                  <a:pt x="6603495" y="2377439"/>
                </a:moveTo>
                <a:lnTo>
                  <a:pt x="6635499" y="2377439"/>
                </a:lnTo>
              </a:path>
              <a:path w="8513445" h="3962400">
                <a:moveTo>
                  <a:pt x="7083555" y="2377439"/>
                </a:moveTo>
                <a:lnTo>
                  <a:pt x="7104891" y="2377439"/>
                </a:lnTo>
              </a:path>
              <a:path w="8513445" h="3962400">
                <a:moveTo>
                  <a:pt x="7531611" y="2377439"/>
                </a:moveTo>
                <a:lnTo>
                  <a:pt x="7563615" y="2377439"/>
                </a:lnTo>
              </a:path>
              <a:path w="8513445" h="3962400">
                <a:moveTo>
                  <a:pt x="8033007" y="2377439"/>
                </a:moveTo>
                <a:lnTo>
                  <a:pt x="8043675" y="2377439"/>
                </a:lnTo>
              </a:path>
              <a:path w="8513445" h="3962400">
                <a:moveTo>
                  <a:pt x="8481063" y="2377439"/>
                </a:moveTo>
                <a:lnTo>
                  <a:pt x="8502399" y="2377439"/>
                </a:lnTo>
              </a:path>
              <a:path w="8513445" h="3962400">
                <a:moveTo>
                  <a:pt x="480063" y="2385060"/>
                </a:moveTo>
                <a:lnTo>
                  <a:pt x="501399" y="2385060"/>
                </a:lnTo>
              </a:path>
              <a:path w="8513445" h="3962400">
                <a:moveTo>
                  <a:pt x="938787" y="2385060"/>
                </a:moveTo>
                <a:lnTo>
                  <a:pt x="960123" y="2385060"/>
                </a:lnTo>
              </a:path>
              <a:path w="8513445" h="3962400">
                <a:moveTo>
                  <a:pt x="1429515" y="2385060"/>
                </a:moveTo>
                <a:lnTo>
                  <a:pt x="1450851" y="2385060"/>
                </a:lnTo>
              </a:path>
              <a:path w="8513445" h="3962400">
                <a:moveTo>
                  <a:pt x="1877571" y="2385060"/>
                </a:moveTo>
                <a:lnTo>
                  <a:pt x="1909575" y="2385060"/>
                </a:lnTo>
              </a:path>
              <a:path w="8513445" h="3962400">
                <a:moveTo>
                  <a:pt x="2368299" y="2385060"/>
                </a:moveTo>
                <a:lnTo>
                  <a:pt x="2389635" y="2385060"/>
                </a:lnTo>
              </a:path>
              <a:path w="8513445" h="3962400">
                <a:moveTo>
                  <a:pt x="2827023" y="2385060"/>
                </a:moveTo>
                <a:lnTo>
                  <a:pt x="2848359" y="2385060"/>
                </a:lnTo>
              </a:path>
              <a:path w="8513445" h="3962400">
                <a:moveTo>
                  <a:pt x="3317751" y="2385060"/>
                </a:moveTo>
                <a:lnTo>
                  <a:pt x="3339087" y="2385060"/>
                </a:lnTo>
              </a:path>
              <a:path w="8513445" h="3962400">
                <a:moveTo>
                  <a:pt x="3765807" y="2385060"/>
                </a:moveTo>
                <a:lnTo>
                  <a:pt x="3797811" y="2385060"/>
                </a:lnTo>
              </a:path>
              <a:path w="8513445" h="3962400">
                <a:moveTo>
                  <a:pt x="5205987" y="2385059"/>
                </a:moveTo>
                <a:lnTo>
                  <a:pt x="5227323" y="2385059"/>
                </a:lnTo>
              </a:path>
              <a:path w="8513445" h="3962400">
                <a:moveTo>
                  <a:pt x="5675379" y="2385059"/>
                </a:moveTo>
                <a:lnTo>
                  <a:pt x="5696715" y="2385059"/>
                </a:lnTo>
              </a:path>
              <a:path w="8513445" h="3962400">
                <a:moveTo>
                  <a:pt x="6144771" y="2385059"/>
                </a:moveTo>
                <a:lnTo>
                  <a:pt x="6176775" y="2385059"/>
                </a:lnTo>
              </a:path>
              <a:path w="8513445" h="3962400">
                <a:moveTo>
                  <a:pt x="6603495" y="2385059"/>
                </a:moveTo>
                <a:lnTo>
                  <a:pt x="6624831" y="2385059"/>
                </a:lnTo>
              </a:path>
              <a:path w="8513445" h="3962400">
                <a:moveTo>
                  <a:pt x="7083555" y="2385059"/>
                </a:moveTo>
                <a:lnTo>
                  <a:pt x="7115559" y="2385059"/>
                </a:lnTo>
              </a:path>
              <a:path w="8513445" h="3962400">
                <a:moveTo>
                  <a:pt x="7531611" y="2385059"/>
                </a:moveTo>
                <a:lnTo>
                  <a:pt x="7563615" y="2385059"/>
                </a:lnTo>
              </a:path>
              <a:path w="8513445" h="3962400">
                <a:moveTo>
                  <a:pt x="8033007" y="2385059"/>
                </a:moveTo>
                <a:lnTo>
                  <a:pt x="8043675" y="2385059"/>
                </a:lnTo>
              </a:path>
              <a:path w="8513445" h="3962400">
                <a:moveTo>
                  <a:pt x="8481063" y="2385059"/>
                </a:moveTo>
                <a:lnTo>
                  <a:pt x="8502399" y="2385059"/>
                </a:lnTo>
              </a:path>
              <a:path w="8513445" h="3962400">
                <a:moveTo>
                  <a:pt x="480063" y="2392680"/>
                </a:moveTo>
                <a:lnTo>
                  <a:pt x="501399" y="2392680"/>
                </a:lnTo>
              </a:path>
              <a:path w="8513445" h="3962400">
                <a:moveTo>
                  <a:pt x="938787" y="2392680"/>
                </a:moveTo>
                <a:lnTo>
                  <a:pt x="960123" y="2392680"/>
                </a:lnTo>
              </a:path>
              <a:path w="8513445" h="3962400">
                <a:moveTo>
                  <a:pt x="1429515" y="2392680"/>
                </a:moveTo>
                <a:lnTo>
                  <a:pt x="1450851" y="2392680"/>
                </a:lnTo>
              </a:path>
              <a:path w="8513445" h="3962400">
                <a:moveTo>
                  <a:pt x="1877571" y="2392680"/>
                </a:moveTo>
                <a:lnTo>
                  <a:pt x="1909575" y="2392680"/>
                </a:lnTo>
              </a:path>
              <a:path w="8513445" h="3962400">
                <a:moveTo>
                  <a:pt x="2368299" y="2392680"/>
                </a:moveTo>
                <a:lnTo>
                  <a:pt x="2389635" y="2392680"/>
                </a:lnTo>
              </a:path>
              <a:path w="8513445" h="3962400">
                <a:moveTo>
                  <a:pt x="2827023" y="2392680"/>
                </a:moveTo>
                <a:lnTo>
                  <a:pt x="2848359" y="2392680"/>
                </a:lnTo>
              </a:path>
              <a:path w="8513445" h="3962400">
                <a:moveTo>
                  <a:pt x="3328419" y="2392680"/>
                </a:moveTo>
                <a:lnTo>
                  <a:pt x="3349755" y="2392680"/>
                </a:lnTo>
              </a:path>
              <a:path w="8513445" h="3962400">
                <a:moveTo>
                  <a:pt x="3755139" y="2392680"/>
                </a:moveTo>
                <a:lnTo>
                  <a:pt x="3797811" y="2392680"/>
                </a:lnTo>
              </a:path>
              <a:path w="8513445" h="3962400">
                <a:moveTo>
                  <a:pt x="5216655" y="2392679"/>
                </a:moveTo>
                <a:lnTo>
                  <a:pt x="5237991" y="2392679"/>
                </a:lnTo>
              </a:path>
              <a:path w="8513445" h="3962400">
                <a:moveTo>
                  <a:pt x="5675379" y="2392679"/>
                </a:moveTo>
                <a:lnTo>
                  <a:pt x="5696715" y="2392679"/>
                </a:lnTo>
              </a:path>
              <a:path w="8513445" h="3962400">
                <a:moveTo>
                  <a:pt x="6144771" y="2392679"/>
                </a:moveTo>
                <a:lnTo>
                  <a:pt x="6176775" y="2392679"/>
                </a:lnTo>
              </a:path>
              <a:path w="8513445" h="3962400">
                <a:moveTo>
                  <a:pt x="6603495" y="2392679"/>
                </a:moveTo>
                <a:lnTo>
                  <a:pt x="6624831" y="2392679"/>
                </a:lnTo>
              </a:path>
              <a:path w="8513445" h="3962400">
                <a:moveTo>
                  <a:pt x="7083555" y="2392679"/>
                </a:moveTo>
                <a:lnTo>
                  <a:pt x="7115559" y="2392679"/>
                </a:lnTo>
              </a:path>
              <a:path w="8513445" h="3962400">
                <a:moveTo>
                  <a:pt x="7531611" y="2392679"/>
                </a:moveTo>
                <a:lnTo>
                  <a:pt x="7563615" y="2392679"/>
                </a:lnTo>
              </a:path>
              <a:path w="8513445" h="3962400">
                <a:moveTo>
                  <a:pt x="8033007" y="2392679"/>
                </a:moveTo>
                <a:lnTo>
                  <a:pt x="8043675" y="2392679"/>
                </a:lnTo>
              </a:path>
              <a:path w="8513445" h="3962400">
                <a:moveTo>
                  <a:pt x="8481063" y="2392679"/>
                </a:moveTo>
                <a:lnTo>
                  <a:pt x="8502399" y="2392679"/>
                </a:lnTo>
              </a:path>
              <a:path w="8513445" h="3962400">
                <a:moveTo>
                  <a:pt x="480063" y="2400300"/>
                </a:moveTo>
                <a:lnTo>
                  <a:pt x="501399" y="2400300"/>
                </a:lnTo>
              </a:path>
              <a:path w="8513445" h="3962400">
                <a:moveTo>
                  <a:pt x="938787" y="2400300"/>
                </a:moveTo>
                <a:lnTo>
                  <a:pt x="960123" y="2400300"/>
                </a:lnTo>
              </a:path>
              <a:path w="8513445" h="3962400">
                <a:moveTo>
                  <a:pt x="1429515" y="2400300"/>
                </a:moveTo>
                <a:lnTo>
                  <a:pt x="1450851" y="2400300"/>
                </a:lnTo>
              </a:path>
              <a:path w="8513445" h="3962400">
                <a:moveTo>
                  <a:pt x="1877571" y="2400300"/>
                </a:moveTo>
                <a:lnTo>
                  <a:pt x="1909575" y="2400300"/>
                </a:lnTo>
              </a:path>
              <a:path w="8513445" h="3962400">
                <a:moveTo>
                  <a:pt x="2368299" y="2400300"/>
                </a:moveTo>
                <a:lnTo>
                  <a:pt x="2389635" y="2400300"/>
                </a:lnTo>
              </a:path>
              <a:path w="8513445" h="3962400">
                <a:moveTo>
                  <a:pt x="2827023" y="2400300"/>
                </a:moveTo>
                <a:lnTo>
                  <a:pt x="2848359" y="2400300"/>
                </a:lnTo>
              </a:path>
              <a:path w="8513445" h="3962400">
                <a:moveTo>
                  <a:pt x="3328419" y="2400300"/>
                </a:moveTo>
                <a:lnTo>
                  <a:pt x="3349755" y="2400300"/>
                </a:lnTo>
              </a:path>
              <a:path w="8513445" h="3962400">
                <a:moveTo>
                  <a:pt x="3755139" y="2400300"/>
                </a:moveTo>
                <a:lnTo>
                  <a:pt x="3787143" y="2400300"/>
                </a:lnTo>
              </a:path>
              <a:path w="8513445" h="3962400">
                <a:moveTo>
                  <a:pt x="5216655" y="2400299"/>
                </a:moveTo>
                <a:lnTo>
                  <a:pt x="5237991" y="2400299"/>
                </a:lnTo>
              </a:path>
              <a:path w="8513445" h="3962400">
                <a:moveTo>
                  <a:pt x="5664711" y="2400299"/>
                </a:moveTo>
                <a:lnTo>
                  <a:pt x="5686047" y="2400299"/>
                </a:lnTo>
              </a:path>
              <a:path w="8513445" h="3962400">
                <a:moveTo>
                  <a:pt x="6144771" y="2400299"/>
                </a:moveTo>
                <a:lnTo>
                  <a:pt x="6176775" y="2400299"/>
                </a:lnTo>
              </a:path>
              <a:path w="8513445" h="3962400">
                <a:moveTo>
                  <a:pt x="6603495" y="2400299"/>
                </a:moveTo>
                <a:lnTo>
                  <a:pt x="6624831" y="2400299"/>
                </a:lnTo>
              </a:path>
              <a:path w="8513445" h="3962400">
                <a:moveTo>
                  <a:pt x="7083555" y="2400299"/>
                </a:moveTo>
                <a:lnTo>
                  <a:pt x="7115559" y="2400299"/>
                </a:lnTo>
              </a:path>
              <a:path w="8513445" h="3962400">
                <a:moveTo>
                  <a:pt x="7531611" y="2400299"/>
                </a:moveTo>
                <a:lnTo>
                  <a:pt x="7563615" y="2400299"/>
                </a:lnTo>
              </a:path>
              <a:path w="8513445" h="3962400">
                <a:moveTo>
                  <a:pt x="8033007" y="2400299"/>
                </a:moveTo>
                <a:lnTo>
                  <a:pt x="8043675" y="2400299"/>
                </a:lnTo>
              </a:path>
              <a:path w="8513445" h="3962400">
                <a:moveTo>
                  <a:pt x="8481063" y="2400299"/>
                </a:moveTo>
                <a:lnTo>
                  <a:pt x="8502399" y="2400299"/>
                </a:lnTo>
              </a:path>
              <a:path w="8513445" h="3962400">
                <a:moveTo>
                  <a:pt x="480063" y="2407920"/>
                </a:moveTo>
                <a:lnTo>
                  <a:pt x="501399" y="2407920"/>
                </a:lnTo>
              </a:path>
              <a:path w="8513445" h="3962400">
                <a:moveTo>
                  <a:pt x="938787" y="2407920"/>
                </a:moveTo>
                <a:lnTo>
                  <a:pt x="960123" y="2407920"/>
                </a:lnTo>
              </a:path>
              <a:path w="8513445" h="3962400">
                <a:moveTo>
                  <a:pt x="1429515" y="2407920"/>
                </a:moveTo>
                <a:lnTo>
                  <a:pt x="1450851" y="2407920"/>
                </a:lnTo>
              </a:path>
              <a:path w="8513445" h="3962400">
                <a:moveTo>
                  <a:pt x="1877571" y="2407920"/>
                </a:moveTo>
                <a:lnTo>
                  <a:pt x="1909575" y="2407920"/>
                </a:lnTo>
              </a:path>
              <a:path w="8513445" h="3962400">
                <a:moveTo>
                  <a:pt x="2368299" y="2407920"/>
                </a:moveTo>
                <a:lnTo>
                  <a:pt x="2389635" y="2407920"/>
                </a:lnTo>
              </a:path>
              <a:path w="8513445" h="3962400">
                <a:moveTo>
                  <a:pt x="2827023" y="2407920"/>
                </a:moveTo>
                <a:lnTo>
                  <a:pt x="2848359" y="2407920"/>
                </a:lnTo>
              </a:path>
              <a:path w="8513445" h="3962400">
                <a:moveTo>
                  <a:pt x="3328419" y="2407920"/>
                </a:moveTo>
                <a:lnTo>
                  <a:pt x="3349755" y="2407920"/>
                </a:lnTo>
              </a:path>
              <a:path w="8513445" h="3962400">
                <a:moveTo>
                  <a:pt x="3755139" y="2407920"/>
                </a:moveTo>
                <a:lnTo>
                  <a:pt x="3787143" y="2407920"/>
                </a:lnTo>
              </a:path>
              <a:path w="8513445" h="3962400">
                <a:moveTo>
                  <a:pt x="5216655" y="2407919"/>
                </a:moveTo>
                <a:lnTo>
                  <a:pt x="5237991" y="2407919"/>
                </a:lnTo>
              </a:path>
              <a:path w="8513445" h="3962400">
                <a:moveTo>
                  <a:pt x="5664711" y="2407919"/>
                </a:moveTo>
                <a:lnTo>
                  <a:pt x="5686047" y="2407919"/>
                </a:lnTo>
              </a:path>
              <a:path w="8513445" h="3962400">
                <a:moveTo>
                  <a:pt x="6144771" y="2407919"/>
                </a:moveTo>
                <a:lnTo>
                  <a:pt x="6176775" y="2407919"/>
                </a:lnTo>
              </a:path>
              <a:path w="8513445" h="3962400">
                <a:moveTo>
                  <a:pt x="6603495" y="2407919"/>
                </a:moveTo>
                <a:lnTo>
                  <a:pt x="6624831" y="2407919"/>
                </a:lnTo>
              </a:path>
              <a:path w="8513445" h="3962400">
                <a:moveTo>
                  <a:pt x="7083555" y="2407919"/>
                </a:moveTo>
                <a:lnTo>
                  <a:pt x="7115559" y="2407919"/>
                </a:lnTo>
              </a:path>
              <a:path w="8513445" h="3962400">
                <a:moveTo>
                  <a:pt x="7531611" y="2407919"/>
                </a:moveTo>
                <a:lnTo>
                  <a:pt x="7563615" y="2407919"/>
                </a:lnTo>
              </a:path>
              <a:path w="8513445" h="3962400">
                <a:moveTo>
                  <a:pt x="8033007" y="2407919"/>
                </a:moveTo>
                <a:lnTo>
                  <a:pt x="8043675" y="2407919"/>
                </a:lnTo>
              </a:path>
              <a:path w="8513445" h="3962400">
                <a:moveTo>
                  <a:pt x="8481063" y="2407919"/>
                </a:moveTo>
                <a:lnTo>
                  <a:pt x="8502399" y="2407919"/>
                </a:lnTo>
              </a:path>
              <a:path w="8513445" h="3962400">
                <a:moveTo>
                  <a:pt x="480063" y="2415540"/>
                </a:moveTo>
                <a:lnTo>
                  <a:pt x="501399" y="2415540"/>
                </a:lnTo>
              </a:path>
              <a:path w="8513445" h="3962400">
                <a:moveTo>
                  <a:pt x="938787" y="2415540"/>
                </a:moveTo>
                <a:lnTo>
                  <a:pt x="960123" y="2415540"/>
                </a:lnTo>
              </a:path>
              <a:path w="8513445" h="3962400">
                <a:moveTo>
                  <a:pt x="1429515" y="2415540"/>
                </a:moveTo>
                <a:lnTo>
                  <a:pt x="1450851" y="2415540"/>
                </a:lnTo>
              </a:path>
              <a:path w="8513445" h="3962400">
                <a:moveTo>
                  <a:pt x="1877571" y="2415540"/>
                </a:moveTo>
                <a:lnTo>
                  <a:pt x="1909575" y="2415540"/>
                </a:lnTo>
              </a:path>
              <a:path w="8513445" h="3962400">
                <a:moveTo>
                  <a:pt x="2368299" y="2415540"/>
                </a:moveTo>
                <a:lnTo>
                  <a:pt x="2389635" y="2415540"/>
                </a:lnTo>
              </a:path>
              <a:path w="8513445" h="3962400">
                <a:moveTo>
                  <a:pt x="2827023" y="2415540"/>
                </a:moveTo>
                <a:lnTo>
                  <a:pt x="2848359" y="2415540"/>
                </a:lnTo>
              </a:path>
              <a:path w="8513445" h="3962400">
                <a:moveTo>
                  <a:pt x="3328419" y="2415540"/>
                </a:moveTo>
                <a:lnTo>
                  <a:pt x="3349755" y="2415540"/>
                </a:lnTo>
              </a:path>
              <a:path w="8513445" h="3962400">
                <a:moveTo>
                  <a:pt x="3755139" y="2415540"/>
                </a:moveTo>
                <a:lnTo>
                  <a:pt x="3787143" y="2415540"/>
                </a:lnTo>
              </a:path>
              <a:path w="8513445" h="3962400">
                <a:moveTo>
                  <a:pt x="5216655" y="2415539"/>
                </a:moveTo>
                <a:lnTo>
                  <a:pt x="5237991" y="2415539"/>
                </a:lnTo>
              </a:path>
              <a:path w="8513445" h="3962400">
                <a:moveTo>
                  <a:pt x="5664711" y="2415539"/>
                </a:moveTo>
                <a:lnTo>
                  <a:pt x="5686047" y="2415539"/>
                </a:lnTo>
              </a:path>
              <a:path w="8513445" h="3962400">
                <a:moveTo>
                  <a:pt x="6144771" y="2415539"/>
                </a:moveTo>
                <a:lnTo>
                  <a:pt x="6176775" y="2415539"/>
                </a:lnTo>
              </a:path>
              <a:path w="8513445" h="3962400">
                <a:moveTo>
                  <a:pt x="6603495" y="2415539"/>
                </a:moveTo>
                <a:lnTo>
                  <a:pt x="6624831" y="2415539"/>
                </a:lnTo>
              </a:path>
              <a:path w="8513445" h="3962400">
                <a:moveTo>
                  <a:pt x="7083555" y="2415539"/>
                </a:moveTo>
                <a:lnTo>
                  <a:pt x="7115559" y="2415539"/>
                </a:lnTo>
              </a:path>
              <a:path w="8513445" h="3962400">
                <a:moveTo>
                  <a:pt x="7531611" y="2415539"/>
                </a:moveTo>
                <a:lnTo>
                  <a:pt x="7563615" y="2415539"/>
                </a:lnTo>
              </a:path>
              <a:path w="8513445" h="3962400">
                <a:moveTo>
                  <a:pt x="8033007" y="2415539"/>
                </a:moveTo>
                <a:lnTo>
                  <a:pt x="8043675" y="2415539"/>
                </a:lnTo>
              </a:path>
              <a:path w="8513445" h="3962400">
                <a:moveTo>
                  <a:pt x="8481063" y="2415539"/>
                </a:moveTo>
                <a:lnTo>
                  <a:pt x="8502399" y="2415539"/>
                </a:lnTo>
              </a:path>
              <a:path w="8513445" h="3962400">
                <a:moveTo>
                  <a:pt x="480063" y="2423160"/>
                </a:moveTo>
                <a:lnTo>
                  <a:pt x="501399" y="2423160"/>
                </a:lnTo>
              </a:path>
              <a:path w="8513445" h="3962400">
                <a:moveTo>
                  <a:pt x="938787" y="2423160"/>
                </a:moveTo>
                <a:lnTo>
                  <a:pt x="960123" y="2423160"/>
                </a:lnTo>
              </a:path>
              <a:path w="8513445" h="3962400">
                <a:moveTo>
                  <a:pt x="1429515" y="2423160"/>
                </a:moveTo>
                <a:lnTo>
                  <a:pt x="1450851" y="2423160"/>
                </a:lnTo>
              </a:path>
              <a:path w="8513445" h="3962400">
                <a:moveTo>
                  <a:pt x="1877571" y="2423160"/>
                </a:moveTo>
                <a:lnTo>
                  <a:pt x="1909575" y="2423160"/>
                </a:lnTo>
              </a:path>
              <a:path w="8513445" h="3962400">
                <a:moveTo>
                  <a:pt x="2378967" y="2423160"/>
                </a:moveTo>
                <a:lnTo>
                  <a:pt x="2400303" y="2423160"/>
                </a:lnTo>
              </a:path>
              <a:path w="8513445" h="3962400">
                <a:moveTo>
                  <a:pt x="2827023" y="2423160"/>
                </a:moveTo>
                <a:lnTo>
                  <a:pt x="2848359" y="2423160"/>
                </a:lnTo>
              </a:path>
              <a:path w="8513445" h="3962400">
                <a:moveTo>
                  <a:pt x="3328419" y="2423160"/>
                </a:moveTo>
                <a:lnTo>
                  <a:pt x="3349755" y="2423160"/>
                </a:lnTo>
              </a:path>
              <a:path w="8513445" h="3962400">
                <a:moveTo>
                  <a:pt x="3755139" y="2423160"/>
                </a:moveTo>
                <a:lnTo>
                  <a:pt x="3787143" y="2423160"/>
                </a:lnTo>
              </a:path>
              <a:path w="8513445" h="3962400">
                <a:moveTo>
                  <a:pt x="5216655" y="2423159"/>
                </a:moveTo>
                <a:lnTo>
                  <a:pt x="5237991" y="2423159"/>
                </a:lnTo>
              </a:path>
              <a:path w="8513445" h="3962400">
                <a:moveTo>
                  <a:pt x="5664711" y="2423159"/>
                </a:moveTo>
                <a:lnTo>
                  <a:pt x="5686047" y="2423159"/>
                </a:lnTo>
              </a:path>
              <a:path w="8513445" h="3962400">
                <a:moveTo>
                  <a:pt x="6144771" y="2423159"/>
                </a:moveTo>
                <a:lnTo>
                  <a:pt x="6176775" y="2423159"/>
                </a:lnTo>
              </a:path>
              <a:path w="8513445" h="3962400">
                <a:moveTo>
                  <a:pt x="6603495" y="2423159"/>
                </a:moveTo>
                <a:lnTo>
                  <a:pt x="6624831" y="2423159"/>
                </a:lnTo>
              </a:path>
              <a:path w="8513445" h="3962400">
                <a:moveTo>
                  <a:pt x="7083555" y="2423159"/>
                </a:moveTo>
                <a:lnTo>
                  <a:pt x="7115559" y="2423159"/>
                </a:lnTo>
              </a:path>
              <a:path w="8513445" h="3962400">
                <a:moveTo>
                  <a:pt x="7531611" y="2423159"/>
                </a:moveTo>
                <a:lnTo>
                  <a:pt x="7563615" y="2423159"/>
                </a:lnTo>
              </a:path>
              <a:path w="8513445" h="3962400">
                <a:moveTo>
                  <a:pt x="8033007" y="2423159"/>
                </a:moveTo>
                <a:lnTo>
                  <a:pt x="8043675" y="2423159"/>
                </a:lnTo>
              </a:path>
              <a:path w="8513445" h="3962400">
                <a:moveTo>
                  <a:pt x="8481063" y="2423159"/>
                </a:moveTo>
                <a:lnTo>
                  <a:pt x="8502399" y="2423159"/>
                </a:lnTo>
              </a:path>
              <a:path w="8513445" h="3962400">
                <a:moveTo>
                  <a:pt x="480063" y="2430780"/>
                </a:moveTo>
                <a:lnTo>
                  <a:pt x="501399" y="2430780"/>
                </a:lnTo>
              </a:path>
              <a:path w="8513445" h="3962400">
                <a:moveTo>
                  <a:pt x="938787" y="2430780"/>
                </a:moveTo>
                <a:lnTo>
                  <a:pt x="960123" y="2430780"/>
                </a:lnTo>
              </a:path>
              <a:path w="8513445" h="3962400">
                <a:moveTo>
                  <a:pt x="1429515" y="2430780"/>
                </a:moveTo>
                <a:lnTo>
                  <a:pt x="1450851" y="2430780"/>
                </a:lnTo>
              </a:path>
              <a:path w="8513445" h="3962400">
                <a:moveTo>
                  <a:pt x="1877571" y="2430780"/>
                </a:moveTo>
                <a:lnTo>
                  <a:pt x="1909575" y="2430780"/>
                </a:lnTo>
              </a:path>
              <a:path w="8513445" h="3962400">
                <a:moveTo>
                  <a:pt x="2378967" y="2430780"/>
                </a:moveTo>
                <a:lnTo>
                  <a:pt x="2400303" y="2430780"/>
                </a:lnTo>
              </a:path>
              <a:path w="8513445" h="3962400">
                <a:moveTo>
                  <a:pt x="2816355" y="2430780"/>
                </a:moveTo>
                <a:lnTo>
                  <a:pt x="2837691" y="2430780"/>
                </a:lnTo>
              </a:path>
              <a:path w="8513445" h="3962400">
                <a:moveTo>
                  <a:pt x="3328419" y="2430780"/>
                </a:moveTo>
                <a:lnTo>
                  <a:pt x="3349755" y="2430780"/>
                </a:lnTo>
              </a:path>
              <a:path w="8513445" h="3962400">
                <a:moveTo>
                  <a:pt x="3755139" y="2430780"/>
                </a:moveTo>
                <a:lnTo>
                  <a:pt x="3787143" y="2430780"/>
                </a:lnTo>
              </a:path>
              <a:path w="8513445" h="3962400">
                <a:moveTo>
                  <a:pt x="5216655" y="2430779"/>
                </a:moveTo>
                <a:lnTo>
                  <a:pt x="5237991" y="2430779"/>
                </a:lnTo>
              </a:path>
              <a:path w="8513445" h="3962400">
                <a:moveTo>
                  <a:pt x="5664711" y="2430779"/>
                </a:moveTo>
                <a:lnTo>
                  <a:pt x="5686047" y="2430779"/>
                </a:lnTo>
              </a:path>
              <a:path w="8513445" h="3962400">
                <a:moveTo>
                  <a:pt x="6144771" y="2430779"/>
                </a:moveTo>
                <a:lnTo>
                  <a:pt x="6176775" y="2430779"/>
                </a:lnTo>
              </a:path>
              <a:path w="8513445" h="3962400">
                <a:moveTo>
                  <a:pt x="6603495" y="2430779"/>
                </a:moveTo>
                <a:lnTo>
                  <a:pt x="6624831" y="2430779"/>
                </a:lnTo>
              </a:path>
              <a:path w="8513445" h="3962400">
                <a:moveTo>
                  <a:pt x="7083555" y="2430779"/>
                </a:moveTo>
                <a:lnTo>
                  <a:pt x="7115559" y="2430779"/>
                </a:lnTo>
              </a:path>
              <a:path w="8513445" h="3962400">
                <a:moveTo>
                  <a:pt x="7531611" y="2430779"/>
                </a:moveTo>
                <a:lnTo>
                  <a:pt x="7563615" y="2430779"/>
                </a:lnTo>
              </a:path>
              <a:path w="8513445" h="3962400">
                <a:moveTo>
                  <a:pt x="8033007" y="2430779"/>
                </a:moveTo>
                <a:lnTo>
                  <a:pt x="8043675" y="2430779"/>
                </a:lnTo>
              </a:path>
              <a:path w="8513445" h="3962400">
                <a:moveTo>
                  <a:pt x="8481063" y="2430779"/>
                </a:moveTo>
                <a:lnTo>
                  <a:pt x="8502399" y="2430779"/>
                </a:lnTo>
              </a:path>
              <a:path w="8513445" h="3962400">
                <a:moveTo>
                  <a:pt x="480063" y="2438400"/>
                </a:moveTo>
                <a:lnTo>
                  <a:pt x="501399" y="2438400"/>
                </a:lnTo>
              </a:path>
              <a:path w="8513445" h="3962400">
                <a:moveTo>
                  <a:pt x="938787" y="2438400"/>
                </a:moveTo>
                <a:lnTo>
                  <a:pt x="949455" y="2438400"/>
                </a:lnTo>
              </a:path>
              <a:path w="8513445" h="3962400">
                <a:moveTo>
                  <a:pt x="1429515" y="2438400"/>
                </a:moveTo>
                <a:lnTo>
                  <a:pt x="1450851" y="2438400"/>
                </a:lnTo>
              </a:path>
              <a:path w="8513445" h="3962400">
                <a:moveTo>
                  <a:pt x="1877571" y="2438400"/>
                </a:moveTo>
                <a:lnTo>
                  <a:pt x="1909575" y="2438400"/>
                </a:lnTo>
              </a:path>
              <a:path w="8513445" h="3962400">
                <a:moveTo>
                  <a:pt x="2378967" y="2438400"/>
                </a:moveTo>
                <a:lnTo>
                  <a:pt x="2400303" y="2438400"/>
                </a:lnTo>
              </a:path>
              <a:path w="8513445" h="3962400">
                <a:moveTo>
                  <a:pt x="2816355" y="2438400"/>
                </a:moveTo>
                <a:lnTo>
                  <a:pt x="2837691" y="2438400"/>
                </a:lnTo>
              </a:path>
              <a:path w="8513445" h="3962400">
                <a:moveTo>
                  <a:pt x="3339087" y="2438400"/>
                </a:moveTo>
                <a:lnTo>
                  <a:pt x="3349755" y="2438400"/>
                </a:lnTo>
              </a:path>
              <a:path w="8513445" h="3962400">
                <a:moveTo>
                  <a:pt x="3755139" y="2438400"/>
                </a:moveTo>
                <a:lnTo>
                  <a:pt x="3787143" y="2438400"/>
                </a:lnTo>
              </a:path>
              <a:path w="8513445" h="3962400">
                <a:moveTo>
                  <a:pt x="5216655" y="2438399"/>
                </a:moveTo>
                <a:lnTo>
                  <a:pt x="5237991" y="2438399"/>
                </a:lnTo>
              </a:path>
              <a:path w="8513445" h="3962400">
                <a:moveTo>
                  <a:pt x="5664711" y="2438399"/>
                </a:moveTo>
                <a:lnTo>
                  <a:pt x="5686047" y="2438399"/>
                </a:lnTo>
              </a:path>
              <a:path w="8513445" h="3962400">
                <a:moveTo>
                  <a:pt x="6144771" y="2438399"/>
                </a:moveTo>
                <a:lnTo>
                  <a:pt x="6176775" y="2438399"/>
                </a:lnTo>
              </a:path>
              <a:path w="8513445" h="3962400">
                <a:moveTo>
                  <a:pt x="6603495" y="2438399"/>
                </a:moveTo>
                <a:lnTo>
                  <a:pt x="6624831" y="2438399"/>
                </a:lnTo>
              </a:path>
              <a:path w="8513445" h="3962400">
                <a:moveTo>
                  <a:pt x="7083555" y="2438399"/>
                </a:moveTo>
                <a:lnTo>
                  <a:pt x="7115559" y="2438399"/>
                </a:lnTo>
              </a:path>
              <a:path w="8513445" h="3962400">
                <a:moveTo>
                  <a:pt x="7520943" y="2438399"/>
                </a:moveTo>
                <a:lnTo>
                  <a:pt x="7552947" y="2438399"/>
                </a:lnTo>
              </a:path>
              <a:path w="8513445" h="3962400">
                <a:moveTo>
                  <a:pt x="8033007" y="2438399"/>
                </a:moveTo>
                <a:lnTo>
                  <a:pt x="8054343" y="2438399"/>
                </a:lnTo>
              </a:path>
              <a:path w="8513445" h="3962400">
                <a:moveTo>
                  <a:pt x="8481063" y="2438399"/>
                </a:moveTo>
                <a:lnTo>
                  <a:pt x="8502399" y="2438399"/>
                </a:lnTo>
              </a:path>
              <a:path w="8513445" h="3962400">
                <a:moveTo>
                  <a:pt x="480063" y="2446020"/>
                </a:moveTo>
                <a:lnTo>
                  <a:pt x="501399" y="2446020"/>
                </a:lnTo>
              </a:path>
              <a:path w="8513445" h="3962400">
                <a:moveTo>
                  <a:pt x="938787" y="2446020"/>
                </a:moveTo>
                <a:lnTo>
                  <a:pt x="949455" y="2446020"/>
                </a:lnTo>
              </a:path>
              <a:path w="8513445" h="3962400">
                <a:moveTo>
                  <a:pt x="1429515" y="2446020"/>
                </a:moveTo>
                <a:lnTo>
                  <a:pt x="1450851" y="2446020"/>
                </a:lnTo>
              </a:path>
              <a:path w="8513445" h="3962400">
                <a:moveTo>
                  <a:pt x="1877571" y="2446020"/>
                </a:moveTo>
                <a:lnTo>
                  <a:pt x="1909575" y="2446020"/>
                </a:lnTo>
              </a:path>
              <a:path w="8513445" h="3962400">
                <a:moveTo>
                  <a:pt x="2378967" y="2446020"/>
                </a:moveTo>
                <a:lnTo>
                  <a:pt x="2400303" y="2446020"/>
                </a:lnTo>
              </a:path>
              <a:path w="8513445" h="3962400">
                <a:moveTo>
                  <a:pt x="2816355" y="2446020"/>
                </a:moveTo>
                <a:lnTo>
                  <a:pt x="2837691" y="2446020"/>
                </a:lnTo>
              </a:path>
              <a:path w="8513445" h="3962400">
                <a:moveTo>
                  <a:pt x="3339087" y="2446020"/>
                </a:moveTo>
                <a:lnTo>
                  <a:pt x="3349755" y="2446020"/>
                </a:lnTo>
              </a:path>
              <a:path w="8513445" h="3962400">
                <a:moveTo>
                  <a:pt x="3744471" y="2446020"/>
                </a:moveTo>
                <a:lnTo>
                  <a:pt x="3776475" y="2446020"/>
                </a:lnTo>
              </a:path>
              <a:path w="8513445" h="3962400">
                <a:moveTo>
                  <a:pt x="5216655" y="2446019"/>
                </a:moveTo>
                <a:lnTo>
                  <a:pt x="5237991" y="2446019"/>
                </a:lnTo>
              </a:path>
              <a:path w="8513445" h="3962400">
                <a:moveTo>
                  <a:pt x="5664711" y="2446019"/>
                </a:moveTo>
                <a:lnTo>
                  <a:pt x="5686047" y="2446019"/>
                </a:lnTo>
              </a:path>
              <a:path w="8513445" h="3962400">
                <a:moveTo>
                  <a:pt x="6144771" y="2446019"/>
                </a:moveTo>
                <a:lnTo>
                  <a:pt x="6176775" y="2446019"/>
                </a:lnTo>
              </a:path>
              <a:path w="8513445" h="3962400">
                <a:moveTo>
                  <a:pt x="6603495" y="2446019"/>
                </a:moveTo>
                <a:lnTo>
                  <a:pt x="6624831" y="2446019"/>
                </a:lnTo>
              </a:path>
              <a:path w="8513445" h="3962400">
                <a:moveTo>
                  <a:pt x="7083555" y="2446019"/>
                </a:moveTo>
                <a:lnTo>
                  <a:pt x="7115559" y="2446019"/>
                </a:lnTo>
              </a:path>
              <a:path w="8513445" h="3962400">
                <a:moveTo>
                  <a:pt x="7520943" y="2446019"/>
                </a:moveTo>
                <a:lnTo>
                  <a:pt x="7552947" y="2446019"/>
                </a:lnTo>
              </a:path>
              <a:path w="8513445" h="3962400">
                <a:moveTo>
                  <a:pt x="8033007" y="2446019"/>
                </a:moveTo>
                <a:lnTo>
                  <a:pt x="8054343" y="2446019"/>
                </a:lnTo>
              </a:path>
              <a:path w="8513445" h="3962400">
                <a:moveTo>
                  <a:pt x="8470395" y="2446019"/>
                </a:moveTo>
                <a:lnTo>
                  <a:pt x="8491731" y="2446019"/>
                </a:lnTo>
              </a:path>
              <a:path w="8513445" h="3962400">
                <a:moveTo>
                  <a:pt x="490731" y="2453640"/>
                </a:moveTo>
                <a:lnTo>
                  <a:pt x="512067" y="2453640"/>
                </a:lnTo>
              </a:path>
              <a:path w="8513445" h="3962400">
                <a:moveTo>
                  <a:pt x="938787" y="2453640"/>
                </a:moveTo>
                <a:lnTo>
                  <a:pt x="949455" y="2453640"/>
                </a:lnTo>
              </a:path>
              <a:path w="8513445" h="3962400">
                <a:moveTo>
                  <a:pt x="1429515" y="2453640"/>
                </a:moveTo>
                <a:lnTo>
                  <a:pt x="1461519" y="2453640"/>
                </a:lnTo>
              </a:path>
              <a:path w="8513445" h="3962400">
                <a:moveTo>
                  <a:pt x="1877571" y="2453640"/>
                </a:moveTo>
                <a:lnTo>
                  <a:pt x="1909575" y="2453640"/>
                </a:lnTo>
              </a:path>
              <a:path w="8513445" h="3962400">
                <a:moveTo>
                  <a:pt x="2378967" y="2453640"/>
                </a:moveTo>
                <a:lnTo>
                  <a:pt x="2400303" y="2453640"/>
                </a:lnTo>
              </a:path>
              <a:path w="8513445" h="3962400">
                <a:moveTo>
                  <a:pt x="2816355" y="2453640"/>
                </a:moveTo>
                <a:lnTo>
                  <a:pt x="2837691" y="2453640"/>
                </a:lnTo>
              </a:path>
              <a:path w="8513445" h="3962400">
                <a:moveTo>
                  <a:pt x="3339087" y="2453640"/>
                </a:moveTo>
                <a:lnTo>
                  <a:pt x="3349755" y="2453640"/>
                </a:lnTo>
              </a:path>
              <a:path w="8513445" h="3962400">
                <a:moveTo>
                  <a:pt x="3744471" y="2453640"/>
                </a:moveTo>
                <a:lnTo>
                  <a:pt x="3776475" y="2453640"/>
                </a:lnTo>
              </a:path>
              <a:path w="8513445" h="3962400">
                <a:moveTo>
                  <a:pt x="5216655" y="2453639"/>
                </a:moveTo>
                <a:lnTo>
                  <a:pt x="5237991" y="2453639"/>
                </a:lnTo>
              </a:path>
              <a:path w="8513445" h="3962400">
                <a:moveTo>
                  <a:pt x="5664711" y="2453639"/>
                </a:moveTo>
                <a:lnTo>
                  <a:pt x="5686047" y="2453639"/>
                </a:lnTo>
              </a:path>
              <a:path w="8513445" h="3962400">
                <a:moveTo>
                  <a:pt x="6144771" y="2453639"/>
                </a:moveTo>
                <a:lnTo>
                  <a:pt x="6176775" y="2453639"/>
                </a:lnTo>
              </a:path>
              <a:path w="8513445" h="3962400">
                <a:moveTo>
                  <a:pt x="6603495" y="2453639"/>
                </a:moveTo>
                <a:lnTo>
                  <a:pt x="6624831" y="2453639"/>
                </a:lnTo>
              </a:path>
              <a:path w="8513445" h="3962400">
                <a:moveTo>
                  <a:pt x="7094223" y="2453639"/>
                </a:moveTo>
                <a:lnTo>
                  <a:pt x="7115559" y="2453639"/>
                </a:lnTo>
              </a:path>
              <a:path w="8513445" h="3962400">
                <a:moveTo>
                  <a:pt x="7520943" y="2453639"/>
                </a:moveTo>
                <a:lnTo>
                  <a:pt x="7552947" y="2453639"/>
                </a:lnTo>
              </a:path>
              <a:path w="8513445" h="3962400">
                <a:moveTo>
                  <a:pt x="8033007" y="2453639"/>
                </a:moveTo>
                <a:lnTo>
                  <a:pt x="8054343" y="2453639"/>
                </a:lnTo>
              </a:path>
              <a:path w="8513445" h="3962400">
                <a:moveTo>
                  <a:pt x="8470395" y="2453639"/>
                </a:moveTo>
                <a:lnTo>
                  <a:pt x="8491731" y="2453639"/>
                </a:lnTo>
              </a:path>
              <a:path w="8513445" h="3962400">
                <a:moveTo>
                  <a:pt x="490731" y="2461260"/>
                </a:moveTo>
                <a:lnTo>
                  <a:pt x="512067" y="2461260"/>
                </a:lnTo>
              </a:path>
              <a:path w="8513445" h="3962400">
                <a:moveTo>
                  <a:pt x="928119" y="2461260"/>
                </a:moveTo>
                <a:lnTo>
                  <a:pt x="949455" y="2461260"/>
                </a:lnTo>
              </a:path>
              <a:path w="8513445" h="3962400">
                <a:moveTo>
                  <a:pt x="1440183" y="2461260"/>
                </a:moveTo>
                <a:lnTo>
                  <a:pt x="1461519" y="2461260"/>
                </a:lnTo>
              </a:path>
              <a:path w="8513445" h="3962400">
                <a:moveTo>
                  <a:pt x="1866903" y="2461260"/>
                </a:moveTo>
                <a:lnTo>
                  <a:pt x="1898907" y="2461260"/>
                </a:lnTo>
              </a:path>
              <a:path w="8513445" h="3962400">
                <a:moveTo>
                  <a:pt x="2378967" y="2461260"/>
                </a:moveTo>
                <a:lnTo>
                  <a:pt x="2400303" y="2461260"/>
                </a:lnTo>
              </a:path>
              <a:path w="8513445" h="3962400">
                <a:moveTo>
                  <a:pt x="2816355" y="2461260"/>
                </a:moveTo>
                <a:lnTo>
                  <a:pt x="2837691" y="2461260"/>
                </a:lnTo>
              </a:path>
              <a:path w="8513445" h="3962400">
                <a:moveTo>
                  <a:pt x="3339087" y="2461260"/>
                </a:moveTo>
                <a:lnTo>
                  <a:pt x="3349755" y="2461260"/>
                </a:lnTo>
              </a:path>
              <a:path w="8513445" h="3962400">
                <a:moveTo>
                  <a:pt x="3744471" y="2461260"/>
                </a:moveTo>
                <a:lnTo>
                  <a:pt x="3776475" y="2461260"/>
                </a:lnTo>
              </a:path>
              <a:path w="8513445" h="3962400">
                <a:moveTo>
                  <a:pt x="5216655" y="2461259"/>
                </a:moveTo>
                <a:lnTo>
                  <a:pt x="5237991" y="2461259"/>
                </a:lnTo>
              </a:path>
              <a:path w="8513445" h="3962400">
                <a:moveTo>
                  <a:pt x="5664711" y="2461259"/>
                </a:moveTo>
                <a:lnTo>
                  <a:pt x="5686047" y="2461259"/>
                </a:lnTo>
              </a:path>
              <a:path w="8513445" h="3962400">
                <a:moveTo>
                  <a:pt x="6144771" y="2461259"/>
                </a:moveTo>
                <a:lnTo>
                  <a:pt x="6176775" y="2461259"/>
                </a:lnTo>
              </a:path>
              <a:path w="8513445" h="3962400">
                <a:moveTo>
                  <a:pt x="6603495" y="2461259"/>
                </a:moveTo>
                <a:lnTo>
                  <a:pt x="6624831" y="2461259"/>
                </a:lnTo>
              </a:path>
              <a:path w="8513445" h="3962400">
                <a:moveTo>
                  <a:pt x="7094223" y="2461259"/>
                </a:moveTo>
                <a:lnTo>
                  <a:pt x="7115559" y="2461259"/>
                </a:lnTo>
              </a:path>
              <a:path w="8513445" h="3962400">
                <a:moveTo>
                  <a:pt x="7520943" y="2461259"/>
                </a:moveTo>
                <a:lnTo>
                  <a:pt x="7552947" y="2461259"/>
                </a:lnTo>
              </a:path>
              <a:path w="8513445" h="3962400">
                <a:moveTo>
                  <a:pt x="8033007" y="2461259"/>
                </a:moveTo>
                <a:lnTo>
                  <a:pt x="8054343" y="2461259"/>
                </a:lnTo>
              </a:path>
              <a:path w="8513445" h="3962400">
                <a:moveTo>
                  <a:pt x="8470395" y="2461259"/>
                </a:moveTo>
                <a:lnTo>
                  <a:pt x="8491731" y="2461259"/>
                </a:lnTo>
              </a:path>
              <a:path w="8513445" h="3962400">
                <a:moveTo>
                  <a:pt x="490731" y="2468880"/>
                </a:moveTo>
                <a:lnTo>
                  <a:pt x="512067" y="2468880"/>
                </a:lnTo>
              </a:path>
              <a:path w="8513445" h="3962400">
                <a:moveTo>
                  <a:pt x="928119" y="2468880"/>
                </a:moveTo>
                <a:lnTo>
                  <a:pt x="949455" y="2468880"/>
                </a:lnTo>
              </a:path>
              <a:path w="8513445" h="3962400">
                <a:moveTo>
                  <a:pt x="1440183" y="2468880"/>
                </a:moveTo>
                <a:lnTo>
                  <a:pt x="1461519" y="2468880"/>
                </a:lnTo>
              </a:path>
              <a:path w="8513445" h="3962400">
                <a:moveTo>
                  <a:pt x="1866903" y="2468880"/>
                </a:moveTo>
                <a:lnTo>
                  <a:pt x="1898907" y="2468880"/>
                </a:lnTo>
              </a:path>
              <a:path w="8513445" h="3962400">
                <a:moveTo>
                  <a:pt x="2378967" y="2468880"/>
                </a:moveTo>
                <a:lnTo>
                  <a:pt x="2400303" y="2468880"/>
                </a:lnTo>
              </a:path>
              <a:path w="8513445" h="3962400">
                <a:moveTo>
                  <a:pt x="2816355" y="2468880"/>
                </a:moveTo>
                <a:lnTo>
                  <a:pt x="2837691" y="2468880"/>
                </a:lnTo>
              </a:path>
              <a:path w="8513445" h="3962400">
                <a:moveTo>
                  <a:pt x="3339087" y="2468880"/>
                </a:moveTo>
                <a:lnTo>
                  <a:pt x="3349755" y="2468880"/>
                </a:lnTo>
              </a:path>
              <a:path w="8513445" h="3962400">
                <a:moveTo>
                  <a:pt x="3744471" y="2468880"/>
                </a:moveTo>
                <a:lnTo>
                  <a:pt x="3776475" y="2468880"/>
                </a:lnTo>
              </a:path>
              <a:path w="8513445" h="3962400">
                <a:moveTo>
                  <a:pt x="5216655" y="2468879"/>
                </a:moveTo>
                <a:lnTo>
                  <a:pt x="5237991" y="2468879"/>
                </a:lnTo>
              </a:path>
              <a:path w="8513445" h="3962400">
                <a:moveTo>
                  <a:pt x="5664711" y="2468879"/>
                </a:moveTo>
                <a:lnTo>
                  <a:pt x="5686047" y="2468879"/>
                </a:lnTo>
              </a:path>
              <a:path w="8513445" h="3962400">
                <a:moveTo>
                  <a:pt x="6155439" y="2468879"/>
                </a:moveTo>
                <a:lnTo>
                  <a:pt x="6176775" y="2468879"/>
                </a:lnTo>
              </a:path>
              <a:path w="8513445" h="3962400">
                <a:moveTo>
                  <a:pt x="6592827" y="2468879"/>
                </a:moveTo>
                <a:lnTo>
                  <a:pt x="6614163" y="2468879"/>
                </a:lnTo>
              </a:path>
              <a:path w="8513445" h="3962400">
                <a:moveTo>
                  <a:pt x="7094223" y="2468879"/>
                </a:moveTo>
                <a:lnTo>
                  <a:pt x="7115559" y="2468879"/>
                </a:lnTo>
              </a:path>
              <a:path w="8513445" h="3962400">
                <a:moveTo>
                  <a:pt x="7520943" y="2468879"/>
                </a:moveTo>
                <a:lnTo>
                  <a:pt x="7552947" y="2468879"/>
                </a:lnTo>
              </a:path>
              <a:path w="8513445" h="3962400">
                <a:moveTo>
                  <a:pt x="8033007" y="2468879"/>
                </a:moveTo>
                <a:lnTo>
                  <a:pt x="8054343" y="2468879"/>
                </a:lnTo>
              </a:path>
              <a:path w="8513445" h="3962400">
                <a:moveTo>
                  <a:pt x="8470395" y="2468879"/>
                </a:moveTo>
                <a:lnTo>
                  <a:pt x="8491731" y="2468879"/>
                </a:lnTo>
              </a:path>
              <a:path w="8513445" h="3962400">
                <a:moveTo>
                  <a:pt x="490731" y="2476500"/>
                </a:moveTo>
                <a:lnTo>
                  <a:pt x="512067" y="2476500"/>
                </a:lnTo>
              </a:path>
              <a:path w="8513445" h="3962400">
                <a:moveTo>
                  <a:pt x="928119" y="2476500"/>
                </a:moveTo>
                <a:lnTo>
                  <a:pt x="938787" y="2476500"/>
                </a:lnTo>
              </a:path>
              <a:path w="8513445" h="3962400">
                <a:moveTo>
                  <a:pt x="1440183" y="2476500"/>
                </a:moveTo>
                <a:lnTo>
                  <a:pt x="1461519" y="2476500"/>
                </a:lnTo>
              </a:path>
              <a:path w="8513445" h="3962400">
                <a:moveTo>
                  <a:pt x="1866903" y="2476500"/>
                </a:moveTo>
                <a:lnTo>
                  <a:pt x="1898907" y="2476500"/>
                </a:lnTo>
              </a:path>
              <a:path w="8513445" h="3962400">
                <a:moveTo>
                  <a:pt x="2378967" y="2476500"/>
                </a:moveTo>
                <a:lnTo>
                  <a:pt x="2400303" y="2476500"/>
                </a:lnTo>
              </a:path>
              <a:path w="8513445" h="3962400">
                <a:moveTo>
                  <a:pt x="2816355" y="2476500"/>
                </a:moveTo>
                <a:lnTo>
                  <a:pt x="2837691" y="2476500"/>
                </a:lnTo>
              </a:path>
              <a:path w="8513445" h="3962400">
                <a:moveTo>
                  <a:pt x="3339087" y="2476500"/>
                </a:moveTo>
                <a:lnTo>
                  <a:pt x="3349755" y="2476500"/>
                </a:lnTo>
              </a:path>
              <a:path w="8513445" h="3962400">
                <a:moveTo>
                  <a:pt x="3744471" y="2476500"/>
                </a:moveTo>
                <a:lnTo>
                  <a:pt x="3765807" y="2476500"/>
                </a:lnTo>
              </a:path>
              <a:path w="8513445" h="3962400">
                <a:moveTo>
                  <a:pt x="5216655" y="2476499"/>
                </a:moveTo>
                <a:lnTo>
                  <a:pt x="5237991" y="2476499"/>
                </a:lnTo>
              </a:path>
              <a:path w="8513445" h="3962400">
                <a:moveTo>
                  <a:pt x="5664711" y="2476499"/>
                </a:moveTo>
                <a:lnTo>
                  <a:pt x="5686047" y="2476499"/>
                </a:lnTo>
              </a:path>
              <a:path w="8513445" h="3962400">
                <a:moveTo>
                  <a:pt x="6155439" y="2476499"/>
                </a:moveTo>
                <a:lnTo>
                  <a:pt x="6176775" y="2476499"/>
                </a:lnTo>
              </a:path>
              <a:path w="8513445" h="3962400">
                <a:moveTo>
                  <a:pt x="6592827" y="2476499"/>
                </a:moveTo>
                <a:lnTo>
                  <a:pt x="6614163" y="2476499"/>
                </a:lnTo>
              </a:path>
              <a:path w="8513445" h="3962400">
                <a:moveTo>
                  <a:pt x="7094223" y="2476499"/>
                </a:moveTo>
                <a:lnTo>
                  <a:pt x="7115559" y="2476499"/>
                </a:lnTo>
              </a:path>
              <a:path w="8513445" h="3962400">
                <a:moveTo>
                  <a:pt x="7520943" y="2476499"/>
                </a:moveTo>
                <a:lnTo>
                  <a:pt x="7552947" y="2476499"/>
                </a:lnTo>
              </a:path>
              <a:path w="8513445" h="3962400">
                <a:moveTo>
                  <a:pt x="8033007" y="2476499"/>
                </a:moveTo>
                <a:lnTo>
                  <a:pt x="8054343" y="2476499"/>
                </a:lnTo>
              </a:path>
              <a:path w="8513445" h="3962400">
                <a:moveTo>
                  <a:pt x="8470395" y="2476499"/>
                </a:moveTo>
                <a:lnTo>
                  <a:pt x="8491731" y="2476499"/>
                </a:lnTo>
              </a:path>
              <a:path w="8513445" h="3962400">
                <a:moveTo>
                  <a:pt x="490731" y="2484120"/>
                </a:moveTo>
                <a:lnTo>
                  <a:pt x="512067" y="2484120"/>
                </a:lnTo>
              </a:path>
              <a:path w="8513445" h="3962400">
                <a:moveTo>
                  <a:pt x="928119" y="2484120"/>
                </a:moveTo>
                <a:lnTo>
                  <a:pt x="938787" y="2484120"/>
                </a:lnTo>
              </a:path>
              <a:path w="8513445" h="3962400">
                <a:moveTo>
                  <a:pt x="1440183" y="2484120"/>
                </a:moveTo>
                <a:lnTo>
                  <a:pt x="1461519" y="2484120"/>
                </a:lnTo>
              </a:path>
              <a:path w="8513445" h="3962400">
                <a:moveTo>
                  <a:pt x="1866903" y="2484120"/>
                </a:moveTo>
                <a:lnTo>
                  <a:pt x="1898907" y="2484120"/>
                </a:lnTo>
              </a:path>
              <a:path w="8513445" h="3962400">
                <a:moveTo>
                  <a:pt x="2378967" y="2484120"/>
                </a:moveTo>
                <a:lnTo>
                  <a:pt x="2400303" y="2484120"/>
                </a:lnTo>
              </a:path>
              <a:path w="8513445" h="3962400">
                <a:moveTo>
                  <a:pt x="2816355" y="2484120"/>
                </a:moveTo>
                <a:lnTo>
                  <a:pt x="2837691" y="2484120"/>
                </a:lnTo>
              </a:path>
              <a:path w="8513445" h="3962400">
                <a:moveTo>
                  <a:pt x="3339087" y="2484120"/>
                </a:moveTo>
                <a:lnTo>
                  <a:pt x="3360423" y="2484120"/>
                </a:lnTo>
              </a:path>
              <a:path w="8513445" h="3962400">
                <a:moveTo>
                  <a:pt x="3744471" y="2484120"/>
                </a:moveTo>
                <a:lnTo>
                  <a:pt x="3765807" y="2484120"/>
                </a:lnTo>
              </a:path>
              <a:path w="8513445" h="3962400">
                <a:moveTo>
                  <a:pt x="5216655" y="2484119"/>
                </a:moveTo>
                <a:lnTo>
                  <a:pt x="5237991" y="2484119"/>
                </a:lnTo>
              </a:path>
              <a:path w="8513445" h="3962400">
                <a:moveTo>
                  <a:pt x="5664711" y="2484119"/>
                </a:moveTo>
                <a:lnTo>
                  <a:pt x="5686047" y="2484119"/>
                </a:lnTo>
              </a:path>
              <a:path w="8513445" h="3962400">
                <a:moveTo>
                  <a:pt x="6155439" y="2484119"/>
                </a:moveTo>
                <a:lnTo>
                  <a:pt x="6176775" y="2484119"/>
                </a:lnTo>
              </a:path>
              <a:path w="8513445" h="3962400">
                <a:moveTo>
                  <a:pt x="6592827" y="2484119"/>
                </a:moveTo>
                <a:lnTo>
                  <a:pt x="6614163" y="2484119"/>
                </a:lnTo>
              </a:path>
              <a:path w="8513445" h="3962400">
                <a:moveTo>
                  <a:pt x="7094223" y="2484119"/>
                </a:moveTo>
                <a:lnTo>
                  <a:pt x="7115559" y="2484119"/>
                </a:lnTo>
              </a:path>
              <a:path w="8513445" h="3962400">
                <a:moveTo>
                  <a:pt x="7520943" y="2484119"/>
                </a:moveTo>
                <a:lnTo>
                  <a:pt x="7552947" y="2484119"/>
                </a:lnTo>
              </a:path>
              <a:path w="8513445" h="3962400">
                <a:moveTo>
                  <a:pt x="8033007" y="2484119"/>
                </a:moveTo>
                <a:lnTo>
                  <a:pt x="8054343" y="2484119"/>
                </a:lnTo>
              </a:path>
              <a:path w="8513445" h="3962400">
                <a:moveTo>
                  <a:pt x="8470395" y="2484119"/>
                </a:moveTo>
                <a:lnTo>
                  <a:pt x="8491731" y="2484119"/>
                </a:lnTo>
              </a:path>
              <a:path w="8513445" h="3962400">
                <a:moveTo>
                  <a:pt x="490731" y="2491740"/>
                </a:moveTo>
                <a:lnTo>
                  <a:pt x="512067" y="2491740"/>
                </a:lnTo>
              </a:path>
              <a:path w="8513445" h="3962400">
                <a:moveTo>
                  <a:pt x="928119" y="2491740"/>
                </a:moveTo>
                <a:lnTo>
                  <a:pt x="938787" y="2491740"/>
                </a:lnTo>
              </a:path>
              <a:path w="8513445" h="3962400">
                <a:moveTo>
                  <a:pt x="1440183" y="2491740"/>
                </a:moveTo>
                <a:lnTo>
                  <a:pt x="1461519" y="2491740"/>
                </a:lnTo>
              </a:path>
              <a:path w="8513445" h="3962400">
                <a:moveTo>
                  <a:pt x="1866903" y="2491740"/>
                </a:moveTo>
                <a:lnTo>
                  <a:pt x="1898907" y="2491740"/>
                </a:lnTo>
              </a:path>
              <a:path w="8513445" h="3962400">
                <a:moveTo>
                  <a:pt x="2378967" y="2491740"/>
                </a:moveTo>
                <a:lnTo>
                  <a:pt x="2400303" y="2491740"/>
                </a:lnTo>
              </a:path>
              <a:path w="8513445" h="3962400">
                <a:moveTo>
                  <a:pt x="2816355" y="2491740"/>
                </a:moveTo>
                <a:lnTo>
                  <a:pt x="2837691" y="2491740"/>
                </a:lnTo>
              </a:path>
              <a:path w="8513445" h="3962400">
                <a:moveTo>
                  <a:pt x="3349755" y="2491740"/>
                </a:moveTo>
                <a:lnTo>
                  <a:pt x="3360423" y="2491740"/>
                </a:lnTo>
              </a:path>
              <a:path w="8513445" h="3962400">
                <a:moveTo>
                  <a:pt x="3744471" y="2491740"/>
                </a:moveTo>
                <a:lnTo>
                  <a:pt x="3765807" y="2491740"/>
                </a:lnTo>
              </a:path>
              <a:path w="8513445" h="3962400">
                <a:moveTo>
                  <a:pt x="5227323" y="2491739"/>
                </a:moveTo>
                <a:lnTo>
                  <a:pt x="5237991" y="2491739"/>
                </a:lnTo>
              </a:path>
              <a:path w="8513445" h="3962400">
                <a:moveTo>
                  <a:pt x="5654043" y="2491739"/>
                </a:moveTo>
                <a:lnTo>
                  <a:pt x="5686047" y="2491739"/>
                </a:lnTo>
              </a:path>
              <a:path w="8513445" h="3962400">
                <a:moveTo>
                  <a:pt x="6155439" y="2491739"/>
                </a:moveTo>
                <a:lnTo>
                  <a:pt x="6176775" y="2491739"/>
                </a:lnTo>
              </a:path>
              <a:path w="8513445" h="3962400">
                <a:moveTo>
                  <a:pt x="6592827" y="2491739"/>
                </a:moveTo>
                <a:lnTo>
                  <a:pt x="6614163" y="2491739"/>
                </a:lnTo>
              </a:path>
              <a:path w="8513445" h="3962400">
                <a:moveTo>
                  <a:pt x="7094223" y="2491739"/>
                </a:moveTo>
                <a:lnTo>
                  <a:pt x="7115559" y="2491739"/>
                </a:lnTo>
              </a:path>
              <a:path w="8513445" h="3962400">
                <a:moveTo>
                  <a:pt x="7520943" y="2491739"/>
                </a:moveTo>
                <a:lnTo>
                  <a:pt x="7552947" y="2491739"/>
                </a:lnTo>
              </a:path>
              <a:path w="8513445" h="3962400">
                <a:moveTo>
                  <a:pt x="8033007" y="2491739"/>
                </a:moveTo>
                <a:lnTo>
                  <a:pt x="8065011" y="2491739"/>
                </a:lnTo>
              </a:path>
              <a:path w="8513445" h="3962400">
                <a:moveTo>
                  <a:pt x="8470395" y="2491739"/>
                </a:moveTo>
                <a:lnTo>
                  <a:pt x="8491731" y="2491739"/>
                </a:lnTo>
              </a:path>
              <a:path w="8513445" h="3962400">
                <a:moveTo>
                  <a:pt x="490731" y="2499360"/>
                </a:moveTo>
                <a:lnTo>
                  <a:pt x="512067" y="2499360"/>
                </a:lnTo>
              </a:path>
              <a:path w="8513445" h="3962400">
                <a:moveTo>
                  <a:pt x="928119" y="2499360"/>
                </a:moveTo>
                <a:lnTo>
                  <a:pt x="938787" y="2499360"/>
                </a:lnTo>
              </a:path>
              <a:path w="8513445" h="3962400">
                <a:moveTo>
                  <a:pt x="1440183" y="2499360"/>
                </a:moveTo>
                <a:lnTo>
                  <a:pt x="1461519" y="2499360"/>
                </a:lnTo>
              </a:path>
              <a:path w="8513445" h="3962400">
                <a:moveTo>
                  <a:pt x="1866903" y="2499360"/>
                </a:moveTo>
                <a:lnTo>
                  <a:pt x="1898907" y="2499360"/>
                </a:lnTo>
              </a:path>
              <a:path w="8513445" h="3962400">
                <a:moveTo>
                  <a:pt x="2389635" y="2499360"/>
                </a:moveTo>
                <a:lnTo>
                  <a:pt x="2410971" y="2499360"/>
                </a:lnTo>
              </a:path>
              <a:path w="8513445" h="3962400">
                <a:moveTo>
                  <a:pt x="2816355" y="2499360"/>
                </a:moveTo>
                <a:lnTo>
                  <a:pt x="2837691" y="2499360"/>
                </a:lnTo>
              </a:path>
              <a:path w="8513445" h="3962400">
                <a:moveTo>
                  <a:pt x="3349755" y="2499360"/>
                </a:moveTo>
                <a:lnTo>
                  <a:pt x="3360423" y="2499360"/>
                </a:lnTo>
              </a:path>
              <a:path w="8513445" h="3962400">
                <a:moveTo>
                  <a:pt x="3744471" y="2499360"/>
                </a:moveTo>
                <a:lnTo>
                  <a:pt x="3765807" y="2499360"/>
                </a:lnTo>
              </a:path>
              <a:path w="8513445" h="3962400">
                <a:moveTo>
                  <a:pt x="5227323" y="2499359"/>
                </a:moveTo>
                <a:lnTo>
                  <a:pt x="5237991" y="2499359"/>
                </a:lnTo>
              </a:path>
              <a:path w="8513445" h="3962400">
                <a:moveTo>
                  <a:pt x="5654043" y="2499359"/>
                </a:moveTo>
                <a:lnTo>
                  <a:pt x="5686047" y="2499359"/>
                </a:lnTo>
              </a:path>
              <a:path w="8513445" h="3962400">
                <a:moveTo>
                  <a:pt x="6155439" y="2499359"/>
                </a:moveTo>
                <a:lnTo>
                  <a:pt x="6176775" y="2499359"/>
                </a:lnTo>
              </a:path>
              <a:path w="8513445" h="3962400">
                <a:moveTo>
                  <a:pt x="6592827" y="2499359"/>
                </a:moveTo>
                <a:lnTo>
                  <a:pt x="6614163" y="2499359"/>
                </a:lnTo>
              </a:path>
              <a:path w="8513445" h="3962400">
                <a:moveTo>
                  <a:pt x="7094223" y="2499359"/>
                </a:moveTo>
                <a:lnTo>
                  <a:pt x="7115559" y="2499359"/>
                </a:lnTo>
              </a:path>
              <a:path w="8513445" h="3962400">
                <a:moveTo>
                  <a:pt x="7520943" y="2499359"/>
                </a:moveTo>
                <a:lnTo>
                  <a:pt x="7552947" y="2499359"/>
                </a:lnTo>
              </a:path>
              <a:path w="8513445" h="3962400">
                <a:moveTo>
                  <a:pt x="8033007" y="2499359"/>
                </a:moveTo>
                <a:lnTo>
                  <a:pt x="8065011" y="2499359"/>
                </a:lnTo>
              </a:path>
              <a:path w="8513445" h="3962400">
                <a:moveTo>
                  <a:pt x="8470395" y="2499359"/>
                </a:moveTo>
                <a:lnTo>
                  <a:pt x="8491731" y="2499359"/>
                </a:lnTo>
              </a:path>
              <a:path w="8513445" h="3962400">
                <a:moveTo>
                  <a:pt x="490731" y="2506980"/>
                </a:moveTo>
                <a:lnTo>
                  <a:pt x="512067" y="2506980"/>
                </a:lnTo>
              </a:path>
              <a:path w="8513445" h="3962400">
                <a:moveTo>
                  <a:pt x="928119" y="2506980"/>
                </a:moveTo>
                <a:lnTo>
                  <a:pt x="938787" y="2506980"/>
                </a:lnTo>
              </a:path>
              <a:path w="8513445" h="3962400">
                <a:moveTo>
                  <a:pt x="1440183" y="2506980"/>
                </a:moveTo>
                <a:lnTo>
                  <a:pt x="1461519" y="2506980"/>
                </a:lnTo>
              </a:path>
              <a:path w="8513445" h="3962400">
                <a:moveTo>
                  <a:pt x="1866903" y="2506980"/>
                </a:moveTo>
                <a:lnTo>
                  <a:pt x="1898907" y="2506980"/>
                </a:lnTo>
              </a:path>
              <a:path w="8513445" h="3962400">
                <a:moveTo>
                  <a:pt x="2389635" y="2506980"/>
                </a:moveTo>
                <a:lnTo>
                  <a:pt x="2410971" y="2506980"/>
                </a:lnTo>
              </a:path>
              <a:path w="8513445" h="3962400">
                <a:moveTo>
                  <a:pt x="2816355" y="2506980"/>
                </a:moveTo>
                <a:lnTo>
                  <a:pt x="2837691" y="2506980"/>
                </a:lnTo>
              </a:path>
              <a:path w="8513445" h="3962400">
                <a:moveTo>
                  <a:pt x="3349755" y="2506980"/>
                </a:moveTo>
                <a:lnTo>
                  <a:pt x="3360423" y="2506980"/>
                </a:lnTo>
              </a:path>
              <a:path w="8513445" h="3962400">
                <a:moveTo>
                  <a:pt x="3744471" y="2506980"/>
                </a:moveTo>
                <a:lnTo>
                  <a:pt x="3765807" y="2506980"/>
                </a:lnTo>
              </a:path>
              <a:path w="8513445" h="3962400">
                <a:moveTo>
                  <a:pt x="5227323" y="2506979"/>
                </a:moveTo>
                <a:lnTo>
                  <a:pt x="5237991" y="2506979"/>
                </a:lnTo>
              </a:path>
              <a:path w="8513445" h="3962400">
                <a:moveTo>
                  <a:pt x="5654043" y="2506979"/>
                </a:moveTo>
                <a:lnTo>
                  <a:pt x="5686047" y="2506979"/>
                </a:lnTo>
              </a:path>
              <a:path w="8513445" h="3962400">
                <a:moveTo>
                  <a:pt x="6155439" y="2506979"/>
                </a:moveTo>
                <a:lnTo>
                  <a:pt x="6176775" y="2506979"/>
                </a:lnTo>
              </a:path>
              <a:path w="8513445" h="3962400">
                <a:moveTo>
                  <a:pt x="6592827" y="2506979"/>
                </a:moveTo>
                <a:lnTo>
                  <a:pt x="6614163" y="2506979"/>
                </a:lnTo>
              </a:path>
              <a:path w="8513445" h="3962400">
                <a:moveTo>
                  <a:pt x="7094223" y="2506979"/>
                </a:moveTo>
                <a:lnTo>
                  <a:pt x="7115559" y="2506979"/>
                </a:lnTo>
              </a:path>
              <a:path w="8513445" h="3962400">
                <a:moveTo>
                  <a:pt x="7520943" y="2506979"/>
                </a:moveTo>
                <a:lnTo>
                  <a:pt x="7552947" y="2506979"/>
                </a:lnTo>
              </a:path>
              <a:path w="8513445" h="3962400">
                <a:moveTo>
                  <a:pt x="8033007" y="2506979"/>
                </a:moveTo>
                <a:lnTo>
                  <a:pt x="8065011" y="2506979"/>
                </a:lnTo>
              </a:path>
              <a:path w="8513445" h="3962400">
                <a:moveTo>
                  <a:pt x="8470395" y="2506979"/>
                </a:moveTo>
                <a:lnTo>
                  <a:pt x="8491731" y="2506979"/>
                </a:lnTo>
              </a:path>
              <a:path w="8513445" h="3962400">
                <a:moveTo>
                  <a:pt x="490731" y="2514600"/>
                </a:moveTo>
                <a:lnTo>
                  <a:pt x="512067" y="2514600"/>
                </a:lnTo>
              </a:path>
              <a:path w="8513445" h="3962400">
                <a:moveTo>
                  <a:pt x="928119" y="2514600"/>
                </a:moveTo>
                <a:lnTo>
                  <a:pt x="938787" y="2514600"/>
                </a:lnTo>
              </a:path>
              <a:path w="8513445" h="3962400">
                <a:moveTo>
                  <a:pt x="1440183" y="2514600"/>
                </a:moveTo>
                <a:lnTo>
                  <a:pt x="1461519" y="2514600"/>
                </a:lnTo>
              </a:path>
              <a:path w="8513445" h="3962400">
                <a:moveTo>
                  <a:pt x="1866903" y="2514600"/>
                </a:moveTo>
                <a:lnTo>
                  <a:pt x="1898907" y="2514600"/>
                </a:lnTo>
              </a:path>
              <a:path w="8513445" h="3962400">
                <a:moveTo>
                  <a:pt x="2389635" y="2514600"/>
                </a:moveTo>
                <a:lnTo>
                  <a:pt x="2410971" y="2514600"/>
                </a:lnTo>
              </a:path>
              <a:path w="8513445" h="3962400">
                <a:moveTo>
                  <a:pt x="2805687" y="2514600"/>
                </a:moveTo>
                <a:lnTo>
                  <a:pt x="2827023" y="2514600"/>
                </a:lnTo>
              </a:path>
              <a:path w="8513445" h="3962400">
                <a:moveTo>
                  <a:pt x="3349755" y="2514600"/>
                </a:moveTo>
                <a:lnTo>
                  <a:pt x="3360423" y="2514600"/>
                </a:lnTo>
              </a:path>
              <a:path w="8513445" h="3962400">
                <a:moveTo>
                  <a:pt x="3744471" y="2514600"/>
                </a:moveTo>
                <a:lnTo>
                  <a:pt x="3755139" y="2514600"/>
                </a:lnTo>
              </a:path>
              <a:path w="8513445" h="3962400">
                <a:moveTo>
                  <a:pt x="5227323" y="2514599"/>
                </a:moveTo>
                <a:lnTo>
                  <a:pt x="5237991" y="2514599"/>
                </a:lnTo>
              </a:path>
              <a:path w="8513445" h="3962400">
                <a:moveTo>
                  <a:pt x="5654043" y="2514599"/>
                </a:moveTo>
                <a:lnTo>
                  <a:pt x="5686047" y="2514599"/>
                </a:lnTo>
              </a:path>
              <a:path w="8513445" h="3962400">
                <a:moveTo>
                  <a:pt x="6155439" y="2514599"/>
                </a:moveTo>
                <a:lnTo>
                  <a:pt x="6176775" y="2514599"/>
                </a:lnTo>
              </a:path>
              <a:path w="8513445" h="3962400">
                <a:moveTo>
                  <a:pt x="6592827" y="2514599"/>
                </a:moveTo>
                <a:lnTo>
                  <a:pt x="6614163" y="2514599"/>
                </a:lnTo>
              </a:path>
              <a:path w="8513445" h="3962400">
                <a:moveTo>
                  <a:pt x="7094223" y="2514599"/>
                </a:moveTo>
                <a:lnTo>
                  <a:pt x="7115559" y="2514599"/>
                </a:lnTo>
              </a:path>
              <a:path w="8513445" h="3962400">
                <a:moveTo>
                  <a:pt x="7520943" y="2514599"/>
                </a:moveTo>
                <a:lnTo>
                  <a:pt x="7552947" y="2514599"/>
                </a:lnTo>
              </a:path>
              <a:path w="8513445" h="3962400">
                <a:moveTo>
                  <a:pt x="8033007" y="2514599"/>
                </a:moveTo>
                <a:lnTo>
                  <a:pt x="8065011" y="2514599"/>
                </a:lnTo>
              </a:path>
              <a:path w="8513445" h="3962400">
                <a:moveTo>
                  <a:pt x="8470395" y="2514599"/>
                </a:moveTo>
                <a:lnTo>
                  <a:pt x="8491731" y="2514599"/>
                </a:lnTo>
              </a:path>
              <a:path w="8513445" h="3962400">
                <a:moveTo>
                  <a:pt x="490731" y="2522220"/>
                </a:moveTo>
                <a:lnTo>
                  <a:pt x="512067" y="2522220"/>
                </a:lnTo>
              </a:path>
              <a:path w="8513445" h="3962400">
                <a:moveTo>
                  <a:pt x="928119" y="2522220"/>
                </a:moveTo>
                <a:lnTo>
                  <a:pt x="938787" y="2522220"/>
                </a:lnTo>
              </a:path>
              <a:path w="8513445" h="3962400">
                <a:moveTo>
                  <a:pt x="1440183" y="2522220"/>
                </a:moveTo>
                <a:lnTo>
                  <a:pt x="1461519" y="2522220"/>
                </a:lnTo>
              </a:path>
              <a:path w="8513445" h="3962400">
                <a:moveTo>
                  <a:pt x="1866903" y="2522220"/>
                </a:moveTo>
                <a:lnTo>
                  <a:pt x="1888239" y="2522220"/>
                </a:lnTo>
              </a:path>
              <a:path w="8513445" h="3962400">
                <a:moveTo>
                  <a:pt x="2389635" y="2522220"/>
                </a:moveTo>
                <a:lnTo>
                  <a:pt x="2410971" y="2522220"/>
                </a:lnTo>
              </a:path>
              <a:path w="8513445" h="3962400">
                <a:moveTo>
                  <a:pt x="2805687" y="2522220"/>
                </a:moveTo>
                <a:lnTo>
                  <a:pt x="2827023" y="2522220"/>
                </a:lnTo>
              </a:path>
              <a:path w="8513445" h="3962400">
                <a:moveTo>
                  <a:pt x="3349755" y="2522220"/>
                </a:moveTo>
                <a:lnTo>
                  <a:pt x="3360423" y="2522220"/>
                </a:lnTo>
              </a:path>
              <a:path w="8513445" h="3962400">
                <a:moveTo>
                  <a:pt x="3744471" y="2522220"/>
                </a:moveTo>
                <a:lnTo>
                  <a:pt x="3755139" y="2522220"/>
                </a:lnTo>
              </a:path>
              <a:path w="8513445" h="3962400">
                <a:moveTo>
                  <a:pt x="5227323" y="2522219"/>
                </a:moveTo>
                <a:lnTo>
                  <a:pt x="5237991" y="2522219"/>
                </a:lnTo>
              </a:path>
              <a:path w="8513445" h="3962400">
                <a:moveTo>
                  <a:pt x="5654043" y="2522219"/>
                </a:moveTo>
                <a:lnTo>
                  <a:pt x="5675379" y="2522219"/>
                </a:lnTo>
              </a:path>
              <a:path w="8513445" h="3962400">
                <a:moveTo>
                  <a:pt x="6155439" y="2522219"/>
                </a:moveTo>
                <a:lnTo>
                  <a:pt x="6176775" y="2522219"/>
                </a:lnTo>
              </a:path>
              <a:path w="8513445" h="3962400">
                <a:moveTo>
                  <a:pt x="6592827" y="2522219"/>
                </a:moveTo>
                <a:lnTo>
                  <a:pt x="6614163" y="2522219"/>
                </a:lnTo>
              </a:path>
              <a:path w="8513445" h="3962400">
                <a:moveTo>
                  <a:pt x="7094223" y="2522219"/>
                </a:moveTo>
                <a:lnTo>
                  <a:pt x="7115559" y="2522219"/>
                </a:lnTo>
              </a:path>
              <a:path w="8513445" h="3962400">
                <a:moveTo>
                  <a:pt x="7510275" y="2522219"/>
                </a:moveTo>
                <a:lnTo>
                  <a:pt x="7542279" y="2522219"/>
                </a:lnTo>
              </a:path>
              <a:path w="8513445" h="3962400">
                <a:moveTo>
                  <a:pt x="8043675" y="2522219"/>
                </a:moveTo>
                <a:lnTo>
                  <a:pt x="8065011" y="2522219"/>
                </a:lnTo>
              </a:path>
              <a:path w="8513445" h="3962400">
                <a:moveTo>
                  <a:pt x="8459727" y="2522219"/>
                </a:moveTo>
                <a:lnTo>
                  <a:pt x="8481063" y="2522219"/>
                </a:lnTo>
              </a:path>
              <a:path w="8513445" h="3962400">
                <a:moveTo>
                  <a:pt x="501399" y="2529840"/>
                </a:moveTo>
                <a:lnTo>
                  <a:pt x="522735" y="2529840"/>
                </a:lnTo>
              </a:path>
              <a:path w="8513445" h="3962400">
                <a:moveTo>
                  <a:pt x="928119" y="2529840"/>
                </a:moveTo>
                <a:lnTo>
                  <a:pt x="938787" y="2529840"/>
                </a:lnTo>
              </a:path>
              <a:path w="8513445" h="3962400">
                <a:moveTo>
                  <a:pt x="1440183" y="2529840"/>
                </a:moveTo>
                <a:lnTo>
                  <a:pt x="1461519" y="2529840"/>
                </a:lnTo>
              </a:path>
              <a:path w="8513445" h="3962400">
                <a:moveTo>
                  <a:pt x="1866903" y="2529840"/>
                </a:moveTo>
                <a:lnTo>
                  <a:pt x="1888239" y="2529840"/>
                </a:lnTo>
              </a:path>
              <a:path w="8513445" h="3962400">
                <a:moveTo>
                  <a:pt x="2389635" y="2529840"/>
                </a:moveTo>
                <a:lnTo>
                  <a:pt x="2410971" y="2529840"/>
                </a:lnTo>
              </a:path>
              <a:path w="8513445" h="3962400">
                <a:moveTo>
                  <a:pt x="2805687" y="2529840"/>
                </a:moveTo>
                <a:lnTo>
                  <a:pt x="2827023" y="2529840"/>
                </a:lnTo>
              </a:path>
              <a:path w="8513445" h="3962400">
                <a:moveTo>
                  <a:pt x="3349755" y="2529840"/>
                </a:moveTo>
                <a:lnTo>
                  <a:pt x="3371091" y="2529840"/>
                </a:lnTo>
              </a:path>
              <a:path w="8513445" h="3962400">
                <a:moveTo>
                  <a:pt x="3744471" y="2529840"/>
                </a:moveTo>
                <a:lnTo>
                  <a:pt x="3755139" y="2529840"/>
                </a:lnTo>
              </a:path>
              <a:path w="8513445" h="3962400">
                <a:moveTo>
                  <a:pt x="5227323" y="2529839"/>
                </a:moveTo>
                <a:lnTo>
                  <a:pt x="5237991" y="2529839"/>
                </a:lnTo>
              </a:path>
              <a:path w="8513445" h="3962400">
                <a:moveTo>
                  <a:pt x="5654043" y="2529839"/>
                </a:moveTo>
                <a:lnTo>
                  <a:pt x="5675379" y="2529839"/>
                </a:lnTo>
              </a:path>
              <a:path w="8513445" h="3962400">
                <a:moveTo>
                  <a:pt x="6155439" y="2529839"/>
                </a:moveTo>
                <a:lnTo>
                  <a:pt x="6176775" y="2529839"/>
                </a:lnTo>
              </a:path>
              <a:path w="8513445" h="3962400">
                <a:moveTo>
                  <a:pt x="6592827" y="2529839"/>
                </a:moveTo>
                <a:lnTo>
                  <a:pt x="6614163" y="2529839"/>
                </a:lnTo>
              </a:path>
              <a:path w="8513445" h="3962400">
                <a:moveTo>
                  <a:pt x="7104891" y="2529839"/>
                </a:moveTo>
                <a:lnTo>
                  <a:pt x="7126227" y="2529839"/>
                </a:lnTo>
              </a:path>
              <a:path w="8513445" h="3962400">
                <a:moveTo>
                  <a:pt x="7510275" y="2529839"/>
                </a:moveTo>
                <a:lnTo>
                  <a:pt x="7542279" y="2529839"/>
                </a:lnTo>
              </a:path>
              <a:path w="8513445" h="3962400">
                <a:moveTo>
                  <a:pt x="8043675" y="2529839"/>
                </a:moveTo>
                <a:lnTo>
                  <a:pt x="8065011" y="2529839"/>
                </a:lnTo>
              </a:path>
              <a:path w="8513445" h="3962400">
                <a:moveTo>
                  <a:pt x="8459727" y="2529839"/>
                </a:moveTo>
                <a:lnTo>
                  <a:pt x="8481063" y="2529839"/>
                </a:lnTo>
              </a:path>
              <a:path w="8513445" h="3962400">
                <a:moveTo>
                  <a:pt x="501399" y="2537460"/>
                </a:moveTo>
                <a:lnTo>
                  <a:pt x="522735" y="2537460"/>
                </a:lnTo>
              </a:path>
              <a:path w="8513445" h="3962400">
                <a:moveTo>
                  <a:pt x="917451" y="2537460"/>
                </a:moveTo>
                <a:lnTo>
                  <a:pt x="938787" y="2537460"/>
                </a:lnTo>
              </a:path>
              <a:path w="8513445" h="3962400">
                <a:moveTo>
                  <a:pt x="1450851" y="2537460"/>
                </a:moveTo>
                <a:lnTo>
                  <a:pt x="1461519" y="2537460"/>
                </a:lnTo>
              </a:path>
              <a:path w="8513445" h="3962400">
                <a:moveTo>
                  <a:pt x="1856235" y="2537460"/>
                </a:moveTo>
                <a:lnTo>
                  <a:pt x="1888239" y="2537460"/>
                </a:lnTo>
              </a:path>
              <a:path w="8513445" h="3962400">
                <a:moveTo>
                  <a:pt x="2389635" y="2537460"/>
                </a:moveTo>
                <a:lnTo>
                  <a:pt x="2410971" y="2537460"/>
                </a:lnTo>
              </a:path>
              <a:path w="8513445" h="3962400">
                <a:moveTo>
                  <a:pt x="2805687" y="2537460"/>
                </a:moveTo>
                <a:lnTo>
                  <a:pt x="2827023" y="2537460"/>
                </a:lnTo>
              </a:path>
              <a:path w="8513445" h="3962400">
                <a:moveTo>
                  <a:pt x="3349755" y="2537460"/>
                </a:moveTo>
                <a:lnTo>
                  <a:pt x="3371091" y="2537460"/>
                </a:lnTo>
              </a:path>
              <a:path w="8513445" h="3962400">
                <a:moveTo>
                  <a:pt x="3744471" y="2537460"/>
                </a:moveTo>
                <a:lnTo>
                  <a:pt x="3755139" y="2537460"/>
                </a:lnTo>
              </a:path>
              <a:path w="8513445" h="3962400">
                <a:moveTo>
                  <a:pt x="5227323" y="2537459"/>
                </a:moveTo>
                <a:lnTo>
                  <a:pt x="5237991" y="2537459"/>
                </a:lnTo>
              </a:path>
              <a:path w="8513445" h="3962400">
                <a:moveTo>
                  <a:pt x="5654043" y="2537459"/>
                </a:moveTo>
                <a:lnTo>
                  <a:pt x="5675379" y="2537459"/>
                </a:lnTo>
              </a:path>
              <a:path w="8513445" h="3962400">
                <a:moveTo>
                  <a:pt x="6155439" y="2537459"/>
                </a:moveTo>
                <a:lnTo>
                  <a:pt x="6176775" y="2537459"/>
                </a:lnTo>
              </a:path>
              <a:path w="8513445" h="3962400">
                <a:moveTo>
                  <a:pt x="6592827" y="2537459"/>
                </a:moveTo>
                <a:lnTo>
                  <a:pt x="6614163" y="2537459"/>
                </a:lnTo>
              </a:path>
              <a:path w="8513445" h="3962400">
                <a:moveTo>
                  <a:pt x="7104891" y="2537459"/>
                </a:moveTo>
                <a:lnTo>
                  <a:pt x="7126227" y="2537459"/>
                </a:lnTo>
              </a:path>
              <a:path w="8513445" h="3962400">
                <a:moveTo>
                  <a:pt x="7510275" y="2537459"/>
                </a:moveTo>
                <a:lnTo>
                  <a:pt x="7542279" y="2537459"/>
                </a:lnTo>
              </a:path>
              <a:path w="8513445" h="3962400">
                <a:moveTo>
                  <a:pt x="8043675" y="2537459"/>
                </a:moveTo>
                <a:lnTo>
                  <a:pt x="8075679" y="2537459"/>
                </a:lnTo>
              </a:path>
              <a:path w="8513445" h="3962400">
                <a:moveTo>
                  <a:pt x="8459727" y="2537459"/>
                </a:moveTo>
                <a:lnTo>
                  <a:pt x="8481063" y="2537459"/>
                </a:lnTo>
              </a:path>
              <a:path w="8513445" h="3962400">
                <a:moveTo>
                  <a:pt x="501399" y="2545080"/>
                </a:moveTo>
                <a:lnTo>
                  <a:pt x="522735" y="2545080"/>
                </a:lnTo>
              </a:path>
              <a:path w="8513445" h="3962400">
                <a:moveTo>
                  <a:pt x="917451" y="2545080"/>
                </a:moveTo>
                <a:lnTo>
                  <a:pt x="938787" y="2545080"/>
                </a:lnTo>
              </a:path>
              <a:path w="8513445" h="3962400">
                <a:moveTo>
                  <a:pt x="1450851" y="2545080"/>
                </a:moveTo>
                <a:lnTo>
                  <a:pt x="1461519" y="2545080"/>
                </a:lnTo>
              </a:path>
              <a:path w="8513445" h="3962400">
                <a:moveTo>
                  <a:pt x="1856235" y="2545080"/>
                </a:moveTo>
                <a:lnTo>
                  <a:pt x="1888239" y="2545080"/>
                </a:lnTo>
              </a:path>
              <a:path w="8513445" h="3962400">
                <a:moveTo>
                  <a:pt x="2389635" y="2545080"/>
                </a:moveTo>
                <a:lnTo>
                  <a:pt x="2410971" y="2545080"/>
                </a:lnTo>
              </a:path>
              <a:path w="8513445" h="3962400">
                <a:moveTo>
                  <a:pt x="2805687" y="2545080"/>
                </a:moveTo>
                <a:lnTo>
                  <a:pt x="2827023" y="2545080"/>
                </a:lnTo>
              </a:path>
              <a:path w="8513445" h="3962400">
                <a:moveTo>
                  <a:pt x="3349755" y="2545080"/>
                </a:moveTo>
                <a:lnTo>
                  <a:pt x="3371091" y="2545080"/>
                </a:lnTo>
              </a:path>
              <a:path w="8513445" h="3962400">
                <a:moveTo>
                  <a:pt x="3744471" y="2545080"/>
                </a:moveTo>
                <a:lnTo>
                  <a:pt x="3755139" y="2545080"/>
                </a:lnTo>
              </a:path>
              <a:path w="8513445" h="3962400">
                <a:moveTo>
                  <a:pt x="5227323" y="2545079"/>
                </a:moveTo>
                <a:lnTo>
                  <a:pt x="5237991" y="2545079"/>
                </a:lnTo>
              </a:path>
              <a:path w="8513445" h="3962400">
                <a:moveTo>
                  <a:pt x="5654043" y="2545079"/>
                </a:moveTo>
                <a:lnTo>
                  <a:pt x="5675379" y="2545079"/>
                </a:lnTo>
              </a:path>
              <a:path w="8513445" h="3962400">
                <a:moveTo>
                  <a:pt x="6155439" y="2545079"/>
                </a:moveTo>
                <a:lnTo>
                  <a:pt x="6176775" y="2545079"/>
                </a:lnTo>
              </a:path>
              <a:path w="8513445" h="3962400">
                <a:moveTo>
                  <a:pt x="6592827" y="2545079"/>
                </a:moveTo>
                <a:lnTo>
                  <a:pt x="6614163" y="2545079"/>
                </a:lnTo>
              </a:path>
              <a:path w="8513445" h="3962400">
                <a:moveTo>
                  <a:pt x="7104891" y="2545079"/>
                </a:moveTo>
                <a:lnTo>
                  <a:pt x="7126227" y="2545079"/>
                </a:lnTo>
              </a:path>
              <a:path w="8513445" h="3962400">
                <a:moveTo>
                  <a:pt x="7510275" y="2545079"/>
                </a:moveTo>
                <a:lnTo>
                  <a:pt x="7542279" y="2545079"/>
                </a:lnTo>
              </a:path>
              <a:path w="8513445" h="3962400">
                <a:moveTo>
                  <a:pt x="8043675" y="2545079"/>
                </a:moveTo>
                <a:lnTo>
                  <a:pt x="8075679" y="2545079"/>
                </a:lnTo>
              </a:path>
              <a:path w="8513445" h="3962400">
                <a:moveTo>
                  <a:pt x="8459727" y="2545079"/>
                </a:moveTo>
                <a:lnTo>
                  <a:pt x="8481063" y="2545079"/>
                </a:lnTo>
              </a:path>
              <a:path w="8513445" h="3962400">
                <a:moveTo>
                  <a:pt x="501399" y="2552700"/>
                </a:moveTo>
                <a:lnTo>
                  <a:pt x="522735" y="2552700"/>
                </a:lnTo>
              </a:path>
              <a:path w="8513445" h="3962400">
                <a:moveTo>
                  <a:pt x="917451" y="2552700"/>
                </a:moveTo>
                <a:lnTo>
                  <a:pt x="938787" y="2552700"/>
                </a:lnTo>
              </a:path>
              <a:path w="8513445" h="3962400">
                <a:moveTo>
                  <a:pt x="1450851" y="2552700"/>
                </a:moveTo>
                <a:lnTo>
                  <a:pt x="1461519" y="2552700"/>
                </a:lnTo>
              </a:path>
              <a:path w="8513445" h="3962400">
                <a:moveTo>
                  <a:pt x="1856235" y="2552700"/>
                </a:moveTo>
                <a:lnTo>
                  <a:pt x="1888239" y="2552700"/>
                </a:lnTo>
              </a:path>
              <a:path w="8513445" h="3962400">
                <a:moveTo>
                  <a:pt x="2389635" y="2552700"/>
                </a:moveTo>
                <a:lnTo>
                  <a:pt x="2410971" y="2552700"/>
                </a:lnTo>
              </a:path>
              <a:path w="8513445" h="3962400">
                <a:moveTo>
                  <a:pt x="2805687" y="2552700"/>
                </a:moveTo>
                <a:lnTo>
                  <a:pt x="2827023" y="2552700"/>
                </a:lnTo>
              </a:path>
              <a:path w="8513445" h="3962400">
                <a:moveTo>
                  <a:pt x="3349755" y="2552700"/>
                </a:moveTo>
                <a:lnTo>
                  <a:pt x="3371091" y="2552700"/>
                </a:lnTo>
              </a:path>
              <a:path w="8513445" h="3962400">
                <a:moveTo>
                  <a:pt x="5227323" y="2552699"/>
                </a:moveTo>
                <a:lnTo>
                  <a:pt x="5237991" y="2552699"/>
                </a:lnTo>
              </a:path>
              <a:path w="8513445" h="3962400">
                <a:moveTo>
                  <a:pt x="5654043" y="2552699"/>
                </a:moveTo>
                <a:lnTo>
                  <a:pt x="5675379" y="2552699"/>
                </a:lnTo>
              </a:path>
              <a:path w="8513445" h="3962400">
                <a:moveTo>
                  <a:pt x="6155439" y="2552699"/>
                </a:moveTo>
                <a:lnTo>
                  <a:pt x="6176775" y="2552699"/>
                </a:lnTo>
              </a:path>
              <a:path w="8513445" h="3962400">
                <a:moveTo>
                  <a:pt x="6592827" y="2552699"/>
                </a:moveTo>
                <a:lnTo>
                  <a:pt x="6614163" y="2552699"/>
                </a:lnTo>
              </a:path>
              <a:path w="8513445" h="3962400">
                <a:moveTo>
                  <a:pt x="7104891" y="2552699"/>
                </a:moveTo>
                <a:lnTo>
                  <a:pt x="7126227" y="2552699"/>
                </a:lnTo>
              </a:path>
              <a:path w="8513445" h="3962400">
                <a:moveTo>
                  <a:pt x="7510275" y="2552699"/>
                </a:moveTo>
                <a:lnTo>
                  <a:pt x="7542279" y="2552699"/>
                </a:lnTo>
              </a:path>
              <a:path w="8513445" h="3962400">
                <a:moveTo>
                  <a:pt x="8043675" y="2552699"/>
                </a:moveTo>
                <a:lnTo>
                  <a:pt x="8075679" y="2552699"/>
                </a:lnTo>
              </a:path>
              <a:path w="8513445" h="3962400">
                <a:moveTo>
                  <a:pt x="8459727" y="2552699"/>
                </a:moveTo>
                <a:lnTo>
                  <a:pt x="8481063" y="2552699"/>
                </a:lnTo>
              </a:path>
              <a:path w="8513445" h="3962400">
                <a:moveTo>
                  <a:pt x="501399" y="2560320"/>
                </a:moveTo>
                <a:lnTo>
                  <a:pt x="522735" y="2560320"/>
                </a:lnTo>
              </a:path>
              <a:path w="8513445" h="3962400">
                <a:moveTo>
                  <a:pt x="917451" y="2560320"/>
                </a:moveTo>
                <a:lnTo>
                  <a:pt x="938787" y="2560320"/>
                </a:lnTo>
              </a:path>
              <a:path w="8513445" h="3962400">
                <a:moveTo>
                  <a:pt x="1450851" y="2560320"/>
                </a:moveTo>
                <a:lnTo>
                  <a:pt x="1461519" y="2560320"/>
                </a:lnTo>
              </a:path>
              <a:path w="8513445" h="3962400">
                <a:moveTo>
                  <a:pt x="1856235" y="2560320"/>
                </a:moveTo>
                <a:lnTo>
                  <a:pt x="1877571" y="2560320"/>
                </a:lnTo>
              </a:path>
              <a:path w="8513445" h="3962400">
                <a:moveTo>
                  <a:pt x="2389635" y="2560320"/>
                </a:moveTo>
                <a:lnTo>
                  <a:pt x="2421639" y="2560320"/>
                </a:lnTo>
              </a:path>
              <a:path w="8513445" h="3962400">
                <a:moveTo>
                  <a:pt x="2805687" y="2560320"/>
                </a:moveTo>
                <a:lnTo>
                  <a:pt x="2827023" y="2560320"/>
                </a:lnTo>
              </a:path>
              <a:path w="8513445" h="3962400">
                <a:moveTo>
                  <a:pt x="3349755" y="2560320"/>
                </a:moveTo>
                <a:lnTo>
                  <a:pt x="3381759" y="2560320"/>
                </a:lnTo>
              </a:path>
              <a:path w="8513445" h="3962400">
                <a:moveTo>
                  <a:pt x="5227323" y="2560319"/>
                </a:moveTo>
                <a:lnTo>
                  <a:pt x="5237991" y="2560319"/>
                </a:lnTo>
              </a:path>
              <a:path w="8513445" h="3962400">
                <a:moveTo>
                  <a:pt x="5654043" y="2560319"/>
                </a:moveTo>
                <a:lnTo>
                  <a:pt x="5675379" y="2560319"/>
                </a:lnTo>
              </a:path>
              <a:path w="8513445" h="3962400">
                <a:moveTo>
                  <a:pt x="6166107" y="2560319"/>
                </a:moveTo>
                <a:lnTo>
                  <a:pt x="6187443" y="2560319"/>
                </a:lnTo>
              </a:path>
              <a:path w="8513445" h="3962400">
                <a:moveTo>
                  <a:pt x="6592827" y="2560319"/>
                </a:moveTo>
                <a:lnTo>
                  <a:pt x="6614163" y="2560319"/>
                </a:lnTo>
              </a:path>
              <a:path w="8513445" h="3962400">
                <a:moveTo>
                  <a:pt x="7104891" y="2560319"/>
                </a:moveTo>
                <a:lnTo>
                  <a:pt x="7126227" y="2560319"/>
                </a:lnTo>
              </a:path>
              <a:path w="8513445" h="3962400">
                <a:moveTo>
                  <a:pt x="7510275" y="2560319"/>
                </a:moveTo>
                <a:lnTo>
                  <a:pt x="7542279" y="2560319"/>
                </a:lnTo>
              </a:path>
              <a:path w="8513445" h="3962400">
                <a:moveTo>
                  <a:pt x="8043675" y="2560319"/>
                </a:moveTo>
                <a:lnTo>
                  <a:pt x="8075679" y="2560319"/>
                </a:lnTo>
              </a:path>
              <a:path w="8513445" h="3962400">
                <a:moveTo>
                  <a:pt x="8459727" y="2560319"/>
                </a:moveTo>
                <a:lnTo>
                  <a:pt x="8481063" y="2560319"/>
                </a:lnTo>
              </a:path>
              <a:path w="8513445" h="3962400">
                <a:moveTo>
                  <a:pt x="501399" y="2567940"/>
                </a:moveTo>
                <a:lnTo>
                  <a:pt x="522735" y="2567940"/>
                </a:lnTo>
              </a:path>
              <a:path w="8513445" h="3962400">
                <a:moveTo>
                  <a:pt x="917451" y="2567940"/>
                </a:moveTo>
                <a:lnTo>
                  <a:pt x="938787" y="2567940"/>
                </a:lnTo>
              </a:path>
              <a:path w="8513445" h="3962400">
                <a:moveTo>
                  <a:pt x="1450851" y="2567940"/>
                </a:moveTo>
                <a:lnTo>
                  <a:pt x="1461519" y="2567940"/>
                </a:lnTo>
              </a:path>
              <a:path w="8513445" h="3962400">
                <a:moveTo>
                  <a:pt x="1856235" y="2567940"/>
                </a:moveTo>
                <a:lnTo>
                  <a:pt x="1877571" y="2567940"/>
                </a:lnTo>
              </a:path>
              <a:path w="8513445" h="3962400">
                <a:moveTo>
                  <a:pt x="2389635" y="2567940"/>
                </a:moveTo>
                <a:lnTo>
                  <a:pt x="2421639" y="2567940"/>
                </a:lnTo>
              </a:path>
              <a:path w="8513445" h="3962400">
                <a:moveTo>
                  <a:pt x="2805687" y="2567940"/>
                </a:moveTo>
                <a:lnTo>
                  <a:pt x="2827023" y="2567940"/>
                </a:lnTo>
              </a:path>
              <a:path w="8513445" h="3962400">
                <a:moveTo>
                  <a:pt x="3349755" y="2567940"/>
                </a:moveTo>
                <a:lnTo>
                  <a:pt x="3381759" y="2567940"/>
                </a:lnTo>
              </a:path>
              <a:path w="8513445" h="3962400">
                <a:moveTo>
                  <a:pt x="5227323" y="2567939"/>
                </a:moveTo>
                <a:lnTo>
                  <a:pt x="5237991" y="2567939"/>
                </a:lnTo>
              </a:path>
              <a:path w="8513445" h="3962400">
                <a:moveTo>
                  <a:pt x="5654043" y="2567939"/>
                </a:moveTo>
                <a:lnTo>
                  <a:pt x="5675379" y="2567939"/>
                </a:lnTo>
              </a:path>
              <a:path w="8513445" h="3962400">
                <a:moveTo>
                  <a:pt x="6166107" y="2567939"/>
                </a:moveTo>
                <a:lnTo>
                  <a:pt x="6187443" y="2567939"/>
                </a:lnTo>
              </a:path>
              <a:path w="8513445" h="3962400">
                <a:moveTo>
                  <a:pt x="6582159" y="2567939"/>
                </a:moveTo>
                <a:lnTo>
                  <a:pt x="6603495" y="2567939"/>
                </a:lnTo>
              </a:path>
              <a:path w="8513445" h="3962400">
                <a:moveTo>
                  <a:pt x="7104891" y="2567939"/>
                </a:moveTo>
                <a:lnTo>
                  <a:pt x="7126227" y="2567939"/>
                </a:lnTo>
              </a:path>
              <a:path w="8513445" h="3962400">
                <a:moveTo>
                  <a:pt x="7510275" y="2567939"/>
                </a:moveTo>
                <a:lnTo>
                  <a:pt x="7542279" y="2567939"/>
                </a:lnTo>
              </a:path>
              <a:path w="8513445" h="3962400">
                <a:moveTo>
                  <a:pt x="8043675" y="2567939"/>
                </a:moveTo>
                <a:lnTo>
                  <a:pt x="8075679" y="2567939"/>
                </a:lnTo>
              </a:path>
              <a:path w="8513445" h="3962400">
                <a:moveTo>
                  <a:pt x="8459727" y="2567939"/>
                </a:moveTo>
                <a:lnTo>
                  <a:pt x="8481063" y="2567939"/>
                </a:lnTo>
              </a:path>
              <a:path w="8513445" h="3962400">
                <a:moveTo>
                  <a:pt x="501399" y="2575560"/>
                </a:moveTo>
                <a:lnTo>
                  <a:pt x="522735" y="2575560"/>
                </a:lnTo>
              </a:path>
              <a:path w="8513445" h="3962400">
                <a:moveTo>
                  <a:pt x="917451" y="2575560"/>
                </a:moveTo>
                <a:lnTo>
                  <a:pt x="938787" y="2575560"/>
                </a:lnTo>
              </a:path>
              <a:path w="8513445" h="3962400">
                <a:moveTo>
                  <a:pt x="1450851" y="2575560"/>
                </a:moveTo>
                <a:lnTo>
                  <a:pt x="1461519" y="2575560"/>
                </a:lnTo>
              </a:path>
              <a:path w="8513445" h="3962400">
                <a:moveTo>
                  <a:pt x="1856235" y="2575560"/>
                </a:moveTo>
                <a:lnTo>
                  <a:pt x="1877571" y="2575560"/>
                </a:lnTo>
              </a:path>
              <a:path w="8513445" h="3962400">
                <a:moveTo>
                  <a:pt x="2400303" y="2575560"/>
                </a:moveTo>
                <a:lnTo>
                  <a:pt x="2421639" y="2575560"/>
                </a:lnTo>
              </a:path>
              <a:path w="8513445" h="3962400">
                <a:moveTo>
                  <a:pt x="2805687" y="2575560"/>
                </a:moveTo>
                <a:lnTo>
                  <a:pt x="2827023" y="2575560"/>
                </a:lnTo>
              </a:path>
              <a:path w="8513445" h="3962400">
                <a:moveTo>
                  <a:pt x="3349755" y="2575560"/>
                </a:moveTo>
                <a:lnTo>
                  <a:pt x="3381759" y="2575560"/>
                </a:lnTo>
              </a:path>
              <a:path w="8513445" h="3962400">
                <a:moveTo>
                  <a:pt x="5227323" y="2575559"/>
                </a:moveTo>
                <a:lnTo>
                  <a:pt x="5237991" y="2575559"/>
                </a:lnTo>
              </a:path>
              <a:path w="8513445" h="3962400">
                <a:moveTo>
                  <a:pt x="5654043" y="2575559"/>
                </a:moveTo>
                <a:lnTo>
                  <a:pt x="5675379" y="2575559"/>
                </a:lnTo>
              </a:path>
              <a:path w="8513445" h="3962400">
                <a:moveTo>
                  <a:pt x="6166107" y="2575559"/>
                </a:moveTo>
                <a:lnTo>
                  <a:pt x="6187443" y="2575559"/>
                </a:lnTo>
              </a:path>
              <a:path w="8513445" h="3962400">
                <a:moveTo>
                  <a:pt x="6582159" y="2575559"/>
                </a:moveTo>
                <a:lnTo>
                  <a:pt x="6603495" y="2575559"/>
                </a:lnTo>
              </a:path>
              <a:path w="8513445" h="3962400">
                <a:moveTo>
                  <a:pt x="7104891" y="2575559"/>
                </a:moveTo>
                <a:lnTo>
                  <a:pt x="7126227" y="2575559"/>
                </a:lnTo>
              </a:path>
              <a:path w="8513445" h="3962400">
                <a:moveTo>
                  <a:pt x="7510275" y="2575559"/>
                </a:moveTo>
                <a:lnTo>
                  <a:pt x="7542279" y="2575559"/>
                </a:lnTo>
              </a:path>
              <a:path w="8513445" h="3962400">
                <a:moveTo>
                  <a:pt x="8043675" y="2575559"/>
                </a:moveTo>
                <a:lnTo>
                  <a:pt x="8075679" y="2575559"/>
                </a:lnTo>
              </a:path>
              <a:path w="8513445" h="3962400">
                <a:moveTo>
                  <a:pt x="8459727" y="2575559"/>
                </a:moveTo>
                <a:lnTo>
                  <a:pt x="8481063" y="2575559"/>
                </a:lnTo>
              </a:path>
              <a:path w="8513445" h="3962400">
                <a:moveTo>
                  <a:pt x="501399" y="2583180"/>
                </a:moveTo>
                <a:lnTo>
                  <a:pt x="522735" y="2583180"/>
                </a:lnTo>
              </a:path>
              <a:path w="8513445" h="3962400">
                <a:moveTo>
                  <a:pt x="917451" y="2583180"/>
                </a:moveTo>
                <a:lnTo>
                  <a:pt x="938787" y="2583180"/>
                </a:lnTo>
              </a:path>
              <a:path w="8513445" h="3962400">
                <a:moveTo>
                  <a:pt x="1450851" y="2583180"/>
                </a:moveTo>
                <a:lnTo>
                  <a:pt x="1461519" y="2583180"/>
                </a:lnTo>
              </a:path>
              <a:path w="8513445" h="3962400">
                <a:moveTo>
                  <a:pt x="1856235" y="2583180"/>
                </a:moveTo>
                <a:lnTo>
                  <a:pt x="1877571" y="2583180"/>
                </a:lnTo>
              </a:path>
              <a:path w="8513445" h="3962400">
                <a:moveTo>
                  <a:pt x="2400303" y="2583180"/>
                </a:moveTo>
                <a:lnTo>
                  <a:pt x="2421639" y="2583180"/>
                </a:lnTo>
              </a:path>
              <a:path w="8513445" h="3962400">
                <a:moveTo>
                  <a:pt x="2795019" y="2583180"/>
                </a:moveTo>
                <a:lnTo>
                  <a:pt x="2827023" y="2583180"/>
                </a:lnTo>
              </a:path>
              <a:path w="8513445" h="3962400">
                <a:moveTo>
                  <a:pt x="3349755" y="2583180"/>
                </a:moveTo>
                <a:lnTo>
                  <a:pt x="3381759" y="2583180"/>
                </a:lnTo>
              </a:path>
              <a:path w="8513445" h="3962400">
                <a:moveTo>
                  <a:pt x="5227323" y="2583179"/>
                </a:moveTo>
                <a:lnTo>
                  <a:pt x="5237991" y="2583179"/>
                </a:lnTo>
              </a:path>
              <a:path w="8513445" h="3962400">
                <a:moveTo>
                  <a:pt x="5654043" y="2583179"/>
                </a:moveTo>
                <a:lnTo>
                  <a:pt x="5675379" y="2583179"/>
                </a:lnTo>
              </a:path>
              <a:path w="8513445" h="3962400">
                <a:moveTo>
                  <a:pt x="6166107" y="2583179"/>
                </a:moveTo>
                <a:lnTo>
                  <a:pt x="6187443" y="2583179"/>
                </a:lnTo>
              </a:path>
              <a:path w="8513445" h="3962400">
                <a:moveTo>
                  <a:pt x="6582159" y="2583179"/>
                </a:moveTo>
                <a:lnTo>
                  <a:pt x="6603495" y="2583179"/>
                </a:lnTo>
              </a:path>
              <a:path w="8513445" h="3962400">
                <a:moveTo>
                  <a:pt x="7104891" y="2583179"/>
                </a:moveTo>
                <a:lnTo>
                  <a:pt x="7126227" y="2583179"/>
                </a:lnTo>
              </a:path>
              <a:path w="8513445" h="3962400">
                <a:moveTo>
                  <a:pt x="7510275" y="2583179"/>
                </a:moveTo>
                <a:lnTo>
                  <a:pt x="7542279" y="2583179"/>
                </a:lnTo>
              </a:path>
              <a:path w="8513445" h="3962400">
                <a:moveTo>
                  <a:pt x="8043675" y="2583179"/>
                </a:moveTo>
                <a:lnTo>
                  <a:pt x="8075679" y="2583179"/>
                </a:lnTo>
              </a:path>
              <a:path w="8513445" h="3962400">
                <a:moveTo>
                  <a:pt x="8459727" y="2583179"/>
                </a:moveTo>
                <a:lnTo>
                  <a:pt x="8481063" y="2583179"/>
                </a:lnTo>
              </a:path>
              <a:path w="8513445" h="3962400">
                <a:moveTo>
                  <a:pt x="501399" y="2590800"/>
                </a:moveTo>
                <a:lnTo>
                  <a:pt x="522735" y="2590800"/>
                </a:lnTo>
              </a:path>
              <a:path w="8513445" h="3962400">
                <a:moveTo>
                  <a:pt x="917451" y="2590800"/>
                </a:moveTo>
                <a:lnTo>
                  <a:pt x="938787" y="2590800"/>
                </a:lnTo>
              </a:path>
              <a:path w="8513445" h="3962400">
                <a:moveTo>
                  <a:pt x="1450851" y="2590800"/>
                </a:moveTo>
                <a:lnTo>
                  <a:pt x="1461519" y="2590800"/>
                </a:lnTo>
              </a:path>
              <a:path w="8513445" h="3962400">
                <a:moveTo>
                  <a:pt x="1856235" y="2590800"/>
                </a:moveTo>
                <a:lnTo>
                  <a:pt x="1877571" y="2590800"/>
                </a:lnTo>
              </a:path>
              <a:path w="8513445" h="3962400">
                <a:moveTo>
                  <a:pt x="2400303" y="2590800"/>
                </a:moveTo>
                <a:lnTo>
                  <a:pt x="2421639" y="2590800"/>
                </a:lnTo>
              </a:path>
              <a:path w="8513445" h="3962400">
                <a:moveTo>
                  <a:pt x="2795019" y="2590800"/>
                </a:moveTo>
                <a:lnTo>
                  <a:pt x="2827023" y="2590800"/>
                </a:lnTo>
              </a:path>
              <a:path w="8513445" h="3962400">
                <a:moveTo>
                  <a:pt x="3360423" y="2590800"/>
                </a:moveTo>
                <a:lnTo>
                  <a:pt x="3392427" y="2590800"/>
                </a:lnTo>
              </a:path>
              <a:path w="8513445" h="3962400">
                <a:moveTo>
                  <a:pt x="5237991" y="2590799"/>
                </a:moveTo>
                <a:lnTo>
                  <a:pt x="5248659" y="2590799"/>
                </a:lnTo>
              </a:path>
              <a:path w="8513445" h="3962400">
                <a:moveTo>
                  <a:pt x="5654043" y="2590799"/>
                </a:moveTo>
                <a:lnTo>
                  <a:pt x="5675379" y="2590799"/>
                </a:lnTo>
              </a:path>
              <a:path w="8513445" h="3962400">
                <a:moveTo>
                  <a:pt x="6166107" y="2590799"/>
                </a:moveTo>
                <a:lnTo>
                  <a:pt x="6187443" y="2590799"/>
                </a:lnTo>
              </a:path>
              <a:path w="8513445" h="3962400">
                <a:moveTo>
                  <a:pt x="6582159" y="2590799"/>
                </a:moveTo>
                <a:lnTo>
                  <a:pt x="6603495" y="2590799"/>
                </a:lnTo>
              </a:path>
              <a:path w="8513445" h="3962400">
                <a:moveTo>
                  <a:pt x="7104891" y="2590799"/>
                </a:moveTo>
                <a:lnTo>
                  <a:pt x="7126227" y="2590799"/>
                </a:lnTo>
              </a:path>
              <a:path w="8513445" h="3962400">
                <a:moveTo>
                  <a:pt x="7510275" y="2590799"/>
                </a:moveTo>
                <a:lnTo>
                  <a:pt x="7542279" y="2590799"/>
                </a:lnTo>
              </a:path>
              <a:path w="8513445" h="3962400">
                <a:moveTo>
                  <a:pt x="8043675" y="2590799"/>
                </a:moveTo>
                <a:lnTo>
                  <a:pt x="8086347" y="2590799"/>
                </a:lnTo>
              </a:path>
              <a:path w="8513445" h="3962400">
                <a:moveTo>
                  <a:pt x="8459727" y="2590799"/>
                </a:moveTo>
                <a:lnTo>
                  <a:pt x="8481063" y="2590799"/>
                </a:lnTo>
              </a:path>
              <a:path w="8513445" h="3962400">
                <a:moveTo>
                  <a:pt x="501399" y="2598420"/>
                </a:moveTo>
                <a:lnTo>
                  <a:pt x="522735" y="2598420"/>
                </a:lnTo>
              </a:path>
              <a:path w="8513445" h="3962400">
                <a:moveTo>
                  <a:pt x="917451" y="2598420"/>
                </a:moveTo>
                <a:lnTo>
                  <a:pt x="938787" y="2598420"/>
                </a:lnTo>
              </a:path>
              <a:path w="8513445" h="3962400">
                <a:moveTo>
                  <a:pt x="1450851" y="2598420"/>
                </a:moveTo>
                <a:lnTo>
                  <a:pt x="1461519" y="2598420"/>
                </a:lnTo>
              </a:path>
              <a:path w="8513445" h="3962400">
                <a:moveTo>
                  <a:pt x="1856235" y="2598420"/>
                </a:moveTo>
                <a:lnTo>
                  <a:pt x="1877571" y="2598420"/>
                </a:lnTo>
              </a:path>
              <a:path w="8513445" h="3962400">
                <a:moveTo>
                  <a:pt x="2400303" y="2598420"/>
                </a:moveTo>
                <a:lnTo>
                  <a:pt x="2432307" y="2598420"/>
                </a:lnTo>
              </a:path>
              <a:path w="8513445" h="3962400">
                <a:moveTo>
                  <a:pt x="2795019" y="2598420"/>
                </a:moveTo>
                <a:lnTo>
                  <a:pt x="2827023" y="2598420"/>
                </a:lnTo>
              </a:path>
              <a:path w="8513445" h="3962400">
                <a:moveTo>
                  <a:pt x="3360423" y="2598420"/>
                </a:moveTo>
                <a:lnTo>
                  <a:pt x="3392427" y="2598420"/>
                </a:lnTo>
              </a:path>
              <a:path w="8513445" h="3962400">
                <a:moveTo>
                  <a:pt x="3733803" y="2598420"/>
                </a:moveTo>
                <a:lnTo>
                  <a:pt x="3744471" y="2598420"/>
                </a:lnTo>
              </a:path>
              <a:path w="8513445" h="3962400">
                <a:moveTo>
                  <a:pt x="5237991" y="2598419"/>
                </a:moveTo>
                <a:lnTo>
                  <a:pt x="5248659" y="2598419"/>
                </a:lnTo>
              </a:path>
              <a:path w="8513445" h="3962400">
                <a:moveTo>
                  <a:pt x="5643375" y="2598419"/>
                </a:moveTo>
                <a:lnTo>
                  <a:pt x="5664711" y="2598419"/>
                </a:lnTo>
              </a:path>
              <a:path w="8513445" h="3962400">
                <a:moveTo>
                  <a:pt x="6166107" y="2598419"/>
                </a:moveTo>
                <a:lnTo>
                  <a:pt x="6187443" y="2598419"/>
                </a:lnTo>
              </a:path>
              <a:path w="8513445" h="3962400">
                <a:moveTo>
                  <a:pt x="6582159" y="2598419"/>
                </a:moveTo>
                <a:lnTo>
                  <a:pt x="6603495" y="2598419"/>
                </a:lnTo>
              </a:path>
              <a:path w="8513445" h="3962400">
                <a:moveTo>
                  <a:pt x="7104891" y="2598419"/>
                </a:moveTo>
                <a:lnTo>
                  <a:pt x="7126227" y="2598419"/>
                </a:lnTo>
              </a:path>
              <a:path w="8513445" h="3962400">
                <a:moveTo>
                  <a:pt x="7510275" y="2598419"/>
                </a:moveTo>
                <a:lnTo>
                  <a:pt x="7531611" y="2598419"/>
                </a:lnTo>
              </a:path>
              <a:path w="8513445" h="3962400">
                <a:moveTo>
                  <a:pt x="8054343" y="2598419"/>
                </a:moveTo>
                <a:lnTo>
                  <a:pt x="8086347" y="2598419"/>
                </a:lnTo>
              </a:path>
              <a:path w="8513445" h="3962400">
                <a:moveTo>
                  <a:pt x="8459727" y="2598419"/>
                </a:moveTo>
                <a:lnTo>
                  <a:pt x="8481063" y="2598419"/>
                </a:lnTo>
              </a:path>
              <a:path w="8513445" h="3962400">
                <a:moveTo>
                  <a:pt x="501399" y="2606040"/>
                </a:moveTo>
                <a:lnTo>
                  <a:pt x="533403" y="2606040"/>
                </a:lnTo>
              </a:path>
              <a:path w="8513445" h="3962400">
                <a:moveTo>
                  <a:pt x="917451" y="2606040"/>
                </a:moveTo>
                <a:lnTo>
                  <a:pt x="938787" y="2606040"/>
                </a:lnTo>
              </a:path>
              <a:path w="8513445" h="3962400">
                <a:moveTo>
                  <a:pt x="1450851" y="2606040"/>
                </a:moveTo>
                <a:lnTo>
                  <a:pt x="1472187" y="2606040"/>
                </a:lnTo>
              </a:path>
              <a:path w="8513445" h="3962400">
                <a:moveTo>
                  <a:pt x="1856235" y="2606040"/>
                </a:moveTo>
                <a:lnTo>
                  <a:pt x="1877571" y="2606040"/>
                </a:lnTo>
              </a:path>
              <a:path w="8513445" h="3962400">
                <a:moveTo>
                  <a:pt x="2400303" y="2606040"/>
                </a:moveTo>
                <a:lnTo>
                  <a:pt x="2432307" y="2606040"/>
                </a:lnTo>
              </a:path>
              <a:path w="8513445" h="3962400">
                <a:moveTo>
                  <a:pt x="2795019" y="2606040"/>
                </a:moveTo>
                <a:lnTo>
                  <a:pt x="2816355" y="2606040"/>
                </a:lnTo>
              </a:path>
              <a:path w="8513445" h="3962400">
                <a:moveTo>
                  <a:pt x="3360423" y="2606040"/>
                </a:moveTo>
                <a:lnTo>
                  <a:pt x="3392427" y="2606040"/>
                </a:lnTo>
              </a:path>
              <a:path w="8513445" h="3962400">
                <a:moveTo>
                  <a:pt x="3733803" y="2606040"/>
                </a:moveTo>
                <a:lnTo>
                  <a:pt x="3744471" y="2606040"/>
                </a:lnTo>
              </a:path>
              <a:path w="8513445" h="3962400">
                <a:moveTo>
                  <a:pt x="5237991" y="2606039"/>
                </a:moveTo>
                <a:lnTo>
                  <a:pt x="5248659" y="2606039"/>
                </a:lnTo>
              </a:path>
              <a:path w="8513445" h="3962400">
                <a:moveTo>
                  <a:pt x="5643375" y="2606039"/>
                </a:moveTo>
                <a:lnTo>
                  <a:pt x="5664711" y="2606039"/>
                </a:lnTo>
              </a:path>
              <a:path w="8513445" h="3962400">
                <a:moveTo>
                  <a:pt x="6166107" y="2606039"/>
                </a:moveTo>
                <a:lnTo>
                  <a:pt x="6187443" y="2606039"/>
                </a:lnTo>
              </a:path>
              <a:path w="8513445" h="3962400">
                <a:moveTo>
                  <a:pt x="6582159" y="2606039"/>
                </a:moveTo>
                <a:lnTo>
                  <a:pt x="6603495" y="2606039"/>
                </a:lnTo>
              </a:path>
              <a:path w="8513445" h="3962400">
                <a:moveTo>
                  <a:pt x="7115559" y="2606039"/>
                </a:moveTo>
                <a:lnTo>
                  <a:pt x="7136895" y="2606039"/>
                </a:lnTo>
              </a:path>
              <a:path w="8513445" h="3962400">
                <a:moveTo>
                  <a:pt x="7510275" y="2606039"/>
                </a:moveTo>
                <a:lnTo>
                  <a:pt x="7531611" y="2606039"/>
                </a:lnTo>
              </a:path>
              <a:path w="8513445" h="3962400">
                <a:moveTo>
                  <a:pt x="8054343" y="2606039"/>
                </a:moveTo>
                <a:lnTo>
                  <a:pt x="8086347" y="2606039"/>
                </a:lnTo>
              </a:path>
              <a:path w="8513445" h="3962400">
                <a:moveTo>
                  <a:pt x="8459727" y="2606039"/>
                </a:moveTo>
                <a:lnTo>
                  <a:pt x="8481063" y="2606039"/>
                </a:lnTo>
              </a:path>
              <a:path w="8513445" h="3962400">
                <a:moveTo>
                  <a:pt x="512067" y="2613660"/>
                </a:moveTo>
                <a:lnTo>
                  <a:pt x="533403" y="2613660"/>
                </a:lnTo>
              </a:path>
              <a:path w="8513445" h="3962400">
                <a:moveTo>
                  <a:pt x="906783" y="2613660"/>
                </a:moveTo>
                <a:lnTo>
                  <a:pt x="928119" y="2613660"/>
                </a:lnTo>
              </a:path>
              <a:path w="8513445" h="3962400">
                <a:moveTo>
                  <a:pt x="1461519" y="2613660"/>
                </a:moveTo>
                <a:lnTo>
                  <a:pt x="1472187" y="2613660"/>
                </a:lnTo>
              </a:path>
              <a:path w="8513445" h="3962400">
                <a:moveTo>
                  <a:pt x="1856235" y="2613660"/>
                </a:moveTo>
                <a:lnTo>
                  <a:pt x="1866903" y="2613660"/>
                </a:lnTo>
              </a:path>
              <a:path w="8513445" h="3962400">
                <a:moveTo>
                  <a:pt x="2400303" y="2613660"/>
                </a:moveTo>
                <a:lnTo>
                  <a:pt x="2432307" y="2613660"/>
                </a:lnTo>
              </a:path>
              <a:path w="8513445" h="3962400">
                <a:moveTo>
                  <a:pt x="2795019" y="2613660"/>
                </a:moveTo>
                <a:lnTo>
                  <a:pt x="2816355" y="2613660"/>
                </a:lnTo>
              </a:path>
              <a:path w="8513445" h="3962400">
                <a:moveTo>
                  <a:pt x="3360423" y="2613660"/>
                </a:moveTo>
                <a:lnTo>
                  <a:pt x="3392427" y="2613660"/>
                </a:lnTo>
              </a:path>
              <a:path w="8513445" h="3962400">
                <a:moveTo>
                  <a:pt x="3733803" y="2613660"/>
                </a:moveTo>
                <a:lnTo>
                  <a:pt x="3744471" y="2613660"/>
                </a:lnTo>
              </a:path>
              <a:path w="8513445" h="3962400">
                <a:moveTo>
                  <a:pt x="5237991" y="2613659"/>
                </a:moveTo>
                <a:lnTo>
                  <a:pt x="5248659" y="2613659"/>
                </a:lnTo>
              </a:path>
              <a:path w="8513445" h="3962400">
                <a:moveTo>
                  <a:pt x="5643375" y="2613659"/>
                </a:moveTo>
                <a:lnTo>
                  <a:pt x="5664711" y="2613659"/>
                </a:lnTo>
              </a:path>
              <a:path w="8513445" h="3962400">
                <a:moveTo>
                  <a:pt x="6166107" y="2613659"/>
                </a:moveTo>
                <a:lnTo>
                  <a:pt x="6187443" y="2613659"/>
                </a:lnTo>
              </a:path>
              <a:path w="8513445" h="3962400">
                <a:moveTo>
                  <a:pt x="6582159" y="2613659"/>
                </a:moveTo>
                <a:lnTo>
                  <a:pt x="6603495" y="2613659"/>
                </a:lnTo>
              </a:path>
              <a:path w="8513445" h="3962400">
                <a:moveTo>
                  <a:pt x="7115559" y="2613659"/>
                </a:moveTo>
                <a:lnTo>
                  <a:pt x="7136895" y="2613659"/>
                </a:lnTo>
              </a:path>
              <a:path w="8513445" h="3962400">
                <a:moveTo>
                  <a:pt x="7510275" y="2613659"/>
                </a:moveTo>
                <a:lnTo>
                  <a:pt x="7531611" y="2613659"/>
                </a:lnTo>
              </a:path>
              <a:path w="8513445" h="3962400">
                <a:moveTo>
                  <a:pt x="8054343" y="2613659"/>
                </a:moveTo>
                <a:lnTo>
                  <a:pt x="8086347" y="2613659"/>
                </a:lnTo>
              </a:path>
              <a:path w="8513445" h="3962400">
                <a:moveTo>
                  <a:pt x="8459727" y="2613659"/>
                </a:moveTo>
                <a:lnTo>
                  <a:pt x="8481063" y="2613659"/>
                </a:lnTo>
              </a:path>
              <a:path w="8513445" h="3962400">
                <a:moveTo>
                  <a:pt x="512067" y="2621280"/>
                </a:moveTo>
                <a:lnTo>
                  <a:pt x="533403" y="2621280"/>
                </a:lnTo>
              </a:path>
              <a:path w="8513445" h="3962400">
                <a:moveTo>
                  <a:pt x="906783" y="2621280"/>
                </a:moveTo>
                <a:lnTo>
                  <a:pt x="928119" y="2621280"/>
                </a:lnTo>
              </a:path>
              <a:path w="8513445" h="3962400">
                <a:moveTo>
                  <a:pt x="1461519" y="2621280"/>
                </a:moveTo>
                <a:lnTo>
                  <a:pt x="1472187" y="2621280"/>
                </a:lnTo>
              </a:path>
              <a:path w="8513445" h="3962400">
                <a:moveTo>
                  <a:pt x="1856235" y="2621280"/>
                </a:moveTo>
                <a:lnTo>
                  <a:pt x="1866903" y="2621280"/>
                </a:lnTo>
              </a:path>
              <a:path w="8513445" h="3962400">
                <a:moveTo>
                  <a:pt x="2400303" y="2621280"/>
                </a:moveTo>
                <a:lnTo>
                  <a:pt x="2432307" y="2621280"/>
                </a:lnTo>
              </a:path>
              <a:path w="8513445" h="3962400">
                <a:moveTo>
                  <a:pt x="2795019" y="2621280"/>
                </a:moveTo>
                <a:lnTo>
                  <a:pt x="2816355" y="2621280"/>
                </a:lnTo>
              </a:path>
              <a:path w="8513445" h="3962400">
                <a:moveTo>
                  <a:pt x="3360423" y="2621280"/>
                </a:moveTo>
                <a:lnTo>
                  <a:pt x="3392427" y="2621280"/>
                </a:lnTo>
              </a:path>
              <a:path w="8513445" h="3962400">
                <a:moveTo>
                  <a:pt x="3733803" y="2621280"/>
                </a:moveTo>
                <a:lnTo>
                  <a:pt x="3744471" y="2621280"/>
                </a:lnTo>
              </a:path>
              <a:path w="8513445" h="3962400">
                <a:moveTo>
                  <a:pt x="5237991" y="2621279"/>
                </a:moveTo>
                <a:lnTo>
                  <a:pt x="5248659" y="2621279"/>
                </a:lnTo>
              </a:path>
              <a:path w="8513445" h="3962400">
                <a:moveTo>
                  <a:pt x="5643375" y="2621279"/>
                </a:moveTo>
                <a:lnTo>
                  <a:pt x="5664711" y="2621279"/>
                </a:lnTo>
              </a:path>
              <a:path w="8513445" h="3962400">
                <a:moveTo>
                  <a:pt x="6166107" y="2621279"/>
                </a:moveTo>
                <a:lnTo>
                  <a:pt x="6187443" y="2621279"/>
                </a:lnTo>
              </a:path>
              <a:path w="8513445" h="3962400">
                <a:moveTo>
                  <a:pt x="6582159" y="2621279"/>
                </a:moveTo>
                <a:lnTo>
                  <a:pt x="6603495" y="2621279"/>
                </a:lnTo>
              </a:path>
              <a:path w="8513445" h="3962400">
                <a:moveTo>
                  <a:pt x="7115559" y="2621279"/>
                </a:moveTo>
                <a:lnTo>
                  <a:pt x="7136895" y="2621279"/>
                </a:lnTo>
              </a:path>
              <a:path w="8513445" h="3962400">
                <a:moveTo>
                  <a:pt x="7510275" y="2621279"/>
                </a:moveTo>
                <a:lnTo>
                  <a:pt x="7531611" y="2621279"/>
                </a:lnTo>
              </a:path>
              <a:path w="8513445" h="3962400">
                <a:moveTo>
                  <a:pt x="8054343" y="2621279"/>
                </a:moveTo>
                <a:lnTo>
                  <a:pt x="8086347" y="2621279"/>
                </a:lnTo>
              </a:path>
              <a:path w="8513445" h="3962400">
                <a:moveTo>
                  <a:pt x="8459727" y="2621279"/>
                </a:moveTo>
                <a:lnTo>
                  <a:pt x="8481063" y="2621279"/>
                </a:lnTo>
              </a:path>
              <a:path w="8513445" h="3962400">
                <a:moveTo>
                  <a:pt x="512067" y="2628900"/>
                </a:moveTo>
                <a:lnTo>
                  <a:pt x="533403" y="2628900"/>
                </a:lnTo>
              </a:path>
              <a:path w="8513445" h="3962400">
                <a:moveTo>
                  <a:pt x="906783" y="2628900"/>
                </a:moveTo>
                <a:lnTo>
                  <a:pt x="928119" y="2628900"/>
                </a:lnTo>
              </a:path>
              <a:path w="8513445" h="3962400">
                <a:moveTo>
                  <a:pt x="1461519" y="2628900"/>
                </a:moveTo>
                <a:lnTo>
                  <a:pt x="1472187" y="2628900"/>
                </a:lnTo>
              </a:path>
              <a:path w="8513445" h="3962400">
                <a:moveTo>
                  <a:pt x="1856235" y="2628900"/>
                </a:moveTo>
                <a:lnTo>
                  <a:pt x="1866903" y="2628900"/>
                </a:lnTo>
              </a:path>
              <a:path w="8513445" h="3962400">
                <a:moveTo>
                  <a:pt x="2400303" y="2628900"/>
                </a:moveTo>
                <a:lnTo>
                  <a:pt x="2432307" y="2628900"/>
                </a:lnTo>
              </a:path>
              <a:path w="8513445" h="3962400">
                <a:moveTo>
                  <a:pt x="2795019" y="2628900"/>
                </a:moveTo>
                <a:lnTo>
                  <a:pt x="2816355" y="2628900"/>
                </a:lnTo>
              </a:path>
              <a:path w="8513445" h="3962400">
                <a:moveTo>
                  <a:pt x="3360423" y="2628900"/>
                </a:moveTo>
                <a:lnTo>
                  <a:pt x="3392427" y="2628900"/>
                </a:lnTo>
              </a:path>
              <a:path w="8513445" h="3962400">
                <a:moveTo>
                  <a:pt x="3733803" y="2628900"/>
                </a:moveTo>
                <a:lnTo>
                  <a:pt x="3744471" y="2628900"/>
                </a:lnTo>
              </a:path>
              <a:path w="8513445" h="3962400">
                <a:moveTo>
                  <a:pt x="5237991" y="2628899"/>
                </a:moveTo>
                <a:lnTo>
                  <a:pt x="5248659" y="2628899"/>
                </a:lnTo>
              </a:path>
              <a:path w="8513445" h="3962400">
                <a:moveTo>
                  <a:pt x="5643375" y="2628899"/>
                </a:moveTo>
                <a:lnTo>
                  <a:pt x="5664711" y="2628899"/>
                </a:lnTo>
              </a:path>
              <a:path w="8513445" h="3962400">
                <a:moveTo>
                  <a:pt x="6166107" y="2628899"/>
                </a:moveTo>
                <a:lnTo>
                  <a:pt x="6187443" y="2628899"/>
                </a:lnTo>
              </a:path>
              <a:path w="8513445" h="3962400">
                <a:moveTo>
                  <a:pt x="6582159" y="2628899"/>
                </a:moveTo>
                <a:lnTo>
                  <a:pt x="6603495" y="2628899"/>
                </a:lnTo>
              </a:path>
              <a:path w="8513445" h="3962400">
                <a:moveTo>
                  <a:pt x="7115559" y="2628899"/>
                </a:moveTo>
                <a:lnTo>
                  <a:pt x="7136895" y="2628899"/>
                </a:lnTo>
              </a:path>
              <a:path w="8513445" h="3962400">
                <a:moveTo>
                  <a:pt x="7510275" y="2628899"/>
                </a:moveTo>
                <a:lnTo>
                  <a:pt x="7531611" y="2628899"/>
                </a:lnTo>
              </a:path>
              <a:path w="8513445" h="3962400">
                <a:moveTo>
                  <a:pt x="8054343" y="2628899"/>
                </a:moveTo>
                <a:lnTo>
                  <a:pt x="8086347" y="2628899"/>
                </a:lnTo>
              </a:path>
              <a:path w="8513445" h="3962400">
                <a:moveTo>
                  <a:pt x="8459727" y="2628899"/>
                </a:moveTo>
                <a:lnTo>
                  <a:pt x="8481063" y="2628899"/>
                </a:lnTo>
              </a:path>
              <a:path w="8513445" h="3962400">
                <a:moveTo>
                  <a:pt x="512067" y="2636520"/>
                </a:moveTo>
                <a:lnTo>
                  <a:pt x="533403" y="2636520"/>
                </a:lnTo>
              </a:path>
              <a:path w="8513445" h="3962400">
                <a:moveTo>
                  <a:pt x="906783" y="2636520"/>
                </a:moveTo>
                <a:lnTo>
                  <a:pt x="928119" y="2636520"/>
                </a:lnTo>
              </a:path>
              <a:path w="8513445" h="3962400">
                <a:moveTo>
                  <a:pt x="1461519" y="2636520"/>
                </a:moveTo>
                <a:lnTo>
                  <a:pt x="1472187" y="2636520"/>
                </a:lnTo>
              </a:path>
              <a:path w="8513445" h="3962400">
                <a:moveTo>
                  <a:pt x="1856235" y="2636520"/>
                </a:moveTo>
                <a:lnTo>
                  <a:pt x="1866903" y="2636520"/>
                </a:lnTo>
              </a:path>
              <a:path w="8513445" h="3962400">
                <a:moveTo>
                  <a:pt x="2400303" y="2636520"/>
                </a:moveTo>
                <a:lnTo>
                  <a:pt x="2432307" y="2636520"/>
                </a:lnTo>
              </a:path>
              <a:path w="8513445" h="3962400">
                <a:moveTo>
                  <a:pt x="2795019" y="2636520"/>
                </a:moveTo>
                <a:lnTo>
                  <a:pt x="2816355" y="2636520"/>
                </a:lnTo>
              </a:path>
              <a:path w="8513445" h="3962400">
                <a:moveTo>
                  <a:pt x="3360423" y="2636520"/>
                </a:moveTo>
                <a:lnTo>
                  <a:pt x="3392427" y="2636520"/>
                </a:lnTo>
              </a:path>
              <a:path w="8513445" h="3962400">
                <a:moveTo>
                  <a:pt x="3733803" y="2636520"/>
                </a:moveTo>
                <a:lnTo>
                  <a:pt x="3744471" y="2636520"/>
                </a:lnTo>
              </a:path>
              <a:path w="8513445" h="3962400">
                <a:moveTo>
                  <a:pt x="5237991" y="2636519"/>
                </a:moveTo>
                <a:lnTo>
                  <a:pt x="5248659" y="2636519"/>
                </a:lnTo>
              </a:path>
              <a:path w="8513445" h="3962400">
                <a:moveTo>
                  <a:pt x="5643375" y="2636519"/>
                </a:moveTo>
                <a:lnTo>
                  <a:pt x="5664711" y="2636519"/>
                </a:lnTo>
              </a:path>
              <a:path w="8513445" h="3962400">
                <a:moveTo>
                  <a:pt x="6166107" y="2636519"/>
                </a:moveTo>
                <a:lnTo>
                  <a:pt x="6187443" y="2636519"/>
                </a:lnTo>
              </a:path>
              <a:path w="8513445" h="3962400">
                <a:moveTo>
                  <a:pt x="6582159" y="2636519"/>
                </a:moveTo>
                <a:lnTo>
                  <a:pt x="6603495" y="2636519"/>
                </a:lnTo>
              </a:path>
              <a:path w="8513445" h="3962400">
                <a:moveTo>
                  <a:pt x="7115559" y="2636519"/>
                </a:moveTo>
                <a:lnTo>
                  <a:pt x="7136895" y="2636519"/>
                </a:lnTo>
              </a:path>
              <a:path w="8513445" h="3962400">
                <a:moveTo>
                  <a:pt x="7510275" y="2636519"/>
                </a:moveTo>
                <a:lnTo>
                  <a:pt x="7531611" y="2636519"/>
                </a:lnTo>
              </a:path>
              <a:path w="8513445" h="3962400">
                <a:moveTo>
                  <a:pt x="8054343" y="2636519"/>
                </a:moveTo>
                <a:lnTo>
                  <a:pt x="8086347" y="2636519"/>
                </a:lnTo>
              </a:path>
              <a:path w="8513445" h="3962400">
                <a:moveTo>
                  <a:pt x="8459727" y="2636519"/>
                </a:moveTo>
                <a:lnTo>
                  <a:pt x="8481063" y="2636519"/>
                </a:lnTo>
              </a:path>
              <a:path w="8513445" h="3962400">
                <a:moveTo>
                  <a:pt x="512067" y="2644140"/>
                </a:moveTo>
                <a:lnTo>
                  <a:pt x="533403" y="2644140"/>
                </a:lnTo>
              </a:path>
              <a:path w="8513445" h="3962400">
                <a:moveTo>
                  <a:pt x="906783" y="2644140"/>
                </a:moveTo>
                <a:lnTo>
                  <a:pt x="928119" y="2644140"/>
                </a:lnTo>
              </a:path>
              <a:path w="8513445" h="3962400">
                <a:moveTo>
                  <a:pt x="1461519" y="2644140"/>
                </a:moveTo>
                <a:lnTo>
                  <a:pt x="1472187" y="2644140"/>
                </a:lnTo>
              </a:path>
              <a:path w="8513445" h="3962400">
                <a:moveTo>
                  <a:pt x="1856235" y="2644140"/>
                </a:moveTo>
                <a:lnTo>
                  <a:pt x="1866903" y="2644140"/>
                </a:lnTo>
              </a:path>
              <a:path w="8513445" h="3962400">
                <a:moveTo>
                  <a:pt x="2400303" y="2644140"/>
                </a:moveTo>
                <a:lnTo>
                  <a:pt x="2432307" y="2644140"/>
                </a:lnTo>
              </a:path>
              <a:path w="8513445" h="3962400">
                <a:moveTo>
                  <a:pt x="2795019" y="2644140"/>
                </a:moveTo>
                <a:lnTo>
                  <a:pt x="2816355" y="2644140"/>
                </a:lnTo>
              </a:path>
              <a:path w="8513445" h="3962400">
                <a:moveTo>
                  <a:pt x="3371091" y="2644140"/>
                </a:moveTo>
                <a:lnTo>
                  <a:pt x="3403095" y="2644140"/>
                </a:lnTo>
              </a:path>
              <a:path w="8513445" h="3962400">
                <a:moveTo>
                  <a:pt x="3723135" y="2644140"/>
                </a:moveTo>
                <a:lnTo>
                  <a:pt x="3744471" y="2644140"/>
                </a:lnTo>
              </a:path>
              <a:path w="8513445" h="3962400">
                <a:moveTo>
                  <a:pt x="5237991" y="2644139"/>
                </a:moveTo>
                <a:lnTo>
                  <a:pt x="5248659" y="2644139"/>
                </a:lnTo>
              </a:path>
              <a:path w="8513445" h="3962400">
                <a:moveTo>
                  <a:pt x="5643375" y="2644139"/>
                </a:moveTo>
                <a:lnTo>
                  <a:pt x="5664711" y="2644139"/>
                </a:lnTo>
              </a:path>
              <a:path w="8513445" h="3962400">
                <a:moveTo>
                  <a:pt x="6166107" y="2644139"/>
                </a:moveTo>
                <a:lnTo>
                  <a:pt x="6187443" y="2644139"/>
                </a:lnTo>
              </a:path>
              <a:path w="8513445" h="3962400">
                <a:moveTo>
                  <a:pt x="6582159" y="2644139"/>
                </a:moveTo>
                <a:lnTo>
                  <a:pt x="6603495" y="2644139"/>
                </a:lnTo>
              </a:path>
              <a:path w="8513445" h="3962400">
                <a:moveTo>
                  <a:pt x="7115559" y="2644139"/>
                </a:moveTo>
                <a:lnTo>
                  <a:pt x="7136895" y="2644139"/>
                </a:lnTo>
              </a:path>
              <a:path w="8513445" h="3962400">
                <a:moveTo>
                  <a:pt x="7510275" y="2644139"/>
                </a:moveTo>
                <a:lnTo>
                  <a:pt x="7531611" y="2644139"/>
                </a:lnTo>
              </a:path>
              <a:path w="8513445" h="3962400">
                <a:moveTo>
                  <a:pt x="8054343" y="2644139"/>
                </a:moveTo>
                <a:lnTo>
                  <a:pt x="8086347" y="2644139"/>
                </a:lnTo>
              </a:path>
              <a:path w="8513445" h="3962400">
                <a:moveTo>
                  <a:pt x="8459727" y="2644139"/>
                </a:moveTo>
                <a:lnTo>
                  <a:pt x="8481063" y="2644139"/>
                </a:lnTo>
              </a:path>
              <a:path w="8513445" h="3962400">
                <a:moveTo>
                  <a:pt x="512067" y="2651760"/>
                </a:moveTo>
                <a:lnTo>
                  <a:pt x="533403" y="2651760"/>
                </a:lnTo>
              </a:path>
              <a:path w="8513445" h="3962400">
                <a:moveTo>
                  <a:pt x="906783" y="2651760"/>
                </a:moveTo>
                <a:lnTo>
                  <a:pt x="928119" y="2651760"/>
                </a:lnTo>
              </a:path>
              <a:path w="8513445" h="3962400">
                <a:moveTo>
                  <a:pt x="1461519" y="2651760"/>
                </a:moveTo>
                <a:lnTo>
                  <a:pt x="1472187" y="2651760"/>
                </a:lnTo>
              </a:path>
              <a:path w="8513445" h="3962400">
                <a:moveTo>
                  <a:pt x="1856235" y="2651760"/>
                </a:moveTo>
                <a:lnTo>
                  <a:pt x="1866903" y="2651760"/>
                </a:lnTo>
              </a:path>
              <a:path w="8513445" h="3962400">
                <a:moveTo>
                  <a:pt x="2400303" y="2651760"/>
                </a:moveTo>
                <a:lnTo>
                  <a:pt x="2432307" y="2651760"/>
                </a:lnTo>
              </a:path>
              <a:path w="8513445" h="3962400">
                <a:moveTo>
                  <a:pt x="2795019" y="2651760"/>
                </a:moveTo>
                <a:lnTo>
                  <a:pt x="2816355" y="2651760"/>
                </a:lnTo>
              </a:path>
              <a:path w="8513445" h="3962400">
                <a:moveTo>
                  <a:pt x="3371091" y="2651760"/>
                </a:moveTo>
                <a:lnTo>
                  <a:pt x="3403095" y="2651760"/>
                </a:lnTo>
              </a:path>
              <a:path w="8513445" h="3962400">
                <a:moveTo>
                  <a:pt x="3723135" y="2651760"/>
                </a:moveTo>
                <a:lnTo>
                  <a:pt x="3744471" y="2651760"/>
                </a:lnTo>
              </a:path>
              <a:path w="8513445" h="3962400">
                <a:moveTo>
                  <a:pt x="5237991" y="2651759"/>
                </a:moveTo>
                <a:lnTo>
                  <a:pt x="5248659" y="2651759"/>
                </a:lnTo>
              </a:path>
              <a:path w="8513445" h="3962400">
                <a:moveTo>
                  <a:pt x="5643375" y="2651759"/>
                </a:moveTo>
                <a:lnTo>
                  <a:pt x="5664711" y="2651759"/>
                </a:lnTo>
              </a:path>
              <a:path w="8513445" h="3962400">
                <a:moveTo>
                  <a:pt x="6176775" y="2651759"/>
                </a:moveTo>
                <a:lnTo>
                  <a:pt x="6198111" y="2651759"/>
                </a:lnTo>
              </a:path>
              <a:path w="8513445" h="3962400">
                <a:moveTo>
                  <a:pt x="6582159" y="2651759"/>
                </a:moveTo>
                <a:lnTo>
                  <a:pt x="6603495" y="2651759"/>
                </a:lnTo>
              </a:path>
              <a:path w="8513445" h="3962400">
                <a:moveTo>
                  <a:pt x="7115559" y="2651759"/>
                </a:moveTo>
                <a:lnTo>
                  <a:pt x="7136895" y="2651759"/>
                </a:lnTo>
              </a:path>
              <a:path w="8513445" h="3962400">
                <a:moveTo>
                  <a:pt x="7510275" y="2651759"/>
                </a:moveTo>
                <a:lnTo>
                  <a:pt x="7531611" y="2651759"/>
                </a:lnTo>
              </a:path>
              <a:path w="8513445" h="3962400">
                <a:moveTo>
                  <a:pt x="8054343" y="2651759"/>
                </a:moveTo>
                <a:lnTo>
                  <a:pt x="8086347" y="2651759"/>
                </a:lnTo>
              </a:path>
              <a:path w="8513445" h="3962400">
                <a:moveTo>
                  <a:pt x="8459727" y="2651759"/>
                </a:moveTo>
                <a:lnTo>
                  <a:pt x="8470395" y="2651759"/>
                </a:lnTo>
              </a:path>
              <a:path w="8513445" h="3962400">
                <a:moveTo>
                  <a:pt x="512067" y="2659380"/>
                </a:moveTo>
                <a:lnTo>
                  <a:pt x="533403" y="2659380"/>
                </a:lnTo>
              </a:path>
              <a:path w="8513445" h="3962400">
                <a:moveTo>
                  <a:pt x="906783" y="2659380"/>
                </a:moveTo>
                <a:lnTo>
                  <a:pt x="928119" y="2659380"/>
                </a:lnTo>
              </a:path>
              <a:path w="8513445" h="3962400">
                <a:moveTo>
                  <a:pt x="1461519" y="2659380"/>
                </a:moveTo>
                <a:lnTo>
                  <a:pt x="1472187" y="2659380"/>
                </a:lnTo>
              </a:path>
              <a:path w="8513445" h="3962400">
                <a:moveTo>
                  <a:pt x="1856235" y="2659380"/>
                </a:moveTo>
                <a:lnTo>
                  <a:pt x="1866903" y="2659380"/>
                </a:lnTo>
              </a:path>
              <a:path w="8513445" h="3962400">
                <a:moveTo>
                  <a:pt x="2410971" y="2659380"/>
                </a:moveTo>
                <a:lnTo>
                  <a:pt x="2432307" y="2659380"/>
                </a:lnTo>
              </a:path>
              <a:path w="8513445" h="3962400">
                <a:moveTo>
                  <a:pt x="2795019" y="2659380"/>
                </a:moveTo>
                <a:lnTo>
                  <a:pt x="2805687" y="2659380"/>
                </a:lnTo>
              </a:path>
              <a:path w="8513445" h="3962400">
                <a:moveTo>
                  <a:pt x="3371091" y="2659380"/>
                </a:moveTo>
                <a:lnTo>
                  <a:pt x="3403095" y="2659380"/>
                </a:lnTo>
              </a:path>
              <a:path w="8513445" h="3962400">
                <a:moveTo>
                  <a:pt x="3723135" y="2659380"/>
                </a:moveTo>
                <a:lnTo>
                  <a:pt x="3744471" y="2659380"/>
                </a:lnTo>
              </a:path>
              <a:path w="8513445" h="3962400">
                <a:moveTo>
                  <a:pt x="5237991" y="2659379"/>
                </a:moveTo>
                <a:lnTo>
                  <a:pt x="5248659" y="2659379"/>
                </a:lnTo>
              </a:path>
              <a:path w="8513445" h="3962400">
                <a:moveTo>
                  <a:pt x="5643375" y="2659379"/>
                </a:moveTo>
                <a:lnTo>
                  <a:pt x="5664711" y="2659379"/>
                </a:lnTo>
              </a:path>
              <a:path w="8513445" h="3962400">
                <a:moveTo>
                  <a:pt x="6176775" y="2659379"/>
                </a:moveTo>
                <a:lnTo>
                  <a:pt x="6198111" y="2659379"/>
                </a:lnTo>
              </a:path>
              <a:path w="8513445" h="3962400">
                <a:moveTo>
                  <a:pt x="6571491" y="2659379"/>
                </a:moveTo>
                <a:lnTo>
                  <a:pt x="6603495" y="2659379"/>
                </a:lnTo>
              </a:path>
              <a:path w="8513445" h="3962400">
                <a:moveTo>
                  <a:pt x="7115559" y="2659379"/>
                </a:moveTo>
                <a:lnTo>
                  <a:pt x="7136895" y="2659379"/>
                </a:lnTo>
              </a:path>
              <a:path w="8513445" h="3962400">
                <a:moveTo>
                  <a:pt x="7510275" y="2659379"/>
                </a:moveTo>
                <a:lnTo>
                  <a:pt x="7531611" y="2659379"/>
                </a:lnTo>
              </a:path>
              <a:path w="8513445" h="3962400">
                <a:moveTo>
                  <a:pt x="8054343" y="2659379"/>
                </a:moveTo>
                <a:lnTo>
                  <a:pt x="8086347" y="2659379"/>
                </a:lnTo>
              </a:path>
              <a:path w="8513445" h="3962400">
                <a:moveTo>
                  <a:pt x="8459727" y="2659379"/>
                </a:moveTo>
                <a:lnTo>
                  <a:pt x="8470395" y="2659379"/>
                </a:lnTo>
              </a:path>
              <a:path w="8513445" h="3962400">
                <a:moveTo>
                  <a:pt x="512067" y="2667000"/>
                </a:moveTo>
                <a:lnTo>
                  <a:pt x="533403" y="2667000"/>
                </a:lnTo>
              </a:path>
              <a:path w="8513445" h="3962400">
                <a:moveTo>
                  <a:pt x="906783" y="2667000"/>
                </a:moveTo>
                <a:lnTo>
                  <a:pt x="928119" y="2667000"/>
                </a:lnTo>
              </a:path>
              <a:path w="8513445" h="3962400">
                <a:moveTo>
                  <a:pt x="1461519" y="2667000"/>
                </a:moveTo>
                <a:lnTo>
                  <a:pt x="1472187" y="2667000"/>
                </a:lnTo>
              </a:path>
              <a:path w="8513445" h="3962400">
                <a:moveTo>
                  <a:pt x="1856235" y="2667000"/>
                </a:moveTo>
                <a:lnTo>
                  <a:pt x="1866903" y="2667000"/>
                </a:lnTo>
              </a:path>
              <a:path w="8513445" h="3962400">
                <a:moveTo>
                  <a:pt x="2410971" y="2667000"/>
                </a:moveTo>
                <a:lnTo>
                  <a:pt x="2432307" y="2667000"/>
                </a:lnTo>
              </a:path>
              <a:path w="8513445" h="3962400">
                <a:moveTo>
                  <a:pt x="2795019" y="2667000"/>
                </a:moveTo>
                <a:lnTo>
                  <a:pt x="2805687" y="2667000"/>
                </a:lnTo>
              </a:path>
              <a:path w="8513445" h="3962400">
                <a:moveTo>
                  <a:pt x="3371091" y="2667000"/>
                </a:moveTo>
                <a:lnTo>
                  <a:pt x="3403095" y="2667000"/>
                </a:lnTo>
              </a:path>
              <a:path w="8513445" h="3962400">
                <a:moveTo>
                  <a:pt x="3723135" y="2667000"/>
                </a:moveTo>
                <a:lnTo>
                  <a:pt x="3744471" y="2667000"/>
                </a:lnTo>
              </a:path>
              <a:path w="8513445" h="3962400">
                <a:moveTo>
                  <a:pt x="5237991" y="2666999"/>
                </a:moveTo>
                <a:lnTo>
                  <a:pt x="5248659" y="2666999"/>
                </a:lnTo>
              </a:path>
              <a:path w="8513445" h="3962400">
                <a:moveTo>
                  <a:pt x="5643375" y="2666999"/>
                </a:moveTo>
                <a:lnTo>
                  <a:pt x="5664711" y="2666999"/>
                </a:lnTo>
              </a:path>
              <a:path w="8513445" h="3962400">
                <a:moveTo>
                  <a:pt x="6176775" y="2666999"/>
                </a:moveTo>
                <a:lnTo>
                  <a:pt x="6198111" y="2666999"/>
                </a:lnTo>
              </a:path>
              <a:path w="8513445" h="3962400">
                <a:moveTo>
                  <a:pt x="6571491" y="2666999"/>
                </a:moveTo>
                <a:lnTo>
                  <a:pt x="6603495" y="2666999"/>
                </a:lnTo>
              </a:path>
              <a:path w="8513445" h="3962400">
                <a:moveTo>
                  <a:pt x="7115559" y="2666999"/>
                </a:moveTo>
                <a:lnTo>
                  <a:pt x="7136895" y="2666999"/>
                </a:lnTo>
              </a:path>
              <a:path w="8513445" h="3962400">
                <a:moveTo>
                  <a:pt x="7510275" y="2666999"/>
                </a:moveTo>
                <a:lnTo>
                  <a:pt x="7531611" y="2666999"/>
                </a:lnTo>
              </a:path>
              <a:path w="8513445" h="3962400">
                <a:moveTo>
                  <a:pt x="8054343" y="2666999"/>
                </a:moveTo>
                <a:lnTo>
                  <a:pt x="8086347" y="2666999"/>
                </a:lnTo>
              </a:path>
              <a:path w="8513445" h="3962400">
                <a:moveTo>
                  <a:pt x="8459727" y="2666999"/>
                </a:moveTo>
                <a:lnTo>
                  <a:pt x="8470395" y="2666999"/>
                </a:lnTo>
              </a:path>
              <a:path w="8513445" h="3962400">
                <a:moveTo>
                  <a:pt x="512067" y="2674620"/>
                </a:moveTo>
                <a:lnTo>
                  <a:pt x="533403" y="2674620"/>
                </a:lnTo>
              </a:path>
              <a:path w="8513445" h="3962400">
                <a:moveTo>
                  <a:pt x="906783" y="2674620"/>
                </a:moveTo>
                <a:lnTo>
                  <a:pt x="928119" y="2674620"/>
                </a:lnTo>
              </a:path>
              <a:path w="8513445" h="3962400">
                <a:moveTo>
                  <a:pt x="1461519" y="2674620"/>
                </a:moveTo>
                <a:lnTo>
                  <a:pt x="1482855" y="2674620"/>
                </a:lnTo>
              </a:path>
              <a:path w="8513445" h="3962400">
                <a:moveTo>
                  <a:pt x="1856235" y="2674620"/>
                </a:moveTo>
                <a:lnTo>
                  <a:pt x="1866903" y="2674620"/>
                </a:lnTo>
              </a:path>
              <a:path w="8513445" h="3962400">
                <a:moveTo>
                  <a:pt x="2410971" y="2674620"/>
                </a:moveTo>
                <a:lnTo>
                  <a:pt x="2432307" y="2674620"/>
                </a:lnTo>
              </a:path>
              <a:path w="8513445" h="3962400">
                <a:moveTo>
                  <a:pt x="2795019" y="2674620"/>
                </a:moveTo>
                <a:lnTo>
                  <a:pt x="2805687" y="2674620"/>
                </a:lnTo>
              </a:path>
              <a:path w="8513445" h="3962400">
                <a:moveTo>
                  <a:pt x="3371091" y="2674620"/>
                </a:moveTo>
                <a:lnTo>
                  <a:pt x="3403095" y="2674620"/>
                </a:lnTo>
              </a:path>
              <a:path w="8513445" h="3962400">
                <a:moveTo>
                  <a:pt x="3723135" y="2674620"/>
                </a:moveTo>
                <a:lnTo>
                  <a:pt x="3744471" y="2674620"/>
                </a:lnTo>
              </a:path>
              <a:path w="8513445" h="3962400">
                <a:moveTo>
                  <a:pt x="5237991" y="2674619"/>
                </a:moveTo>
                <a:lnTo>
                  <a:pt x="5248659" y="2674619"/>
                </a:lnTo>
              </a:path>
              <a:path w="8513445" h="3962400">
                <a:moveTo>
                  <a:pt x="5643375" y="2674619"/>
                </a:moveTo>
                <a:lnTo>
                  <a:pt x="5664711" y="2674619"/>
                </a:lnTo>
              </a:path>
              <a:path w="8513445" h="3962400">
                <a:moveTo>
                  <a:pt x="6176775" y="2674619"/>
                </a:moveTo>
                <a:lnTo>
                  <a:pt x="6198111" y="2674619"/>
                </a:lnTo>
              </a:path>
              <a:path w="8513445" h="3962400">
                <a:moveTo>
                  <a:pt x="6571491" y="2674619"/>
                </a:moveTo>
                <a:lnTo>
                  <a:pt x="6603495" y="2674619"/>
                </a:lnTo>
              </a:path>
              <a:path w="8513445" h="3962400">
                <a:moveTo>
                  <a:pt x="7115559" y="2674619"/>
                </a:moveTo>
                <a:lnTo>
                  <a:pt x="7136895" y="2674619"/>
                </a:lnTo>
              </a:path>
              <a:path w="8513445" h="3962400">
                <a:moveTo>
                  <a:pt x="7510275" y="2674619"/>
                </a:moveTo>
                <a:lnTo>
                  <a:pt x="7520943" y="2674619"/>
                </a:lnTo>
              </a:path>
              <a:path w="8513445" h="3962400">
                <a:moveTo>
                  <a:pt x="8065011" y="2674619"/>
                </a:moveTo>
                <a:lnTo>
                  <a:pt x="8097015" y="2674619"/>
                </a:lnTo>
              </a:path>
              <a:path w="8513445" h="3962400">
                <a:moveTo>
                  <a:pt x="8449059" y="2674619"/>
                </a:moveTo>
                <a:lnTo>
                  <a:pt x="8470395" y="2674619"/>
                </a:lnTo>
              </a:path>
              <a:path w="8513445" h="3962400">
                <a:moveTo>
                  <a:pt x="512067" y="2682240"/>
                </a:moveTo>
                <a:lnTo>
                  <a:pt x="544071" y="2682240"/>
                </a:lnTo>
              </a:path>
              <a:path w="8513445" h="3962400">
                <a:moveTo>
                  <a:pt x="906783" y="2682240"/>
                </a:moveTo>
                <a:lnTo>
                  <a:pt x="928119" y="2682240"/>
                </a:lnTo>
              </a:path>
              <a:path w="8513445" h="3962400">
                <a:moveTo>
                  <a:pt x="1461519" y="2682240"/>
                </a:moveTo>
                <a:lnTo>
                  <a:pt x="1482855" y="2682240"/>
                </a:lnTo>
              </a:path>
              <a:path w="8513445" h="3962400">
                <a:moveTo>
                  <a:pt x="1856235" y="2682240"/>
                </a:moveTo>
                <a:lnTo>
                  <a:pt x="1866903" y="2682240"/>
                </a:lnTo>
              </a:path>
              <a:path w="8513445" h="3962400">
                <a:moveTo>
                  <a:pt x="2410971" y="2682240"/>
                </a:moveTo>
                <a:lnTo>
                  <a:pt x="2432307" y="2682240"/>
                </a:lnTo>
              </a:path>
              <a:path w="8513445" h="3962400">
                <a:moveTo>
                  <a:pt x="2795019" y="2682240"/>
                </a:moveTo>
                <a:lnTo>
                  <a:pt x="2805687" y="2682240"/>
                </a:lnTo>
              </a:path>
              <a:path w="8513445" h="3962400">
                <a:moveTo>
                  <a:pt x="3381759" y="2682240"/>
                </a:moveTo>
                <a:lnTo>
                  <a:pt x="3403095" y="2682240"/>
                </a:lnTo>
              </a:path>
              <a:path w="8513445" h="3962400">
                <a:moveTo>
                  <a:pt x="3712467" y="2682240"/>
                </a:moveTo>
                <a:lnTo>
                  <a:pt x="3744471" y="2682240"/>
                </a:lnTo>
              </a:path>
              <a:path w="8513445" h="3962400">
                <a:moveTo>
                  <a:pt x="5237991" y="2682239"/>
                </a:moveTo>
                <a:lnTo>
                  <a:pt x="5248659" y="2682239"/>
                </a:lnTo>
              </a:path>
              <a:path w="8513445" h="3962400">
                <a:moveTo>
                  <a:pt x="5643375" y="2682239"/>
                </a:moveTo>
                <a:lnTo>
                  <a:pt x="5664711" y="2682239"/>
                </a:lnTo>
              </a:path>
              <a:path w="8513445" h="3962400">
                <a:moveTo>
                  <a:pt x="6176775" y="2682239"/>
                </a:moveTo>
                <a:lnTo>
                  <a:pt x="6198111" y="2682239"/>
                </a:lnTo>
              </a:path>
              <a:path w="8513445" h="3962400">
                <a:moveTo>
                  <a:pt x="6571491" y="2682239"/>
                </a:moveTo>
                <a:lnTo>
                  <a:pt x="6603495" y="2682239"/>
                </a:lnTo>
              </a:path>
              <a:path w="8513445" h="3962400">
                <a:moveTo>
                  <a:pt x="7115559" y="2682239"/>
                </a:moveTo>
                <a:lnTo>
                  <a:pt x="7147563" y="2682239"/>
                </a:lnTo>
              </a:path>
              <a:path w="8513445" h="3962400">
                <a:moveTo>
                  <a:pt x="7510275" y="2682239"/>
                </a:moveTo>
                <a:lnTo>
                  <a:pt x="7520943" y="2682239"/>
                </a:lnTo>
              </a:path>
              <a:path w="8513445" h="3962400">
                <a:moveTo>
                  <a:pt x="8065011" y="2682239"/>
                </a:moveTo>
                <a:lnTo>
                  <a:pt x="8097015" y="2682239"/>
                </a:lnTo>
              </a:path>
              <a:path w="8513445" h="3962400">
                <a:moveTo>
                  <a:pt x="8449059" y="2682239"/>
                </a:moveTo>
                <a:lnTo>
                  <a:pt x="8470395" y="2682239"/>
                </a:lnTo>
              </a:path>
              <a:path w="8513445" h="3962400">
                <a:moveTo>
                  <a:pt x="522735" y="2689860"/>
                </a:moveTo>
                <a:lnTo>
                  <a:pt x="544071" y="2689860"/>
                </a:lnTo>
              </a:path>
              <a:path w="8513445" h="3962400">
                <a:moveTo>
                  <a:pt x="906783" y="2689860"/>
                </a:moveTo>
                <a:lnTo>
                  <a:pt x="917451" y="2689860"/>
                </a:lnTo>
              </a:path>
              <a:path w="8513445" h="3962400">
                <a:moveTo>
                  <a:pt x="1461519" y="2689860"/>
                </a:moveTo>
                <a:lnTo>
                  <a:pt x="1482855" y="2689860"/>
                </a:lnTo>
              </a:path>
              <a:path w="8513445" h="3962400">
                <a:moveTo>
                  <a:pt x="2410971" y="2689860"/>
                </a:moveTo>
                <a:lnTo>
                  <a:pt x="2432307" y="2689860"/>
                </a:lnTo>
              </a:path>
              <a:path w="8513445" h="3962400">
                <a:moveTo>
                  <a:pt x="2795019" y="2689860"/>
                </a:moveTo>
                <a:lnTo>
                  <a:pt x="2805687" y="2689860"/>
                </a:lnTo>
              </a:path>
              <a:path w="8513445" h="3962400">
                <a:moveTo>
                  <a:pt x="3381759" y="2689860"/>
                </a:moveTo>
                <a:lnTo>
                  <a:pt x="3403095" y="2689860"/>
                </a:lnTo>
              </a:path>
              <a:path w="8513445" h="3962400">
                <a:moveTo>
                  <a:pt x="3712467" y="2689860"/>
                </a:moveTo>
                <a:lnTo>
                  <a:pt x="3744471" y="2689860"/>
                </a:lnTo>
              </a:path>
              <a:path w="8513445" h="3962400">
                <a:moveTo>
                  <a:pt x="5237991" y="2689859"/>
                </a:moveTo>
                <a:lnTo>
                  <a:pt x="5248659" y="2689859"/>
                </a:lnTo>
              </a:path>
              <a:path w="8513445" h="3962400">
                <a:moveTo>
                  <a:pt x="5643375" y="2689859"/>
                </a:moveTo>
                <a:lnTo>
                  <a:pt x="5664711" y="2689859"/>
                </a:lnTo>
              </a:path>
              <a:path w="8513445" h="3962400">
                <a:moveTo>
                  <a:pt x="6176775" y="2689859"/>
                </a:moveTo>
                <a:lnTo>
                  <a:pt x="6198111" y="2689859"/>
                </a:lnTo>
              </a:path>
              <a:path w="8513445" h="3962400">
                <a:moveTo>
                  <a:pt x="6571491" y="2689859"/>
                </a:moveTo>
                <a:lnTo>
                  <a:pt x="6603495" y="2689859"/>
                </a:lnTo>
              </a:path>
              <a:path w="8513445" h="3962400">
                <a:moveTo>
                  <a:pt x="7115559" y="2689859"/>
                </a:moveTo>
                <a:lnTo>
                  <a:pt x="7147563" y="2689859"/>
                </a:lnTo>
              </a:path>
              <a:path w="8513445" h="3962400">
                <a:moveTo>
                  <a:pt x="7510275" y="2689859"/>
                </a:moveTo>
                <a:lnTo>
                  <a:pt x="7520943" y="2689859"/>
                </a:lnTo>
              </a:path>
              <a:path w="8513445" h="3962400">
                <a:moveTo>
                  <a:pt x="8065011" y="2689859"/>
                </a:moveTo>
                <a:lnTo>
                  <a:pt x="8097015" y="2689859"/>
                </a:lnTo>
              </a:path>
              <a:path w="8513445" h="3962400">
                <a:moveTo>
                  <a:pt x="8449059" y="2689859"/>
                </a:moveTo>
                <a:lnTo>
                  <a:pt x="8470395" y="2689859"/>
                </a:lnTo>
              </a:path>
              <a:path w="8513445" h="3962400">
                <a:moveTo>
                  <a:pt x="522735" y="2697480"/>
                </a:moveTo>
                <a:lnTo>
                  <a:pt x="544071" y="2697480"/>
                </a:lnTo>
              </a:path>
              <a:path w="8513445" h="3962400">
                <a:moveTo>
                  <a:pt x="906783" y="2697480"/>
                </a:moveTo>
                <a:lnTo>
                  <a:pt x="917451" y="2697480"/>
                </a:lnTo>
              </a:path>
              <a:path w="8513445" h="3962400">
                <a:moveTo>
                  <a:pt x="1461519" y="2697480"/>
                </a:moveTo>
                <a:lnTo>
                  <a:pt x="1482855" y="2697480"/>
                </a:lnTo>
              </a:path>
              <a:path w="8513445" h="3962400">
                <a:moveTo>
                  <a:pt x="2410971" y="2697480"/>
                </a:moveTo>
                <a:lnTo>
                  <a:pt x="2432307" y="2697480"/>
                </a:lnTo>
              </a:path>
              <a:path w="8513445" h="3962400">
                <a:moveTo>
                  <a:pt x="2795019" y="2697480"/>
                </a:moveTo>
                <a:lnTo>
                  <a:pt x="2805687" y="2697480"/>
                </a:lnTo>
              </a:path>
              <a:path w="8513445" h="3962400">
                <a:moveTo>
                  <a:pt x="3381759" y="2697480"/>
                </a:moveTo>
                <a:lnTo>
                  <a:pt x="3413763" y="2697480"/>
                </a:lnTo>
              </a:path>
              <a:path w="8513445" h="3962400">
                <a:moveTo>
                  <a:pt x="3712467" y="2697480"/>
                </a:moveTo>
                <a:lnTo>
                  <a:pt x="3733803" y="2697480"/>
                </a:lnTo>
              </a:path>
              <a:path w="8513445" h="3962400">
                <a:moveTo>
                  <a:pt x="5237991" y="2697479"/>
                </a:moveTo>
                <a:lnTo>
                  <a:pt x="5259327" y="2697479"/>
                </a:lnTo>
              </a:path>
              <a:path w="8513445" h="3962400">
                <a:moveTo>
                  <a:pt x="5643375" y="2697479"/>
                </a:moveTo>
                <a:lnTo>
                  <a:pt x="5664711" y="2697479"/>
                </a:lnTo>
              </a:path>
              <a:path w="8513445" h="3962400">
                <a:moveTo>
                  <a:pt x="6176775" y="2697479"/>
                </a:moveTo>
                <a:lnTo>
                  <a:pt x="6198111" y="2697479"/>
                </a:lnTo>
              </a:path>
              <a:path w="8513445" h="3962400">
                <a:moveTo>
                  <a:pt x="6571491" y="2697479"/>
                </a:moveTo>
                <a:lnTo>
                  <a:pt x="6603495" y="2697479"/>
                </a:lnTo>
              </a:path>
              <a:path w="8513445" h="3962400">
                <a:moveTo>
                  <a:pt x="7115559" y="2697479"/>
                </a:moveTo>
                <a:lnTo>
                  <a:pt x="7147563" y="2697479"/>
                </a:lnTo>
              </a:path>
              <a:path w="8513445" h="3962400">
                <a:moveTo>
                  <a:pt x="7510275" y="2697479"/>
                </a:moveTo>
                <a:lnTo>
                  <a:pt x="7520943" y="2697479"/>
                </a:lnTo>
              </a:path>
              <a:path w="8513445" h="3962400">
                <a:moveTo>
                  <a:pt x="8065011" y="2697479"/>
                </a:moveTo>
                <a:lnTo>
                  <a:pt x="8097015" y="2697479"/>
                </a:lnTo>
              </a:path>
              <a:path w="8513445" h="3962400">
                <a:moveTo>
                  <a:pt x="8449059" y="2697479"/>
                </a:moveTo>
                <a:lnTo>
                  <a:pt x="8459727" y="2697479"/>
                </a:lnTo>
              </a:path>
              <a:path w="8513445" h="3962400">
                <a:moveTo>
                  <a:pt x="522735" y="2705100"/>
                </a:moveTo>
                <a:lnTo>
                  <a:pt x="544071" y="2705100"/>
                </a:lnTo>
              </a:path>
              <a:path w="8513445" h="3962400">
                <a:moveTo>
                  <a:pt x="906783" y="2705100"/>
                </a:moveTo>
                <a:lnTo>
                  <a:pt x="917451" y="2705100"/>
                </a:lnTo>
              </a:path>
              <a:path w="8513445" h="3962400">
                <a:moveTo>
                  <a:pt x="1461519" y="2705100"/>
                </a:moveTo>
                <a:lnTo>
                  <a:pt x="1482855" y="2705100"/>
                </a:lnTo>
              </a:path>
              <a:path w="8513445" h="3962400">
                <a:moveTo>
                  <a:pt x="2410971" y="2705100"/>
                </a:moveTo>
                <a:lnTo>
                  <a:pt x="2432307" y="2705100"/>
                </a:lnTo>
              </a:path>
              <a:path w="8513445" h="3962400">
                <a:moveTo>
                  <a:pt x="2795019" y="2705100"/>
                </a:moveTo>
                <a:lnTo>
                  <a:pt x="2805687" y="2705100"/>
                </a:lnTo>
              </a:path>
              <a:path w="8513445" h="3962400">
                <a:moveTo>
                  <a:pt x="3381759" y="2705100"/>
                </a:moveTo>
                <a:lnTo>
                  <a:pt x="3413763" y="2705100"/>
                </a:lnTo>
              </a:path>
              <a:path w="8513445" h="3962400">
                <a:moveTo>
                  <a:pt x="3712467" y="2705100"/>
                </a:moveTo>
                <a:lnTo>
                  <a:pt x="3733803" y="2705100"/>
                </a:lnTo>
              </a:path>
              <a:path w="8513445" h="3962400">
                <a:moveTo>
                  <a:pt x="5237991" y="2705099"/>
                </a:moveTo>
                <a:lnTo>
                  <a:pt x="5259327" y="2705099"/>
                </a:lnTo>
              </a:path>
              <a:path w="8513445" h="3962400">
                <a:moveTo>
                  <a:pt x="5632707" y="2705099"/>
                </a:moveTo>
                <a:lnTo>
                  <a:pt x="5654043" y="2705099"/>
                </a:lnTo>
              </a:path>
              <a:path w="8513445" h="3962400">
                <a:moveTo>
                  <a:pt x="6176775" y="2705099"/>
                </a:moveTo>
                <a:lnTo>
                  <a:pt x="6198111" y="2705099"/>
                </a:lnTo>
              </a:path>
              <a:path w="8513445" h="3962400">
                <a:moveTo>
                  <a:pt x="6571491" y="2705099"/>
                </a:moveTo>
                <a:lnTo>
                  <a:pt x="6603495" y="2705099"/>
                </a:lnTo>
              </a:path>
              <a:path w="8513445" h="3962400">
                <a:moveTo>
                  <a:pt x="7115559" y="2705099"/>
                </a:moveTo>
                <a:lnTo>
                  <a:pt x="7147563" y="2705099"/>
                </a:lnTo>
              </a:path>
              <a:path w="8513445" h="3962400">
                <a:moveTo>
                  <a:pt x="7510275" y="2705099"/>
                </a:moveTo>
                <a:lnTo>
                  <a:pt x="7520943" y="2705099"/>
                </a:lnTo>
              </a:path>
              <a:path w="8513445" h="3962400">
                <a:moveTo>
                  <a:pt x="8065011" y="2705099"/>
                </a:moveTo>
                <a:lnTo>
                  <a:pt x="8097015" y="2705099"/>
                </a:lnTo>
              </a:path>
              <a:path w="8513445" h="3962400">
                <a:moveTo>
                  <a:pt x="8449059" y="2705099"/>
                </a:moveTo>
                <a:lnTo>
                  <a:pt x="8459727" y="2705099"/>
                </a:lnTo>
              </a:path>
              <a:path w="8513445" h="3962400">
                <a:moveTo>
                  <a:pt x="522735" y="2712720"/>
                </a:moveTo>
                <a:lnTo>
                  <a:pt x="544071" y="2712720"/>
                </a:lnTo>
              </a:path>
              <a:path w="8513445" h="3962400">
                <a:moveTo>
                  <a:pt x="906783" y="2712720"/>
                </a:moveTo>
                <a:lnTo>
                  <a:pt x="917451" y="2712720"/>
                </a:lnTo>
              </a:path>
              <a:path w="8513445" h="3962400">
                <a:moveTo>
                  <a:pt x="1461519" y="2712720"/>
                </a:moveTo>
                <a:lnTo>
                  <a:pt x="1493523" y="2712720"/>
                </a:lnTo>
              </a:path>
              <a:path w="8513445" h="3962400">
                <a:moveTo>
                  <a:pt x="2410971" y="2712720"/>
                </a:moveTo>
                <a:lnTo>
                  <a:pt x="2432307" y="2712720"/>
                </a:lnTo>
              </a:path>
              <a:path w="8513445" h="3962400">
                <a:moveTo>
                  <a:pt x="2795019" y="2712720"/>
                </a:moveTo>
                <a:lnTo>
                  <a:pt x="2805687" y="2712720"/>
                </a:lnTo>
              </a:path>
              <a:path w="8513445" h="3962400">
                <a:moveTo>
                  <a:pt x="3392427" y="2712720"/>
                </a:moveTo>
                <a:lnTo>
                  <a:pt x="3413763" y="2712720"/>
                </a:lnTo>
              </a:path>
              <a:path w="8513445" h="3962400">
                <a:moveTo>
                  <a:pt x="3701799" y="2712720"/>
                </a:moveTo>
                <a:lnTo>
                  <a:pt x="3733803" y="2712720"/>
                </a:lnTo>
              </a:path>
              <a:path w="8513445" h="3962400">
                <a:moveTo>
                  <a:pt x="5237991" y="2712719"/>
                </a:moveTo>
                <a:lnTo>
                  <a:pt x="5259327" y="2712719"/>
                </a:lnTo>
              </a:path>
              <a:path w="8513445" h="3962400">
                <a:moveTo>
                  <a:pt x="5632707" y="2712719"/>
                </a:moveTo>
                <a:lnTo>
                  <a:pt x="5654043" y="2712719"/>
                </a:lnTo>
              </a:path>
              <a:path w="8513445" h="3962400">
                <a:moveTo>
                  <a:pt x="6176775" y="2712719"/>
                </a:moveTo>
                <a:lnTo>
                  <a:pt x="6198111" y="2712719"/>
                </a:lnTo>
              </a:path>
              <a:path w="8513445" h="3962400">
                <a:moveTo>
                  <a:pt x="6571491" y="2712719"/>
                </a:moveTo>
                <a:lnTo>
                  <a:pt x="6603495" y="2712719"/>
                </a:lnTo>
              </a:path>
              <a:path w="8513445" h="3962400">
                <a:moveTo>
                  <a:pt x="7115559" y="2712719"/>
                </a:moveTo>
                <a:lnTo>
                  <a:pt x="7147563" y="2712719"/>
                </a:lnTo>
              </a:path>
              <a:path w="8513445" h="3962400">
                <a:moveTo>
                  <a:pt x="7510275" y="2712719"/>
                </a:moveTo>
                <a:lnTo>
                  <a:pt x="7520943" y="2712719"/>
                </a:lnTo>
              </a:path>
              <a:path w="8513445" h="3962400">
                <a:moveTo>
                  <a:pt x="8065011" y="2712719"/>
                </a:moveTo>
                <a:lnTo>
                  <a:pt x="8097015" y="2712719"/>
                </a:lnTo>
              </a:path>
              <a:path w="8513445" h="3962400">
                <a:moveTo>
                  <a:pt x="8449059" y="2712719"/>
                </a:moveTo>
                <a:lnTo>
                  <a:pt x="8459727" y="2712719"/>
                </a:lnTo>
              </a:path>
              <a:path w="8513445" h="3962400">
                <a:moveTo>
                  <a:pt x="522735" y="2720340"/>
                </a:moveTo>
                <a:lnTo>
                  <a:pt x="544071" y="2720340"/>
                </a:lnTo>
              </a:path>
              <a:path w="8513445" h="3962400">
                <a:moveTo>
                  <a:pt x="906783" y="2720340"/>
                </a:moveTo>
                <a:lnTo>
                  <a:pt x="917451" y="2720340"/>
                </a:lnTo>
              </a:path>
              <a:path w="8513445" h="3962400">
                <a:moveTo>
                  <a:pt x="1461519" y="2720340"/>
                </a:moveTo>
                <a:lnTo>
                  <a:pt x="1493523" y="2720340"/>
                </a:lnTo>
              </a:path>
              <a:path w="8513445" h="3962400">
                <a:moveTo>
                  <a:pt x="2410971" y="2720340"/>
                </a:moveTo>
                <a:lnTo>
                  <a:pt x="2432307" y="2720340"/>
                </a:lnTo>
              </a:path>
              <a:path w="8513445" h="3962400">
                <a:moveTo>
                  <a:pt x="2795019" y="2720340"/>
                </a:moveTo>
                <a:lnTo>
                  <a:pt x="2805687" y="2720340"/>
                </a:lnTo>
              </a:path>
              <a:path w="8513445" h="3962400">
                <a:moveTo>
                  <a:pt x="3392427" y="2720340"/>
                </a:moveTo>
                <a:lnTo>
                  <a:pt x="3413763" y="2720340"/>
                </a:lnTo>
              </a:path>
              <a:path w="8513445" h="3962400">
                <a:moveTo>
                  <a:pt x="3701799" y="2720340"/>
                </a:moveTo>
                <a:lnTo>
                  <a:pt x="3733803" y="2720340"/>
                </a:lnTo>
              </a:path>
              <a:path w="8513445" h="3962400">
                <a:moveTo>
                  <a:pt x="5237991" y="2720339"/>
                </a:moveTo>
                <a:lnTo>
                  <a:pt x="5259327" y="2720339"/>
                </a:lnTo>
              </a:path>
              <a:path w="8513445" h="3962400">
                <a:moveTo>
                  <a:pt x="5632707" y="2720339"/>
                </a:moveTo>
                <a:lnTo>
                  <a:pt x="5654043" y="2720339"/>
                </a:lnTo>
              </a:path>
              <a:path w="8513445" h="3962400">
                <a:moveTo>
                  <a:pt x="6176775" y="2720339"/>
                </a:moveTo>
                <a:lnTo>
                  <a:pt x="6198111" y="2720339"/>
                </a:lnTo>
              </a:path>
              <a:path w="8513445" h="3962400">
                <a:moveTo>
                  <a:pt x="6571491" y="2720339"/>
                </a:moveTo>
                <a:lnTo>
                  <a:pt x="6603495" y="2720339"/>
                </a:lnTo>
              </a:path>
              <a:path w="8513445" h="3962400">
                <a:moveTo>
                  <a:pt x="7115559" y="2720339"/>
                </a:moveTo>
                <a:lnTo>
                  <a:pt x="7147563" y="2720339"/>
                </a:lnTo>
              </a:path>
              <a:path w="8513445" h="3962400">
                <a:moveTo>
                  <a:pt x="7510275" y="2720339"/>
                </a:moveTo>
                <a:lnTo>
                  <a:pt x="7520943" y="2720339"/>
                </a:lnTo>
              </a:path>
              <a:path w="8513445" h="3962400">
                <a:moveTo>
                  <a:pt x="8065011" y="2720339"/>
                </a:moveTo>
                <a:lnTo>
                  <a:pt x="8097015" y="2720339"/>
                </a:lnTo>
              </a:path>
              <a:path w="8513445" h="3962400">
                <a:moveTo>
                  <a:pt x="8449059" y="2720339"/>
                </a:moveTo>
                <a:lnTo>
                  <a:pt x="8459727" y="2720339"/>
                </a:lnTo>
              </a:path>
              <a:path w="8513445" h="3962400">
                <a:moveTo>
                  <a:pt x="522735" y="2727960"/>
                </a:moveTo>
                <a:lnTo>
                  <a:pt x="544071" y="2727960"/>
                </a:lnTo>
              </a:path>
              <a:path w="8513445" h="3962400">
                <a:moveTo>
                  <a:pt x="906783" y="2727960"/>
                </a:moveTo>
                <a:lnTo>
                  <a:pt x="917451" y="2727960"/>
                </a:lnTo>
              </a:path>
              <a:path w="8513445" h="3962400">
                <a:moveTo>
                  <a:pt x="1461519" y="2727960"/>
                </a:moveTo>
                <a:lnTo>
                  <a:pt x="1493523" y="2727960"/>
                </a:lnTo>
              </a:path>
              <a:path w="8513445" h="3962400">
                <a:moveTo>
                  <a:pt x="2410971" y="2727960"/>
                </a:moveTo>
                <a:lnTo>
                  <a:pt x="2442975" y="2727960"/>
                </a:lnTo>
              </a:path>
              <a:path w="8513445" h="3962400">
                <a:moveTo>
                  <a:pt x="2795019" y="2727960"/>
                </a:moveTo>
                <a:lnTo>
                  <a:pt x="2805687" y="2727960"/>
                </a:lnTo>
              </a:path>
              <a:path w="8513445" h="3962400">
                <a:moveTo>
                  <a:pt x="3392427" y="2727960"/>
                </a:moveTo>
                <a:lnTo>
                  <a:pt x="3413763" y="2727960"/>
                </a:lnTo>
              </a:path>
              <a:path w="8513445" h="3962400">
                <a:moveTo>
                  <a:pt x="3701799" y="2727960"/>
                </a:moveTo>
                <a:lnTo>
                  <a:pt x="3733803" y="2727960"/>
                </a:lnTo>
              </a:path>
              <a:path w="8513445" h="3962400">
                <a:moveTo>
                  <a:pt x="5237991" y="2727959"/>
                </a:moveTo>
                <a:lnTo>
                  <a:pt x="5259327" y="2727959"/>
                </a:lnTo>
              </a:path>
              <a:path w="8513445" h="3962400">
                <a:moveTo>
                  <a:pt x="5632707" y="2727959"/>
                </a:moveTo>
                <a:lnTo>
                  <a:pt x="5654043" y="2727959"/>
                </a:lnTo>
              </a:path>
              <a:path w="8513445" h="3962400">
                <a:moveTo>
                  <a:pt x="6176775" y="2727959"/>
                </a:moveTo>
                <a:lnTo>
                  <a:pt x="6198111" y="2727959"/>
                </a:lnTo>
              </a:path>
              <a:path w="8513445" h="3962400">
                <a:moveTo>
                  <a:pt x="6571491" y="2727959"/>
                </a:moveTo>
                <a:lnTo>
                  <a:pt x="6603495" y="2727959"/>
                </a:lnTo>
              </a:path>
              <a:path w="8513445" h="3962400">
                <a:moveTo>
                  <a:pt x="7115559" y="2727959"/>
                </a:moveTo>
                <a:lnTo>
                  <a:pt x="7147563" y="2727959"/>
                </a:lnTo>
              </a:path>
              <a:path w="8513445" h="3962400">
                <a:moveTo>
                  <a:pt x="8065011" y="2727959"/>
                </a:moveTo>
                <a:lnTo>
                  <a:pt x="8097015" y="2727959"/>
                </a:lnTo>
              </a:path>
              <a:path w="8513445" h="3962400">
                <a:moveTo>
                  <a:pt x="8449059" y="2727959"/>
                </a:moveTo>
                <a:lnTo>
                  <a:pt x="8459727" y="2727959"/>
                </a:lnTo>
              </a:path>
              <a:path w="8513445" h="3962400">
                <a:moveTo>
                  <a:pt x="522735" y="2735580"/>
                </a:moveTo>
                <a:lnTo>
                  <a:pt x="544071" y="2735580"/>
                </a:lnTo>
              </a:path>
              <a:path w="8513445" h="3962400">
                <a:moveTo>
                  <a:pt x="906783" y="2735580"/>
                </a:moveTo>
                <a:lnTo>
                  <a:pt x="917451" y="2735580"/>
                </a:lnTo>
              </a:path>
              <a:path w="8513445" h="3962400">
                <a:moveTo>
                  <a:pt x="1461519" y="2735580"/>
                </a:moveTo>
                <a:lnTo>
                  <a:pt x="1493523" y="2735580"/>
                </a:lnTo>
              </a:path>
              <a:path w="8513445" h="3962400">
                <a:moveTo>
                  <a:pt x="2421639" y="2735580"/>
                </a:moveTo>
                <a:lnTo>
                  <a:pt x="2442975" y="2735580"/>
                </a:lnTo>
              </a:path>
              <a:path w="8513445" h="3962400">
                <a:moveTo>
                  <a:pt x="2784351" y="2735580"/>
                </a:moveTo>
                <a:lnTo>
                  <a:pt x="2795019" y="2735580"/>
                </a:lnTo>
              </a:path>
              <a:path w="8513445" h="3962400">
                <a:moveTo>
                  <a:pt x="3403095" y="2735580"/>
                </a:moveTo>
                <a:lnTo>
                  <a:pt x="3413763" y="2735580"/>
                </a:lnTo>
              </a:path>
              <a:path w="8513445" h="3962400">
                <a:moveTo>
                  <a:pt x="3701799" y="2735580"/>
                </a:moveTo>
                <a:lnTo>
                  <a:pt x="3733803" y="2735580"/>
                </a:lnTo>
              </a:path>
              <a:path w="8513445" h="3962400">
                <a:moveTo>
                  <a:pt x="5237991" y="2735579"/>
                </a:moveTo>
                <a:lnTo>
                  <a:pt x="5259327" y="2735579"/>
                </a:lnTo>
              </a:path>
              <a:path w="8513445" h="3962400">
                <a:moveTo>
                  <a:pt x="5632707" y="2735579"/>
                </a:moveTo>
                <a:lnTo>
                  <a:pt x="5654043" y="2735579"/>
                </a:lnTo>
              </a:path>
              <a:path w="8513445" h="3962400">
                <a:moveTo>
                  <a:pt x="6176775" y="2735579"/>
                </a:moveTo>
                <a:lnTo>
                  <a:pt x="6198111" y="2735579"/>
                </a:lnTo>
              </a:path>
              <a:path w="8513445" h="3962400">
                <a:moveTo>
                  <a:pt x="6571491" y="2735579"/>
                </a:moveTo>
                <a:lnTo>
                  <a:pt x="6603495" y="2735579"/>
                </a:lnTo>
              </a:path>
              <a:path w="8513445" h="3962400">
                <a:moveTo>
                  <a:pt x="7115559" y="2735579"/>
                </a:moveTo>
                <a:lnTo>
                  <a:pt x="7147563" y="2735579"/>
                </a:lnTo>
              </a:path>
              <a:path w="8513445" h="3962400">
                <a:moveTo>
                  <a:pt x="8065011" y="2735579"/>
                </a:moveTo>
                <a:lnTo>
                  <a:pt x="8097015" y="2735579"/>
                </a:lnTo>
              </a:path>
              <a:path w="8513445" h="3962400">
                <a:moveTo>
                  <a:pt x="8449059" y="2735579"/>
                </a:moveTo>
                <a:lnTo>
                  <a:pt x="8459727" y="2735579"/>
                </a:lnTo>
              </a:path>
              <a:path w="8513445" h="3962400">
                <a:moveTo>
                  <a:pt x="522735" y="2743200"/>
                </a:moveTo>
                <a:lnTo>
                  <a:pt x="544071" y="2743200"/>
                </a:lnTo>
              </a:path>
              <a:path w="8513445" h="3962400">
                <a:moveTo>
                  <a:pt x="896115" y="2743200"/>
                </a:moveTo>
                <a:lnTo>
                  <a:pt x="917451" y="2743200"/>
                </a:lnTo>
              </a:path>
              <a:path w="8513445" h="3962400">
                <a:moveTo>
                  <a:pt x="1461519" y="2743200"/>
                </a:moveTo>
                <a:lnTo>
                  <a:pt x="1493523" y="2743200"/>
                </a:lnTo>
              </a:path>
              <a:path w="8513445" h="3962400">
                <a:moveTo>
                  <a:pt x="2421639" y="2743200"/>
                </a:moveTo>
                <a:lnTo>
                  <a:pt x="2442975" y="2743200"/>
                </a:lnTo>
              </a:path>
              <a:path w="8513445" h="3962400">
                <a:moveTo>
                  <a:pt x="2784351" y="2743200"/>
                </a:moveTo>
                <a:lnTo>
                  <a:pt x="2795019" y="2743200"/>
                </a:lnTo>
              </a:path>
              <a:path w="8513445" h="3962400">
                <a:moveTo>
                  <a:pt x="3403095" y="2743200"/>
                </a:moveTo>
                <a:lnTo>
                  <a:pt x="3413763" y="2743200"/>
                </a:lnTo>
              </a:path>
              <a:path w="8513445" h="3962400">
                <a:moveTo>
                  <a:pt x="3691131" y="2743200"/>
                </a:moveTo>
                <a:lnTo>
                  <a:pt x="3723135" y="2743200"/>
                </a:lnTo>
              </a:path>
              <a:path w="8513445" h="3962400">
                <a:moveTo>
                  <a:pt x="5237991" y="2743199"/>
                </a:moveTo>
                <a:lnTo>
                  <a:pt x="5259327" y="2743199"/>
                </a:lnTo>
              </a:path>
              <a:path w="8513445" h="3962400">
                <a:moveTo>
                  <a:pt x="5632707" y="2743199"/>
                </a:moveTo>
                <a:lnTo>
                  <a:pt x="5654043" y="2743199"/>
                </a:lnTo>
              </a:path>
              <a:path w="8513445" h="3962400">
                <a:moveTo>
                  <a:pt x="6176775" y="2743199"/>
                </a:moveTo>
                <a:lnTo>
                  <a:pt x="6208779" y="2743199"/>
                </a:lnTo>
              </a:path>
              <a:path w="8513445" h="3962400">
                <a:moveTo>
                  <a:pt x="6571491" y="2743199"/>
                </a:moveTo>
                <a:lnTo>
                  <a:pt x="6603495" y="2743199"/>
                </a:lnTo>
              </a:path>
              <a:path w="8513445" h="3962400">
                <a:moveTo>
                  <a:pt x="7115559" y="2743199"/>
                </a:moveTo>
                <a:lnTo>
                  <a:pt x="7147563" y="2743199"/>
                </a:lnTo>
              </a:path>
              <a:path w="8513445" h="3962400">
                <a:moveTo>
                  <a:pt x="7499607" y="2743199"/>
                </a:moveTo>
                <a:lnTo>
                  <a:pt x="7510275" y="2743199"/>
                </a:lnTo>
              </a:path>
              <a:path w="8513445" h="3962400">
                <a:moveTo>
                  <a:pt x="8065011" y="2743199"/>
                </a:moveTo>
                <a:lnTo>
                  <a:pt x="8097015" y="2743199"/>
                </a:lnTo>
              </a:path>
              <a:path w="8513445" h="3962400">
                <a:moveTo>
                  <a:pt x="8449059" y="2743199"/>
                </a:moveTo>
                <a:lnTo>
                  <a:pt x="8459727" y="2743199"/>
                </a:lnTo>
              </a:path>
              <a:path w="8513445" h="3962400">
                <a:moveTo>
                  <a:pt x="522735" y="2750820"/>
                </a:moveTo>
                <a:lnTo>
                  <a:pt x="544071" y="2750820"/>
                </a:lnTo>
              </a:path>
              <a:path w="8513445" h="3962400">
                <a:moveTo>
                  <a:pt x="896115" y="2750820"/>
                </a:moveTo>
                <a:lnTo>
                  <a:pt x="917451" y="2750820"/>
                </a:lnTo>
              </a:path>
              <a:path w="8513445" h="3962400">
                <a:moveTo>
                  <a:pt x="1461519" y="2750820"/>
                </a:moveTo>
                <a:lnTo>
                  <a:pt x="1493523" y="2750820"/>
                </a:lnTo>
              </a:path>
              <a:path w="8513445" h="3962400">
                <a:moveTo>
                  <a:pt x="2421639" y="2750820"/>
                </a:moveTo>
                <a:lnTo>
                  <a:pt x="2442975" y="2750820"/>
                </a:lnTo>
              </a:path>
              <a:path w="8513445" h="3962400">
                <a:moveTo>
                  <a:pt x="2784351" y="2750820"/>
                </a:moveTo>
                <a:lnTo>
                  <a:pt x="2795019" y="2750820"/>
                </a:lnTo>
              </a:path>
              <a:path w="8513445" h="3962400">
                <a:moveTo>
                  <a:pt x="3403095" y="2750820"/>
                </a:moveTo>
                <a:lnTo>
                  <a:pt x="3413763" y="2750820"/>
                </a:lnTo>
              </a:path>
              <a:path w="8513445" h="3962400">
                <a:moveTo>
                  <a:pt x="3691131" y="2750820"/>
                </a:moveTo>
                <a:lnTo>
                  <a:pt x="3723135" y="2750820"/>
                </a:lnTo>
              </a:path>
              <a:path w="8513445" h="3962400">
                <a:moveTo>
                  <a:pt x="5237991" y="2750819"/>
                </a:moveTo>
                <a:lnTo>
                  <a:pt x="5259327" y="2750819"/>
                </a:lnTo>
              </a:path>
              <a:path w="8513445" h="3962400">
                <a:moveTo>
                  <a:pt x="5632707" y="2750819"/>
                </a:moveTo>
                <a:lnTo>
                  <a:pt x="5654043" y="2750819"/>
                </a:lnTo>
              </a:path>
              <a:path w="8513445" h="3962400">
                <a:moveTo>
                  <a:pt x="6187443" y="2750819"/>
                </a:moveTo>
                <a:lnTo>
                  <a:pt x="6208779" y="2750819"/>
                </a:lnTo>
              </a:path>
              <a:path w="8513445" h="3962400">
                <a:moveTo>
                  <a:pt x="6571491" y="2750819"/>
                </a:moveTo>
                <a:lnTo>
                  <a:pt x="6592827" y="2750819"/>
                </a:lnTo>
              </a:path>
              <a:path w="8513445" h="3962400">
                <a:moveTo>
                  <a:pt x="7126227" y="2750819"/>
                </a:moveTo>
                <a:lnTo>
                  <a:pt x="7158231" y="2750819"/>
                </a:lnTo>
              </a:path>
              <a:path w="8513445" h="3962400">
                <a:moveTo>
                  <a:pt x="7499607" y="2750819"/>
                </a:moveTo>
                <a:lnTo>
                  <a:pt x="7510275" y="2750819"/>
                </a:lnTo>
              </a:path>
              <a:path w="8513445" h="3962400">
                <a:moveTo>
                  <a:pt x="8075679" y="2750819"/>
                </a:moveTo>
                <a:lnTo>
                  <a:pt x="8097015" y="2750819"/>
                </a:lnTo>
              </a:path>
              <a:path w="8513445" h="3962400">
                <a:moveTo>
                  <a:pt x="8438391" y="2750819"/>
                </a:moveTo>
                <a:lnTo>
                  <a:pt x="8459727" y="2750819"/>
                </a:lnTo>
              </a:path>
              <a:path w="8513445" h="3962400">
                <a:moveTo>
                  <a:pt x="522735" y="2758440"/>
                </a:moveTo>
                <a:lnTo>
                  <a:pt x="544071" y="2758440"/>
                </a:lnTo>
              </a:path>
              <a:path w="8513445" h="3962400">
                <a:moveTo>
                  <a:pt x="896115" y="2758440"/>
                </a:moveTo>
                <a:lnTo>
                  <a:pt x="917451" y="2758440"/>
                </a:lnTo>
              </a:path>
              <a:path w="8513445" h="3962400">
                <a:moveTo>
                  <a:pt x="1461519" y="2758440"/>
                </a:moveTo>
                <a:lnTo>
                  <a:pt x="1493523" y="2758440"/>
                </a:lnTo>
              </a:path>
              <a:path w="8513445" h="3962400">
                <a:moveTo>
                  <a:pt x="2421639" y="2758440"/>
                </a:moveTo>
                <a:lnTo>
                  <a:pt x="2442975" y="2758440"/>
                </a:lnTo>
              </a:path>
              <a:path w="8513445" h="3962400">
                <a:moveTo>
                  <a:pt x="2784351" y="2758440"/>
                </a:moveTo>
                <a:lnTo>
                  <a:pt x="2795019" y="2758440"/>
                </a:lnTo>
              </a:path>
              <a:path w="8513445" h="3962400">
                <a:moveTo>
                  <a:pt x="3403095" y="2758440"/>
                </a:moveTo>
                <a:lnTo>
                  <a:pt x="3413763" y="2758440"/>
                </a:lnTo>
              </a:path>
              <a:path w="8513445" h="3962400">
                <a:moveTo>
                  <a:pt x="3691131" y="2758440"/>
                </a:moveTo>
                <a:lnTo>
                  <a:pt x="3723135" y="2758440"/>
                </a:lnTo>
              </a:path>
              <a:path w="8513445" h="3962400">
                <a:moveTo>
                  <a:pt x="5237991" y="2758439"/>
                </a:moveTo>
                <a:lnTo>
                  <a:pt x="5259327" y="2758439"/>
                </a:lnTo>
              </a:path>
              <a:path w="8513445" h="3962400">
                <a:moveTo>
                  <a:pt x="5632707" y="2758439"/>
                </a:moveTo>
                <a:lnTo>
                  <a:pt x="5654043" y="2758439"/>
                </a:lnTo>
              </a:path>
              <a:path w="8513445" h="3962400">
                <a:moveTo>
                  <a:pt x="6187443" y="2758439"/>
                </a:moveTo>
                <a:lnTo>
                  <a:pt x="6208779" y="2758439"/>
                </a:lnTo>
              </a:path>
              <a:path w="8513445" h="3962400">
                <a:moveTo>
                  <a:pt x="6571491" y="2758439"/>
                </a:moveTo>
                <a:lnTo>
                  <a:pt x="6592827" y="2758439"/>
                </a:lnTo>
              </a:path>
              <a:path w="8513445" h="3962400">
                <a:moveTo>
                  <a:pt x="7126227" y="2758439"/>
                </a:moveTo>
                <a:lnTo>
                  <a:pt x="7158231" y="2758439"/>
                </a:lnTo>
              </a:path>
              <a:path w="8513445" h="3962400">
                <a:moveTo>
                  <a:pt x="7499607" y="2758439"/>
                </a:moveTo>
                <a:lnTo>
                  <a:pt x="7510275" y="2758439"/>
                </a:lnTo>
              </a:path>
              <a:path w="8513445" h="3962400">
                <a:moveTo>
                  <a:pt x="8075679" y="2758439"/>
                </a:moveTo>
                <a:lnTo>
                  <a:pt x="8097015" y="2758439"/>
                </a:lnTo>
              </a:path>
              <a:path w="8513445" h="3962400">
                <a:moveTo>
                  <a:pt x="8438391" y="2758439"/>
                </a:moveTo>
                <a:lnTo>
                  <a:pt x="8459727" y="2758439"/>
                </a:lnTo>
              </a:path>
              <a:path w="8513445" h="3962400">
                <a:moveTo>
                  <a:pt x="533403" y="2766060"/>
                </a:moveTo>
                <a:lnTo>
                  <a:pt x="554739" y="2766060"/>
                </a:lnTo>
              </a:path>
              <a:path w="8513445" h="3962400">
                <a:moveTo>
                  <a:pt x="896115" y="2766060"/>
                </a:moveTo>
                <a:lnTo>
                  <a:pt x="906783" y="2766060"/>
                </a:lnTo>
              </a:path>
              <a:path w="8513445" h="3962400">
                <a:moveTo>
                  <a:pt x="1472187" y="2766060"/>
                </a:moveTo>
                <a:lnTo>
                  <a:pt x="1504191" y="2766060"/>
                </a:lnTo>
              </a:path>
              <a:path w="8513445" h="3962400">
                <a:moveTo>
                  <a:pt x="1845567" y="2766060"/>
                </a:moveTo>
                <a:lnTo>
                  <a:pt x="1856235" y="2766060"/>
                </a:lnTo>
              </a:path>
              <a:path w="8513445" h="3962400">
                <a:moveTo>
                  <a:pt x="2421639" y="2766060"/>
                </a:moveTo>
                <a:lnTo>
                  <a:pt x="2442975" y="2766060"/>
                </a:lnTo>
              </a:path>
              <a:path w="8513445" h="3962400">
                <a:moveTo>
                  <a:pt x="2784351" y="2766060"/>
                </a:moveTo>
                <a:lnTo>
                  <a:pt x="2795019" y="2766060"/>
                </a:lnTo>
              </a:path>
              <a:path w="8513445" h="3962400">
                <a:moveTo>
                  <a:pt x="3403095" y="2766060"/>
                </a:moveTo>
                <a:lnTo>
                  <a:pt x="3413763" y="2766060"/>
                </a:lnTo>
              </a:path>
              <a:path w="8513445" h="3962400">
                <a:moveTo>
                  <a:pt x="3691131" y="2766060"/>
                </a:moveTo>
                <a:lnTo>
                  <a:pt x="3723135" y="2766060"/>
                </a:lnTo>
              </a:path>
              <a:path w="8513445" h="3962400">
                <a:moveTo>
                  <a:pt x="5237991" y="2766059"/>
                </a:moveTo>
                <a:lnTo>
                  <a:pt x="5259327" y="2766059"/>
                </a:lnTo>
              </a:path>
              <a:path w="8513445" h="3962400">
                <a:moveTo>
                  <a:pt x="5632707" y="2766059"/>
                </a:moveTo>
                <a:lnTo>
                  <a:pt x="5654043" y="2766059"/>
                </a:lnTo>
              </a:path>
              <a:path w="8513445" h="3962400">
                <a:moveTo>
                  <a:pt x="6187443" y="2766059"/>
                </a:moveTo>
                <a:lnTo>
                  <a:pt x="6208779" y="2766059"/>
                </a:lnTo>
              </a:path>
              <a:path w="8513445" h="3962400">
                <a:moveTo>
                  <a:pt x="6571491" y="2766059"/>
                </a:moveTo>
                <a:lnTo>
                  <a:pt x="6592827" y="2766059"/>
                </a:lnTo>
              </a:path>
              <a:path w="8513445" h="3962400">
                <a:moveTo>
                  <a:pt x="7126227" y="2766059"/>
                </a:moveTo>
                <a:lnTo>
                  <a:pt x="7158231" y="2766059"/>
                </a:lnTo>
              </a:path>
              <a:path w="8513445" h="3962400">
                <a:moveTo>
                  <a:pt x="7499607" y="2766059"/>
                </a:moveTo>
                <a:lnTo>
                  <a:pt x="7510275" y="2766059"/>
                </a:lnTo>
              </a:path>
              <a:path w="8513445" h="3962400">
                <a:moveTo>
                  <a:pt x="8075679" y="2766059"/>
                </a:moveTo>
                <a:lnTo>
                  <a:pt x="8097015" y="2766059"/>
                </a:lnTo>
              </a:path>
              <a:path w="8513445" h="3962400">
                <a:moveTo>
                  <a:pt x="8438391" y="2766059"/>
                </a:moveTo>
                <a:lnTo>
                  <a:pt x="8459727" y="2766059"/>
                </a:lnTo>
              </a:path>
              <a:path w="8513445" h="3962400">
                <a:moveTo>
                  <a:pt x="533403" y="2773680"/>
                </a:moveTo>
                <a:lnTo>
                  <a:pt x="554739" y="2773680"/>
                </a:lnTo>
              </a:path>
              <a:path w="8513445" h="3962400">
                <a:moveTo>
                  <a:pt x="896115" y="2773680"/>
                </a:moveTo>
                <a:lnTo>
                  <a:pt x="906783" y="2773680"/>
                </a:lnTo>
              </a:path>
              <a:path w="8513445" h="3962400">
                <a:moveTo>
                  <a:pt x="1472187" y="2773680"/>
                </a:moveTo>
                <a:lnTo>
                  <a:pt x="1504191" y="2773680"/>
                </a:lnTo>
              </a:path>
              <a:path w="8513445" h="3962400">
                <a:moveTo>
                  <a:pt x="1845567" y="2773680"/>
                </a:moveTo>
                <a:lnTo>
                  <a:pt x="1856235" y="2773680"/>
                </a:lnTo>
              </a:path>
              <a:path w="8513445" h="3962400">
                <a:moveTo>
                  <a:pt x="2421639" y="2773680"/>
                </a:moveTo>
                <a:lnTo>
                  <a:pt x="2442975" y="2773680"/>
                </a:lnTo>
              </a:path>
              <a:path w="8513445" h="3962400">
                <a:moveTo>
                  <a:pt x="2784351" y="2773680"/>
                </a:moveTo>
                <a:lnTo>
                  <a:pt x="2795019" y="2773680"/>
                </a:lnTo>
              </a:path>
              <a:path w="8513445" h="3962400">
                <a:moveTo>
                  <a:pt x="3413763" y="2773680"/>
                </a:moveTo>
                <a:lnTo>
                  <a:pt x="3424431" y="2773680"/>
                </a:lnTo>
              </a:path>
              <a:path w="8513445" h="3962400">
                <a:moveTo>
                  <a:pt x="3680463" y="2773680"/>
                </a:moveTo>
                <a:lnTo>
                  <a:pt x="3723135" y="2773680"/>
                </a:lnTo>
              </a:path>
              <a:path w="8513445" h="3962400">
                <a:moveTo>
                  <a:pt x="5237991" y="2773679"/>
                </a:moveTo>
                <a:lnTo>
                  <a:pt x="5259327" y="2773679"/>
                </a:lnTo>
              </a:path>
              <a:path w="8513445" h="3962400">
                <a:moveTo>
                  <a:pt x="5632707" y="2773679"/>
                </a:moveTo>
                <a:lnTo>
                  <a:pt x="5654043" y="2773679"/>
                </a:lnTo>
              </a:path>
              <a:path w="8513445" h="3962400">
                <a:moveTo>
                  <a:pt x="6187443" y="2773679"/>
                </a:moveTo>
                <a:lnTo>
                  <a:pt x="6208779" y="2773679"/>
                </a:lnTo>
              </a:path>
              <a:path w="8513445" h="3962400">
                <a:moveTo>
                  <a:pt x="6571491" y="2773679"/>
                </a:moveTo>
                <a:lnTo>
                  <a:pt x="6592827" y="2773679"/>
                </a:lnTo>
              </a:path>
              <a:path w="8513445" h="3962400">
                <a:moveTo>
                  <a:pt x="7126227" y="2773679"/>
                </a:moveTo>
                <a:lnTo>
                  <a:pt x="7158231" y="2773679"/>
                </a:lnTo>
              </a:path>
              <a:path w="8513445" h="3962400">
                <a:moveTo>
                  <a:pt x="7499607" y="2773679"/>
                </a:moveTo>
                <a:lnTo>
                  <a:pt x="7510275" y="2773679"/>
                </a:lnTo>
              </a:path>
              <a:path w="8513445" h="3962400">
                <a:moveTo>
                  <a:pt x="8075679" y="2773679"/>
                </a:moveTo>
                <a:lnTo>
                  <a:pt x="8097015" y="2773679"/>
                </a:lnTo>
              </a:path>
              <a:path w="8513445" h="3962400">
                <a:moveTo>
                  <a:pt x="8438391" y="2773679"/>
                </a:moveTo>
                <a:lnTo>
                  <a:pt x="8459727" y="2773679"/>
                </a:lnTo>
              </a:path>
              <a:path w="8513445" h="3962400">
                <a:moveTo>
                  <a:pt x="533403" y="2781300"/>
                </a:moveTo>
                <a:lnTo>
                  <a:pt x="554739" y="2781300"/>
                </a:lnTo>
              </a:path>
              <a:path w="8513445" h="3962400">
                <a:moveTo>
                  <a:pt x="885447" y="2781300"/>
                </a:moveTo>
                <a:lnTo>
                  <a:pt x="906783" y="2781300"/>
                </a:lnTo>
              </a:path>
              <a:path w="8513445" h="3962400">
                <a:moveTo>
                  <a:pt x="1472187" y="2781300"/>
                </a:moveTo>
                <a:lnTo>
                  <a:pt x="1504191" y="2781300"/>
                </a:lnTo>
              </a:path>
              <a:path w="8513445" h="3962400">
                <a:moveTo>
                  <a:pt x="1845567" y="2781300"/>
                </a:moveTo>
                <a:lnTo>
                  <a:pt x="1856235" y="2781300"/>
                </a:lnTo>
              </a:path>
              <a:path w="8513445" h="3962400">
                <a:moveTo>
                  <a:pt x="2421639" y="2781300"/>
                </a:moveTo>
                <a:lnTo>
                  <a:pt x="2442975" y="2781300"/>
                </a:lnTo>
              </a:path>
              <a:path w="8513445" h="3962400">
                <a:moveTo>
                  <a:pt x="2784351" y="2781300"/>
                </a:moveTo>
                <a:lnTo>
                  <a:pt x="2795019" y="2781300"/>
                </a:lnTo>
              </a:path>
              <a:path w="8513445" h="3962400">
                <a:moveTo>
                  <a:pt x="3413763" y="2781300"/>
                </a:moveTo>
                <a:lnTo>
                  <a:pt x="3424431" y="2781300"/>
                </a:lnTo>
              </a:path>
              <a:path w="8513445" h="3962400">
                <a:moveTo>
                  <a:pt x="3680463" y="2781300"/>
                </a:moveTo>
                <a:lnTo>
                  <a:pt x="3712467" y="2781300"/>
                </a:lnTo>
              </a:path>
              <a:path w="8513445" h="3962400">
                <a:moveTo>
                  <a:pt x="5237991" y="2781299"/>
                </a:moveTo>
                <a:lnTo>
                  <a:pt x="5259327" y="2781299"/>
                </a:lnTo>
              </a:path>
              <a:path w="8513445" h="3962400">
                <a:moveTo>
                  <a:pt x="5632707" y="2781299"/>
                </a:moveTo>
                <a:lnTo>
                  <a:pt x="5654043" y="2781299"/>
                </a:lnTo>
              </a:path>
              <a:path w="8513445" h="3962400">
                <a:moveTo>
                  <a:pt x="6187443" y="2781299"/>
                </a:moveTo>
                <a:lnTo>
                  <a:pt x="6208779" y="2781299"/>
                </a:lnTo>
              </a:path>
              <a:path w="8513445" h="3962400">
                <a:moveTo>
                  <a:pt x="6571491" y="2781299"/>
                </a:moveTo>
                <a:lnTo>
                  <a:pt x="6592827" y="2781299"/>
                </a:lnTo>
              </a:path>
              <a:path w="8513445" h="3962400">
                <a:moveTo>
                  <a:pt x="7126227" y="2781299"/>
                </a:moveTo>
                <a:lnTo>
                  <a:pt x="7158231" y="2781299"/>
                </a:lnTo>
              </a:path>
              <a:path w="8513445" h="3962400">
                <a:moveTo>
                  <a:pt x="7499607" y="2781299"/>
                </a:moveTo>
                <a:lnTo>
                  <a:pt x="7510275" y="2781299"/>
                </a:lnTo>
              </a:path>
              <a:path w="8513445" h="3962400">
                <a:moveTo>
                  <a:pt x="8075679" y="2781299"/>
                </a:moveTo>
                <a:lnTo>
                  <a:pt x="8097015" y="2781299"/>
                </a:lnTo>
              </a:path>
              <a:path w="8513445" h="3962400">
                <a:moveTo>
                  <a:pt x="8438391" y="2781299"/>
                </a:moveTo>
                <a:lnTo>
                  <a:pt x="8459727" y="2781299"/>
                </a:lnTo>
              </a:path>
              <a:path w="8513445" h="3962400">
                <a:moveTo>
                  <a:pt x="533403" y="2788920"/>
                </a:moveTo>
                <a:lnTo>
                  <a:pt x="554739" y="2788920"/>
                </a:lnTo>
              </a:path>
              <a:path w="8513445" h="3962400">
                <a:moveTo>
                  <a:pt x="885447" y="2788920"/>
                </a:moveTo>
                <a:lnTo>
                  <a:pt x="906783" y="2788920"/>
                </a:lnTo>
              </a:path>
              <a:path w="8513445" h="3962400">
                <a:moveTo>
                  <a:pt x="1472187" y="2788920"/>
                </a:moveTo>
                <a:lnTo>
                  <a:pt x="1504191" y="2788920"/>
                </a:lnTo>
              </a:path>
              <a:path w="8513445" h="3962400">
                <a:moveTo>
                  <a:pt x="1845567" y="2788920"/>
                </a:moveTo>
                <a:lnTo>
                  <a:pt x="1856235" y="2788920"/>
                </a:lnTo>
              </a:path>
              <a:path w="8513445" h="3962400">
                <a:moveTo>
                  <a:pt x="2432307" y="2788920"/>
                </a:moveTo>
                <a:lnTo>
                  <a:pt x="2442975" y="2788920"/>
                </a:lnTo>
              </a:path>
              <a:path w="8513445" h="3962400">
                <a:moveTo>
                  <a:pt x="2784351" y="2788920"/>
                </a:moveTo>
                <a:lnTo>
                  <a:pt x="2795019" y="2788920"/>
                </a:lnTo>
              </a:path>
              <a:path w="8513445" h="3962400">
                <a:moveTo>
                  <a:pt x="3413763" y="2788920"/>
                </a:moveTo>
                <a:lnTo>
                  <a:pt x="3424431" y="2788920"/>
                </a:lnTo>
              </a:path>
              <a:path w="8513445" h="3962400">
                <a:moveTo>
                  <a:pt x="3680463" y="2788920"/>
                </a:moveTo>
                <a:lnTo>
                  <a:pt x="3712467" y="2788920"/>
                </a:lnTo>
              </a:path>
              <a:path w="8513445" h="3962400">
                <a:moveTo>
                  <a:pt x="5237991" y="2788919"/>
                </a:moveTo>
                <a:lnTo>
                  <a:pt x="5259327" y="2788919"/>
                </a:lnTo>
              </a:path>
              <a:path w="8513445" h="3962400">
                <a:moveTo>
                  <a:pt x="5632707" y="2788919"/>
                </a:moveTo>
                <a:lnTo>
                  <a:pt x="5654043" y="2788919"/>
                </a:lnTo>
              </a:path>
              <a:path w="8513445" h="3962400">
                <a:moveTo>
                  <a:pt x="6187443" y="2788919"/>
                </a:moveTo>
                <a:lnTo>
                  <a:pt x="6208779" y="2788919"/>
                </a:lnTo>
              </a:path>
              <a:path w="8513445" h="3962400">
                <a:moveTo>
                  <a:pt x="6571491" y="2788919"/>
                </a:moveTo>
                <a:lnTo>
                  <a:pt x="6592827" y="2788919"/>
                </a:lnTo>
              </a:path>
              <a:path w="8513445" h="3962400">
                <a:moveTo>
                  <a:pt x="7126227" y="2788919"/>
                </a:moveTo>
                <a:lnTo>
                  <a:pt x="7158231" y="2788919"/>
                </a:lnTo>
              </a:path>
              <a:path w="8513445" h="3962400">
                <a:moveTo>
                  <a:pt x="7499607" y="2788919"/>
                </a:moveTo>
                <a:lnTo>
                  <a:pt x="7510275" y="2788919"/>
                </a:lnTo>
              </a:path>
              <a:path w="8513445" h="3962400">
                <a:moveTo>
                  <a:pt x="8075679" y="2788919"/>
                </a:moveTo>
                <a:lnTo>
                  <a:pt x="8097015" y="2788919"/>
                </a:lnTo>
              </a:path>
              <a:path w="8513445" h="3962400">
                <a:moveTo>
                  <a:pt x="8438391" y="2788919"/>
                </a:moveTo>
                <a:lnTo>
                  <a:pt x="8459727" y="2788919"/>
                </a:lnTo>
              </a:path>
              <a:path w="8513445" h="3962400">
                <a:moveTo>
                  <a:pt x="533403" y="2796540"/>
                </a:moveTo>
                <a:lnTo>
                  <a:pt x="554739" y="2796540"/>
                </a:lnTo>
              </a:path>
              <a:path w="8513445" h="3962400">
                <a:moveTo>
                  <a:pt x="885447" y="2796540"/>
                </a:moveTo>
                <a:lnTo>
                  <a:pt x="906783" y="2796540"/>
                </a:lnTo>
              </a:path>
              <a:path w="8513445" h="3962400">
                <a:moveTo>
                  <a:pt x="1472187" y="2796540"/>
                </a:moveTo>
                <a:lnTo>
                  <a:pt x="1504191" y="2796540"/>
                </a:lnTo>
              </a:path>
              <a:path w="8513445" h="3962400">
                <a:moveTo>
                  <a:pt x="1845567" y="2796540"/>
                </a:moveTo>
                <a:lnTo>
                  <a:pt x="1856235" y="2796540"/>
                </a:lnTo>
              </a:path>
              <a:path w="8513445" h="3962400">
                <a:moveTo>
                  <a:pt x="2432307" y="2796540"/>
                </a:moveTo>
                <a:lnTo>
                  <a:pt x="2442975" y="2796540"/>
                </a:lnTo>
              </a:path>
              <a:path w="8513445" h="3962400">
                <a:moveTo>
                  <a:pt x="2784351" y="2796540"/>
                </a:moveTo>
                <a:lnTo>
                  <a:pt x="2795019" y="2796540"/>
                </a:lnTo>
              </a:path>
              <a:path w="8513445" h="3962400">
                <a:moveTo>
                  <a:pt x="3413763" y="2796540"/>
                </a:moveTo>
                <a:lnTo>
                  <a:pt x="3424431" y="2796540"/>
                </a:lnTo>
              </a:path>
              <a:path w="8513445" h="3962400">
                <a:moveTo>
                  <a:pt x="3680463" y="2796540"/>
                </a:moveTo>
                <a:lnTo>
                  <a:pt x="3712467" y="2796540"/>
                </a:lnTo>
              </a:path>
              <a:path w="8513445" h="3962400">
                <a:moveTo>
                  <a:pt x="5248659" y="2796539"/>
                </a:moveTo>
                <a:lnTo>
                  <a:pt x="5269995" y="2796539"/>
                </a:lnTo>
              </a:path>
              <a:path w="8513445" h="3962400">
                <a:moveTo>
                  <a:pt x="5632707" y="2796539"/>
                </a:moveTo>
                <a:lnTo>
                  <a:pt x="5654043" y="2796539"/>
                </a:lnTo>
              </a:path>
              <a:path w="8513445" h="3962400">
                <a:moveTo>
                  <a:pt x="6187443" y="2796539"/>
                </a:moveTo>
                <a:lnTo>
                  <a:pt x="6208779" y="2796539"/>
                </a:lnTo>
              </a:path>
              <a:path w="8513445" h="3962400">
                <a:moveTo>
                  <a:pt x="6571491" y="2796539"/>
                </a:moveTo>
                <a:lnTo>
                  <a:pt x="6592827" y="2796539"/>
                </a:lnTo>
              </a:path>
              <a:path w="8513445" h="3962400">
                <a:moveTo>
                  <a:pt x="7126227" y="2796539"/>
                </a:moveTo>
                <a:lnTo>
                  <a:pt x="7158231" y="2796539"/>
                </a:lnTo>
              </a:path>
              <a:path w="8513445" h="3962400">
                <a:moveTo>
                  <a:pt x="7499607" y="2796539"/>
                </a:moveTo>
                <a:lnTo>
                  <a:pt x="7510275" y="2796539"/>
                </a:lnTo>
              </a:path>
              <a:path w="8513445" h="3962400">
                <a:moveTo>
                  <a:pt x="8075679" y="2796539"/>
                </a:moveTo>
                <a:lnTo>
                  <a:pt x="8097015" y="2796539"/>
                </a:lnTo>
              </a:path>
              <a:path w="8513445" h="3962400">
                <a:moveTo>
                  <a:pt x="8438391" y="2796539"/>
                </a:moveTo>
                <a:lnTo>
                  <a:pt x="8459727" y="2796539"/>
                </a:lnTo>
              </a:path>
              <a:path w="8513445" h="3962400">
                <a:moveTo>
                  <a:pt x="533403" y="2804160"/>
                </a:moveTo>
                <a:lnTo>
                  <a:pt x="554739" y="2804160"/>
                </a:lnTo>
              </a:path>
              <a:path w="8513445" h="3962400">
                <a:moveTo>
                  <a:pt x="885447" y="2804160"/>
                </a:moveTo>
                <a:lnTo>
                  <a:pt x="906783" y="2804160"/>
                </a:lnTo>
              </a:path>
              <a:path w="8513445" h="3962400">
                <a:moveTo>
                  <a:pt x="1472187" y="2804160"/>
                </a:moveTo>
                <a:lnTo>
                  <a:pt x="1504191" y="2804160"/>
                </a:lnTo>
              </a:path>
              <a:path w="8513445" h="3962400">
                <a:moveTo>
                  <a:pt x="1845567" y="2804160"/>
                </a:moveTo>
                <a:lnTo>
                  <a:pt x="1856235" y="2804160"/>
                </a:lnTo>
              </a:path>
              <a:path w="8513445" h="3962400">
                <a:moveTo>
                  <a:pt x="2432307" y="2804160"/>
                </a:moveTo>
                <a:lnTo>
                  <a:pt x="2442975" y="2804160"/>
                </a:lnTo>
              </a:path>
              <a:path w="8513445" h="3962400">
                <a:moveTo>
                  <a:pt x="2784351" y="2804160"/>
                </a:moveTo>
                <a:lnTo>
                  <a:pt x="2795019" y="2804160"/>
                </a:lnTo>
              </a:path>
              <a:path w="8513445" h="3962400">
                <a:moveTo>
                  <a:pt x="3413763" y="2804160"/>
                </a:moveTo>
                <a:lnTo>
                  <a:pt x="3424431" y="2804160"/>
                </a:lnTo>
              </a:path>
              <a:path w="8513445" h="3962400">
                <a:moveTo>
                  <a:pt x="3680463" y="2804160"/>
                </a:moveTo>
                <a:lnTo>
                  <a:pt x="3712467" y="2804160"/>
                </a:lnTo>
              </a:path>
              <a:path w="8513445" h="3962400">
                <a:moveTo>
                  <a:pt x="5248659" y="2804159"/>
                </a:moveTo>
                <a:lnTo>
                  <a:pt x="5269995" y="2804159"/>
                </a:lnTo>
              </a:path>
              <a:path w="8513445" h="3962400">
                <a:moveTo>
                  <a:pt x="5632707" y="2804159"/>
                </a:moveTo>
                <a:lnTo>
                  <a:pt x="5643375" y="2804159"/>
                </a:lnTo>
              </a:path>
              <a:path w="8513445" h="3962400">
                <a:moveTo>
                  <a:pt x="6187443" y="2804159"/>
                </a:moveTo>
                <a:lnTo>
                  <a:pt x="6208779" y="2804159"/>
                </a:lnTo>
              </a:path>
              <a:path w="8513445" h="3962400">
                <a:moveTo>
                  <a:pt x="6571491" y="2804159"/>
                </a:moveTo>
                <a:lnTo>
                  <a:pt x="6592827" y="2804159"/>
                </a:lnTo>
              </a:path>
              <a:path w="8513445" h="3962400">
                <a:moveTo>
                  <a:pt x="7126227" y="2804159"/>
                </a:moveTo>
                <a:lnTo>
                  <a:pt x="7158231" y="2804159"/>
                </a:lnTo>
              </a:path>
              <a:path w="8513445" h="3962400">
                <a:moveTo>
                  <a:pt x="7499607" y="2804159"/>
                </a:moveTo>
                <a:lnTo>
                  <a:pt x="7510275" y="2804159"/>
                </a:lnTo>
              </a:path>
              <a:path w="8513445" h="3962400">
                <a:moveTo>
                  <a:pt x="8086347" y="2804159"/>
                </a:moveTo>
                <a:lnTo>
                  <a:pt x="8097015" y="2804159"/>
                </a:lnTo>
              </a:path>
              <a:path w="8513445" h="3962400">
                <a:moveTo>
                  <a:pt x="8438391" y="2804159"/>
                </a:moveTo>
                <a:lnTo>
                  <a:pt x="8459727" y="2804159"/>
                </a:lnTo>
              </a:path>
              <a:path w="8513445" h="3962400">
                <a:moveTo>
                  <a:pt x="533403" y="2811780"/>
                </a:moveTo>
                <a:lnTo>
                  <a:pt x="554739" y="2811780"/>
                </a:lnTo>
              </a:path>
              <a:path w="8513445" h="3962400">
                <a:moveTo>
                  <a:pt x="885447" y="2811780"/>
                </a:moveTo>
                <a:lnTo>
                  <a:pt x="906783" y="2811780"/>
                </a:lnTo>
              </a:path>
              <a:path w="8513445" h="3962400">
                <a:moveTo>
                  <a:pt x="1472187" y="2811780"/>
                </a:moveTo>
                <a:lnTo>
                  <a:pt x="1504191" y="2811780"/>
                </a:lnTo>
              </a:path>
              <a:path w="8513445" h="3962400">
                <a:moveTo>
                  <a:pt x="1845567" y="2811780"/>
                </a:moveTo>
                <a:lnTo>
                  <a:pt x="1856235" y="2811780"/>
                </a:lnTo>
              </a:path>
              <a:path w="8513445" h="3962400">
                <a:moveTo>
                  <a:pt x="2432307" y="2811780"/>
                </a:moveTo>
                <a:lnTo>
                  <a:pt x="2453643" y="2811780"/>
                </a:lnTo>
              </a:path>
              <a:path w="8513445" h="3962400">
                <a:moveTo>
                  <a:pt x="2773683" y="2811780"/>
                </a:moveTo>
                <a:lnTo>
                  <a:pt x="2795019" y="2811780"/>
                </a:lnTo>
              </a:path>
              <a:path w="8513445" h="3962400">
                <a:moveTo>
                  <a:pt x="3413763" y="2811780"/>
                </a:moveTo>
                <a:lnTo>
                  <a:pt x="3435099" y="2811780"/>
                </a:lnTo>
              </a:path>
              <a:path w="8513445" h="3962400">
                <a:moveTo>
                  <a:pt x="3680463" y="2811780"/>
                </a:moveTo>
                <a:lnTo>
                  <a:pt x="3712467" y="2811780"/>
                </a:lnTo>
              </a:path>
              <a:path w="8513445" h="3962400">
                <a:moveTo>
                  <a:pt x="5248659" y="2811779"/>
                </a:moveTo>
                <a:lnTo>
                  <a:pt x="5269995" y="2811779"/>
                </a:lnTo>
              </a:path>
              <a:path w="8513445" h="3962400">
                <a:moveTo>
                  <a:pt x="5632707" y="2811779"/>
                </a:moveTo>
                <a:lnTo>
                  <a:pt x="5643375" y="2811779"/>
                </a:lnTo>
              </a:path>
              <a:path w="8513445" h="3962400">
                <a:moveTo>
                  <a:pt x="6187443" y="2811779"/>
                </a:moveTo>
                <a:lnTo>
                  <a:pt x="6208779" y="2811779"/>
                </a:lnTo>
              </a:path>
              <a:path w="8513445" h="3962400">
                <a:moveTo>
                  <a:pt x="6571491" y="2811779"/>
                </a:moveTo>
                <a:lnTo>
                  <a:pt x="6592827" y="2811779"/>
                </a:lnTo>
              </a:path>
              <a:path w="8513445" h="3962400">
                <a:moveTo>
                  <a:pt x="7126227" y="2811779"/>
                </a:moveTo>
                <a:lnTo>
                  <a:pt x="7158231" y="2811779"/>
                </a:lnTo>
              </a:path>
              <a:path w="8513445" h="3962400">
                <a:moveTo>
                  <a:pt x="7499607" y="2811779"/>
                </a:moveTo>
                <a:lnTo>
                  <a:pt x="7510275" y="2811779"/>
                </a:lnTo>
              </a:path>
              <a:path w="8513445" h="3962400">
                <a:moveTo>
                  <a:pt x="8086347" y="2811779"/>
                </a:moveTo>
                <a:lnTo>
                  <a:pt x="8097015" y="2811779"/>
                </a:lnTo>
              </a:path>
              <a:path w="8513445" h="3962400">
                <a:moveTo>
                  <a:pt x="8438391" y="2811779"/>
                </a:moveTo>
                <a:lnTo>
                  <a:pt x="8459727" y="2811779"/>
                </a:lnTo>
              </a:path>
              <a:path w="8513445" h="3962400">
                <a:moveTo>
                  <a:pt x="533403" y="2819400"/>
                </a:moveTo>
                <a:lnTo>
                  <a:pt x="554739" y="2819400"/>
                </a:lnTo>
              </a:path>
              <a:path w="8513445" h="3962400">
                <a:moveTo>
                  <a:pt x="885447" y="2819400"/>
                </a:moveTo>
                <a:lnTo>
                  <a:pt x="906783" y="2819400"/>
                </a:lnTo>
              </a:path>
              <a:path w="8513445" h="3962400">
                <a:moveTo>
                  <a:pt x="1482855" y="2819400"/>
                </a:moveTo>
                <a:lnTo>
                  <a:pt x="1504191" y="2819400"/>
                </a:lnTo>
              </a:path>
              <a:path w="8513445" h="3962400">
                <a:moveTo>
                  <a:pt x="1845567" y="2819400"/>
                </a:moveTo>
                <a:lnTo>
                  <a:pt x="1856235" y="2819400"/>
                </a:lnTo>
              </a:path>
              <a:path w="8513445" h="3962400">
                <a:moveTo>
                  <a:pt x="2432307" y="2819400"/>
                </a:moveTo>
                <a:lnTo>
                  <a:pt x="2453643" y="2819400"/>
                </a:lnTo>
              </a:path>
              <a:path w="8513445" h="3962400">
                <a:moveTo>
                  <a:pt x="2773683" y="2819400"/>
                </a:moveTo>
                <a:lnTo>
                  <a:pt x="2795019" y="2819400"/>
                </a:lnTo>
              </a:path>
              <a:path w="8513445" h="3962400">
                <a:moveTo>
                  <a:pt x="3413763" y="2819400"/>
                </a:moveTo>
                <a:lnTo>
                  <a:pt x="3435099" y="2819400"/>
                </a:lnTo>
              </a:path>
              <a:path w="8513445" h="3962400">
                <a:moveTo>
                  <a:pt x="3680463" y="2819400"/>
                </a:moveTo>
                <a:lnTo>
                  <a:pt x="3701799" y="2819400"/>
                </a:lnTo>
              </a:path>
              <a:path w="8513445" h="3962400">
                <a:moveTo>
                  <a:pt x="5248659" y="2819399"/>
                </a:moveTo>
                <a:lnTo>
                  <a:pt x="5269995" y="2819399"/>
                </a:lnTo>
              </a:path>
              <a:path w="8513445" h="3962400">
                <a:moveTo>
                  <a:pt x="5632707" y="2819399"/>
                </a:moveTo>
                <a:lnTo>
                  <a:pt x="5643375" y="2819399"/>
                </a:lnTo>
              </a:path>
              <a:path w="8513445" h="3962400">
                <a:moveTo>
                  <a:pt x="6198111" y="2819399"/>
                </a:moveTo>
                <a:lnTo>
                  <a:pt x="6208779" y="2819399"/>
                </a:lnTo>
              </a:path>
              <a:path w="8513445" h="3962400">
                <a:moveTo>
                  <a:pt x="6560823" y="2819399"/>
                </a:moveTo>
                <a:lnTo>
                  <a:pt x="6592827" y="2819399"/>
                </a:lnTo>
              </a:path>
              <a:path w="8513445" h="3962400">
                <a:moveTo>
                  <a:pt x="7136895" y="2819399"/>
                </a:moveTo>
                <a:lnTo>
                  <a:pt x="7168899" y="2819399"/>
                </a:lnTo>
              </a:path>
              <a:path w="8513445" h="3962400">
                <a:moveTo>
                  <a:pt x="7488939" y="2819399"/>
                </a:moveTo>
                <a:lnTo>
                  <a:pt x="7510275" y="2819399"/>
                </a:lnTo>
              </a:path>
              <a:path w="8513445" h="3962400">
                <a:moveTo>
                  <a:pt x="8086347" y="2819399"/>
                </a:moveTo>
                <a:lnTo>
                  <a:pt x="8107683" y="2819399"/>
                </a:lnTo>
              </a:path>
              <a:path w="8513445" h="3962400">
                <a:moveTo>
                  <a:pt x="8427723" y="2819399"/>
                </a:moveTo>
                <a:lnTo>
                  <a:pt x="8449059" y="2819399"/>
                </a:lnTo>
              </a:path>
              <a:path w="8513445" h="3962400">
                <a:moveTo>
                  <a:pt x="533403" y="2827020"/>
                </a:moveTo>
                <a:lnTo>
                  <a:pt x="554739" y="2827020"/>
                </a:lnTo>
              </a:path>
              <a:path w="8513445" h="3962400">
                <a:moveTo>
                  <a:pt x="885447" y="2827020"/>
                </a:moveTo>
                <a:lnTo>
                  <a:pt x="906783" y="2827020"/>
                </a:lnTo>
              </a:path>
              <a:path w="8513445" h="3962400">
                <a:moveTo>
                  <a:pt x="1482855" y="2827020"/>
                </a:moveTo>
                <a:lnTo>
                  <a:pt x="1504191" y="2827020"/>
                </a:lnTo>
              </a:path>
              <a:path w="8513445" h="3962400">
                <a:moveTo>
                  <a:pt x="1845567" y="2827020"/>
                </a:moveTo>
                <a:lnTo>
                  <a:pt x="1856235" y="2827020"/>
                </a:lnTo>
              </a:path>
              <a:path w="8513445" h="3962400">
                <a:moveTo>
                  <a:pt x="2432307" y="2827020"/>
                </a:moveTo>
                <a:lnTo>
                  <a:pt x="2453643" y="2827020"/>
                </a:lnTo>
              </a:path>
              <a:path w="8513445" h="3962400">
                <a:moveTo>
                  <a:pt x="2773683" y="2827020"/>
                </a:moveTo>
                <a:lnTo>
                  <a:pt x="2795019" y="2827020"/>
                </a:lnTo>
              </a:path>
              <a:path w="8513445" h="3962400">
                <a:moveTo>
                  <a:pt x="3413763" y="2827020"/>
                </a:moveTo>
                <a:lnTo>
                  <a:pt x="3435099" y="2827020"/>
                </a:lnTo>
              </a:path>
              <a:path w="8513445" h="3962400">
                <a:moveTo>
                  <a:pt x="3680463" y="2827020"/>
                </a:moveTo>
                <a:lnTo>
                  <a:pt x="3701799" y="2827020"/>
                </a:lnTo>
              </a:path>
              <a:path w="8513445" h="3962400">
                <a:moveTo>
                  <a:pt x="5248659" y="2827019"/>
                </a:moveTo>
                <a:lnTo>
                  <a:pt x="5269995" y="2827019"/>
                </a:lnTo>
              </a:path>
              <a:path w="8513445" h="3962400">
                <a:moveTo>
                  <a:pt x="5632707" y="2827019"/>
                </a:moveTo>
                <a:lnTo>
                  <a:pt x="5643375" y="2827019"/>
                </a:lnTo>
              </a:path>
              <a:path w="8513445" h="3962400">
                <a:moveTo>
                  <a:pt x="6198111" y="2827019"/>
                </a:moveTo>
                <a:lnTo>
                  <a:pt x="6208779" y="2827019"/>
                </a:lnTo>
              </a:path>
              <a:path w="8513445" h="3962400">
                <a:moveTo>
                  <a:pt x="6560823" y="2827019"/>
                </a:moveTo>
                <a:lnTo>
                  <a:pt x="6592827" y="2827019"/>
                </a:lnTo>
              </a:path>
              <a:path w="8513445" h="3962400">
                <a:moveTo>
                  <a:pt x="7136895" y="2827019"/>
                </a:moveTo>
                <a:lnTo>
                  <a:pt x="7168899" y="2827019"/>
                </a:lnTo>
              </a:path>
              <a:path w="8513445" h="3962400">
                <a:moveTo>
                  <a:pt x="7488939" y="2827019"/>
                </a:moveTo>
                <a:lnTo>
                  <a:pt x="7510275" y="2827019"/>
                </a:lnTo>
              </a:path>
              <a:path w="8513445" h="3962400">
                <a:moveTo>
                  <a:pt x="8086347" y="2827019"/>
                </a:moveTo>
                <a:lnTo>
                  <a:pt x="8107683" y="2827019"/>
                </a:lnTo>
              </a:path>
              <a:path w="8513445" h="3962400">
                <a:moveTo>
                  <a:pt x="8427723" y="2827019"/>
                </a:moveTo>
                <a:lnTo>
                  <a:pt x="8449059" y="2827019"/>
                </a:lnTo>
              </a:path>
              <a:path w="8513445" h="3962400">
                <a:moveTo>
                  <a:pt x="533403" y="2834640"/>
                </a:moveTo>
                <a:lnTo>
                  <a:pt x="554739" y="2834640"/>
                </a:lnTo>
              </a:path>
              <a:path w="8513445" h="3962400">
                <a:moveTo>
                  <a:pt x="885447" y="2834640"/>
                </a:moveTo>
                <a:lnTo>
                  <a:pt x="906783" y="2834640"/>
                </a:lnTo>
              </a:path>
              <a:path w="8513445" h="3962400">
                <a:moveTo>
                  <a:pt x="1482855" y="2834640"/>
                </a:moveTo>
                <a:lnTo>
                  <a:pt x="1504191" y="2834640"/>
                </a:lnTo>
              </a:path>
              <a:path w="8513445" h="3962400">
                <a:moveTo>
                  <a:pt x="1845567" y="2834640"/>
                </a:moveTo>
                <a:lnTo>
                  <a:pt x="1856235" y="2834640"/>
                </a:lnTo>
              </a:path>
              <a:path w="8513445" h="3962400">
                <a:moveTo>
                  <a:pt x="2432307" y="2834640"/>
                </a:moveTo>
                <a:lnTo>
                  <a:pt x="2453643" y="2834640"/>
                </a:lnTo>
              </a:path>
              <a:path w="8513445" h="3962400">
                <a:moveTo>
                  <a:pt x="2773683" y="2834640"/>
                </a:moveTo>
                <a:lnTo>
                  <a:pt x="2795019" y="2834640"/>
                </a:lnTo>
              </a:path>
              <a:path w="8513445" h="3962400">
                <a:moveTo>
                  <a:pt x="3413763" y="2834640"/>
                </a:moveTo>
                <a:lnTo>
                  <a:pt x="3435099" y="2834640"/>
                </a:lnTo>
              </a:path>
              <a:path w="8513445" h="3962400">
                <a:moveTo>
                  <a:pt x="3680463" y="2834640"/>
                </a:moveTo>
                <a:lnTo>
                  <a:pt x="3701799" y="2834640"/>
                </a:lnTo>
              </a:path>
              <a:path w="8513445" h="3962400">
                <a:moveTo>
                  <a:pt x="5248659" y="2834639"/>
                </a:moveTo>
                <a:lnTo>
                  <a:pt x="5269995" y="2834639"/>
                </a:lnTo>
              </a:path>
              <a:path w="8513445" h="3962400">
                <a:moveTo>
                  <a:pt x="5632707" y="2834639"/>
                </a:moveTo>
                <a:lnTo>
                  <a:pt x="5643375" y="2834639"/>
                </a:lnTo>
              </a:path>
              <a:path w="8513445" h="3962400">
                <a:moveTo>
                  <a:pt x="6198111" y="2834639"/>
                </a:moveTo>
                <a:lnTo>
                  <a:pt x="6208779" y="2834639"/>
                </a:lnTo>
              </a:path>
              <a:path w="8513445" h="3962400">
                <a:moveTo>
                  <a:pt x="6560823" y="2834639"/>
                </a:moveTo>
                <a:lnTo>
                  <a:pt x="6582159" y="2834639"/>
                </a:lnTo>
              </a:path>
              <a:path w="8513445" h="3962400">
                <a:moveTo>
                  <a:pt x="7136895" y="2834639"/>
                </a:moveTo>
                <a:lnTo>
                  <a:pt x="7168899" y="2834639"/>
                </a:lnTo>
              </a:path>
              <a:path w="8513445" h="3962400">
                <a:moveTo>
                  <a:pt x="7488939" y="2834639"/>
                </a:moveTo>
                <a:lnTo>
                  <a:pt x="7510275" y="2834639"/>
                </a:lnTo>
              </a:path>
              <a:path w="8513445" h="3962400">
                <a:moveTo>
                  <a:pt x="8086347" y="2834639"/>
                </a:moveTo>
                <a:lnTo>
                  <a:pt x="8107683" y="2834639"/>
                </a:lnTo>
              </a:path>
              <a:path w="8513445" h="3962400">
                <a:moveTo>
                  <a:pt x="8427723" y="2834639"/>
                </a:moveTo>
                <a:lnTo>
                  <a:pt x="8449059" y="2834639"/>
                </a:lnTo>
              </a:path>
              <a:path w="8513445" h="3962400">
                <a:moveTo>
                  <a:pt x="544071" y="2842260"/>
                </a:moveTo>
                <a:lnTo>
                  <a:pt x="554739" y="2842260"/>
                </a:lnTo>
              </a:path>
              <a:path w="8513445" h="3962400">
                <a:moveTo>
                  <a:pt x="885447" y="2842260"/>
                </a:moveTo>
                <a:lnTo>
                  <a:pt x="906783" y="2842260"/>
                </a:lnTo>
              </a:path>
              <a:path w="8513445" h="3962400">
                <a:moveTo>
                  <a:pt x="1482855" y="2842260"/>
                </a:moveTo>
                <a:lnTo>
                  <a:pt x="1514859" y="2842260"/>
                </a:lnTo>
              </a:path>
              <a:path w="8513445" h="3962400">
                <a:moveTo>
                  <a:pt x="1834899" y="2842260"/>
                </a:moveTo>
                <a:lnTo>
                  <a:pt x="1856235" y="2842260"/>
                </a:lnTo>
              </a:path>
              <a:path w="8513445" h="3962400">
                <a:moveTo>
                  <a:pt x="2432307" y="2842260"/>
                </a:moveTo>
                <a:lnTo>
                  <a:pt x="2453643" y="2842260"/>
                </a:lnTo>
              </a:path>
              <a:path w="8513445" h="3962400">
                <a:moveTo>
                  <a:pt x="2773683" y="2842260"/>
                </a:moveTo>
                <a:lnTo>
                  <a:pt x="2795019" y="2842260"/>
                </a:lnTo>
              </a:path>
              <a:path w="8513445" h="3962400">
                <a:moveTo>
                  <a:pt x="3413763" y="2842260"/>
                </a:moveTo>
                <a:lnTo>
                  <a:pt x="3435099" y="2842260"/>
                </a:lnTo>
              </a:path>
              <a:path w="8513445" h="3962400">
                <a:moveTo>
                  <a:pt x="3680463" y="2842260"/>
                </a:moveTo>
                <a:lnTo>
                  <a:pt x="3701799" y="2842260"/>
                </a:lnTo>
              </a:path>
              <a:path w="8513445" h="3962400">
                <a:moveTo>
                  <a:pt x="5248659" y="2842259"/>
                </a:moveTo>
                <a:lnTo>
                  <a:pt x="5269995" y="2842259"/>
                </a:lnTo>
              </a:path>
              <a:path w="8513445" h="3962400">
                <a:moveTo>
                  <a:pt x="5632707" y="2842259"/>
                </a:moveTo>
                <a:lnTo>
                  <a:pt x="5643375" y="2842259"/>
                </a:lnTo>
              </a:path>
              <a:path w="8513445" h="3962400">
                <a:moveTo>
                  <a:pt x="6198111" y="2842259"/>
                </a:moveTo>
                <a:lnTo>
                  <a:pt x="6208779" y="2842259"/>
                </a:lnTo>
              </a:path>
              <a:path w="8513445" h="3962400">
                <a:moveTo>
                  <a:pt x="6560823" y="2842259"/>
                </a:moveTo>
                <a:lnTo>
                  <a:pt x="6582159" y="2842259"/>
                </a:lnTo>
              </a:path>
              <a:path w="8513445" h="3962400">
                <a:moveTo>
                  <a:pt x="7136895" y="2842259"/>
                </a:moveTo>
                <a:lnTo>
                  <a:pt x="7168899" y="2842259"/>
                </a:lnTo>
              </a:path>
              <a:path w="8513445" h="3962400">
                <a:moveTo>
                  <a:pt x="7488939" y="2842259"/>
                </a:moveTo>
                <a:lnTo>
                  <a:pt x="7510275" y="2842259"/>
                </a:lnTo>
              </a:path>
              <a:path w="8513445" h="3962400">
                <a:moveTo>
                  <a:pt x="8086347" y="2842259"/>
                </a:moveTo>
                <a:lnTo>
                  <a:pt x="8107683" y="2842259"/>
                </a:lnTo>
              </a:path>
              <a:path w="8513445" h="3962400">
                <a:moveTo>
                  <a:pt x="8427723" y="2842259"/>
                </a:moveTo>
                <a:lnTo>
                  <a:pt x="8449059" y="2842259"/>
                </a:lnTo>
              </a:path>
              <a:path w="8513445" h="3962400">
                <a:moveTo>
                  <a:pt x="544071" y="2849880"/>
                </a:moveTo>
                <a:lnTo>
                  <a:pt x="554739" y="2849880"/>
                </a:lnTo>
              </a:path>
              <a:path w="8513445" h="3962400">
                <a:moveTo>
                  <a:pt x="885447" y="2849880"/>
                </a:moveTo>
                <a:lnTo>
                  <a:pt x="906783" y="2849880"/>
                </a:lnTo>
              </a:path>
              <a:path w="8513445" h="3962400">
                <a:moveTo>
                  <a:pt x="1482855" y="2849880"/>
                </a:moveTo>
                <a:lnTo>
                  <a:pt x="1514859" y="2849880"/>
                </a:lnTo>
              </a:path>
              <a:path w="8513445" h="3962400">
                <a:moveTo>
                  <a:pt x="1834899" y="2849880"/>
                </a:moveTo>
                <a:lnTo>
                  <a:pt x="1856235" y="2849880"/>
                </a:lnTo>
              </a:path>
              <a:path w="8513445" h="3962400">
                <a:moveTo>
                  <a:pt x="2432307" y="2849880"/>
                </a:moveTo>
                <a:lnTo>
                  <a:pt x="2453643" y="2849880"/>
                </a:lnTo>
              </a:path>
              <a:path w="8513445" h="3962400">
                <a:moveTo>
                  <a:pt x="2773683" y="2849880"/>
                </a:moveTo>
                <a:lnTo>
                  <a:pt x="2795019" y="2849880"/>
                </a:lnTo>
              </a:path>
              <a:path w="8513445" h="3962400">
                <a:moveTo>
                  <a:pt x="3413763" y="2849880"/>
                </a:moveTo>
                <a:lnTo>
                  <a:pt x="3435099" y="2849880"/>
                </a:lnTo>
              </a:path>
              <a:path w="8513445" h="3962400">
                <a:moveTo>
                  <a:pt x="3680463" y="2849880"/>
                </a:moveTo>
                <a:lnTo>
                  <a:pt x="3701799" y="2849880"/>
                </a:lnTo>
              </a:path>
              <a:path w="8513445" h="3962400">
                <a:moveTo>
                  <a:pt x="5248659" y="2849879"/>
                </a:moveTo>
                <a:lnTo>
                  <a:pt x="5269995" y="2849879"/>
                </a:lnTo>
              </a:path>
              <a:path w="8513445" h="3962400">
                <a:moveTo>
                  <a:pt x="5632707" y="2849879"/>
                </a:moveTo>
                <a:lnTo>
                  <a:pt x="5643375" y="2849879"/>
                </a:lnTo>
              </a:path>
              <a:path w="8513445" h="3962400">
                <a:moveTo>
                  <a:pt x="6198111" y="2849879"/>
                </a:moveTo>
                <a:lnTo>
                  <a:pt x="6219447" y="2849879"/>
                </a:lnTo>
              </a:path>
              <a:path w="8513445" h="3962400">
                <a:moveTo>
                  <a:pt x="6560823" y="2849879"/>
                </a:moveTo>
                <a:lnTo>
                  <a:pt x="6582159" y="2849879"/>
                </a:lnTo>
              </a:path>
              <a:path w="8513445" h="3962400">
                <a:moveTo>
                  <a:pt x="7136895" y="2849879"/>
                </a:moveTo>
                <a:lnTo>
                  <a:pt x="7168899" y="2849879"/>
                </a:lnTo>
              </a:path>
              <a:path w="8513445" h="3962400">
                <a:moveTo>
                  <a:pt x="7488939" y="2849879"/>
                </a:moveTo>
                <a:lnTo>
                  <a:pt x="7510275" y="2849879"/>
                </a:lnTo>
              </a:path>
              <a:path w="8513445" h="3962400">
                <a:moveTo>
                  <a:pt x="8097015" y="2849879"/>
                </a:moveTo>
                <a:lnTo>
                  <a:pt x="8107683" y="2849879"/>
                </a:lnTo>
              </a:path>
              <a:path w="8513445" h="3962400">
                <a:moveTo>
                  <a:pt x="8427723" y="2849879"/>
                </a:moveTo>
                <a:lnTo>
                  <a:pt x="8449059" y="2849879"/>
                </a:lnTo>
              </a:path>
              <a:path w="8513445" h="3962400">
                <a:moveTo>
                  <a:pt x="544071" y="2857500"/>
                </a:moveTo>
                <a:lnTo>
                  <a:pt x="554739" y="2857500"/>
                </a:lnTo>
              </a:path>
              <a:path w="8513445" h="3962400">
                <a:moveTo>
                  <a:pt x="885447" y="2857500"/>
                </a:moveTo>
                <a:lnTo>
                  <a:pt x="906783" y="2857500"/>
                </a:lnTo>
              </a:path>
              <a:path w="8513445" h="3962400">
                <a:moveTo>
                  <a:pt x="1482855" y="2857500"/>
                </a:moveTo>
                <a:lnTo>
                  <a:pt x="1514859" y="2857500"/>
                </a:lnTo>
              </a:path>
              <a:path w="8513445" h="3962400">
                <a:moveTo>
                  <a:pt x="1834899" y="2857500"/>
                </a:moveTo>
                <a:lnTo>
                  <a:pt x="1856235" y="2857500"/>
                </a:lnTo>
              </a:path>
              <a:path w="8513445" h="3962400">
                <a:moveTo>
                  <a:pt x="2432307" y="2857500"/>
                </a:moveTo>
                <a:lnTo>
                  <a:pt x="2453643" y="2857500"/>
                </a:lnTo>
              </a:path>
              <a:path w="8513445" h="3962400">
                <a:moveTo>
                  <a:pt x="2773683" y="2857500"/>
                </a:moveTo>
                <a:lnTo>
                  <a:pt x="2795019" y="2857500"/>
                </a:lnTo>
              </a:path>
              <a:path w="8513445" h="3962400">
                <a:moveTo>
                  <a:pt x="3424431" y="2857500"/>
                </a:moveTo>
                <a:lnTo>
                  <a:pt x="3445767" y="2857500"/>
                </a:lnTo>
              </a:path>
              <a:path w="8513445" h="3962400">
                <a:moveTo>
                  <a:pt x="3680463" y="2857500"/>
                </a:moveTo>
                <a:lnTo>
                  <a:pt x="3701799" y="2857500"/>
                </a:lnTo>
              </a:path>
              <a:path w="8513445" h="3962400">
                <a:moveTo>
                  <a:pt x="5248659" y="2857499"/>
                </a:moveTo>
                <a:lnTo>
                  <a:pt x="5269995" y="2857499"/>
                </a:lnTo>
              </a:path>
              <a:path w="8513445" h="3962400">
                <a:moveTo>
                  <a:pt x="5632707" y="2857499"/>
                </a:moveTo>
                <a:lnTo>
                  <a:pt x="5643375" y="2857499"/>
                </a:lnTo>
              </a:path>
              <a:path w="8513445" h="3962400">
                <a:moveTo>
                  <a:pt x="6198111" y="2857499"/>
                </a:moveTo>
                <a:lnTo>
                  <a:pt x="6219447" y="2857499"/>
                </a:lnTo>
              </a:path>
              <a:path w="8513445" h="3962400">
                <a:moveTo>
                  <a:pt x="6560823" y="2857499"/>
                </a:moveTo>
                <a:lnTo>
                  <a:pt x="6582159" y="2857499"/>
                </a:lnTo>
              </a:path>
              <a:path w="8513445" h="3962400">
                <a:moveTo>
                  <a:pt x="7136895" y="2857499"/>
                </a:moveTo>
                <a:lnTo>
                  <a:pt x="7168899" y="2857499"/>
                </a:lnTo>
              </a:path>
              <a:path w="8513445" h="3962400">
                <a:moveTo>
                  <a:pt x="7488939" y="2857499"/>
                </a:moveTo>
                <a:lnTo>
                  <a:pt x="7510275" y="2857499"/>
                </a:lnTo>
              </a:path>
              <a:path w="8513445" h="3962400">
                <a:moveTo>
                  <a:pt x="8097015" y="2857499"/>
                </a:moveTo>
                <a:lnTo>
                  <a:pt x="8107683" y="2857499"/>
                </a:lnTo>
              </a:path>
              <a:path w="8513445" h="3962400">
                <a:moveTo>
                  <a:pt x="8427723" y="2857499"/>
                </a:moveTo>
                <a:lnTo>
                  <a:pt x="8449059" y="2857499"/>
                </a:lnTo>
              </a:path>
              <a:path w="8513445" h="3962400">
                <a:moveTo>
                  <a:pt x="544071" y="2865120"/>
                </a:moveTo>
                <a:lnTo>
                  <a:pt x="565407" y="2865120"/>
                </a:lnTo>
              </a:path>
              <a:path w="8513445" h="3962400">
                <a:moveTo>
                  <a:pt x="885447" y="2865120"/>
                </a:moveTo>
                <a:lnTo>
                  <a:pt x="906783" y="2865120"/>
                </a:lnTo>
              </a:path>
              <a:path w="8513445" h="3962400">
                <a:moveTo>
                  <a:pt x="1493523" y="2865120"/>
                </a:moveTo>
                <a:lnTo>
                  <a:pt x="1514859" y="2865120"/>
                </a:lnTo>
              </a:path>
              <a:path w="8513445" h="3962400">
                <a:moveTo>
                  <a:pt x="1834899" y="2865120"/>
                </a:moveTo>
                <a:lnTo>
                  <a:pt x="1856235" y="2865120"/>
                </a:lnTo>
              </a:path>
              <a:path w="8513445" h="3962400">
                <a:moveTo>
                  <a:pt x="2432307" y="2865120"/>
                </a:moveTo>
                <a:lnTo>
                  <a:pt x="2453643" y="2865120"/>
                </a:lnTo>
              </a:path>
              <a:path w="8513445" h="3962400">
                <a:moveTo>
                  <a:pt x="2773683" y="2865120"/>
                </a:moveTo>
                <a:lnTo>
                  <a:pt x="2795019" y="2865120"/>
                </a:lnTo>
              </a:path>
              <a:path w="8513445" h="3962400">
                <a:moveTo>
                  <a:pt x="3424431" y="2865120"/>
                </a:moveTo>
                <a:lnTo>
                  <a:pt x="3445767" y="2865120"/>
                </a:lnTo>
              </a:path>
              <a:path w="8513445" h="3962400">
                <a:moveTo>
                  <a:pt x="3680463" y="2865120"/>
                </a:moveTo>
                <a:lnTo>
                  <a:pt x="3691131" y="2865120"/>
                </a:lnTo>
              </a:path>
              <a:path w="8513445" h="3962400">
                <a:moveTo>
                  <a:pt x="5248659" y="2865119"/>
                </a:moveTo>
                <a:lnTo>
                  <a:pt x="5269995" y="2865119"/>
                </a:lnTo>
              </a:path>
              <a:path w="8513445" h="3962400">
                <a:moveTo>
                  <a:pt x="5632707" y="2865119"/>
                </a:moveTo>
                <a:lnTo>
                  <a:pt x="5643375" y="2865119"/>
                </a:lnTo>
              </a:path>
              <a:path w="8513445" h="3962400">
                <a:moveTo>
                  <a:pt x="6198111" y="2865119"/>
                </a:moveTo>
                <a:lnTo>
                  <a:pt x="6219447" y="2865119"/>
                </a:lnTo>
              </a:path>
              <a:path w="8513445" h="3962400">
                <a:moveTo>
                  <a:pt x="6560823" y="2865119"/>
                </a:moveTo>
                <a:lnTo>
                  <a:pt x="6582159" y="2865119"/>
                </a:lnTo>
              </a:path>
              <a:path w="8513445" h="3962400">
                <a:moveTo>
                  <a:pt x="7136895" y="2865119"/>
                </a:moveTo>
                <a:lnTo>
                  <a:pt x="7168899" y="2865119"/>
                </a:lnTo>
              </a:path>
              <a:path w="8513445" h="3962400">
                <a:moveTo>
                  <a:pt x="7488939" y="2865119"/>
                </a:moveTo>
                <a:lnTo>
                  <a:pt x="7510275" y="2865119"/>
                </a:lnTo>
              </a:path>
              <a:path w="8513445" h="3962400">
                <a:moveTo>
                  <a:pt x="8097015" y="2865119"/>
                </a:moveTo>
                <a:lnTo>
                  <a:pt x="8107683" y="2865119"/>
                </a:lnTo>
              </a:path>
              <a:path w="8513445" h="3962400">
                <a:moveTo>
                  <a:pt x="8427723" y="2865119"/>
                </a:moveTo>
                <a:lnTo>
                  <a:pt x="8449059" y="2865119"/>
                </a:lnTo>
              </a:path>
              <a:path w="8513445" h="3962400">
                <a:moveTo>
                  <a:pt x="544071" y="2872740"/>
                </a:moveTo>
                <a:lnTo>
                  <a:pt x="565407" y="2872740"/>
                </a:lnTo>
              </a:path>
              <a:path w="8513445" h="3962400">
                <a:moveTo>
                  <a:pt x="885447" y="2872740"/>
                </a:moveTo>
                <a:lnTo>
                  <a:pt x="906783" y="2872740"/>
                </a:lnTo>
              </a:path>
              <a:path w="8513445" h="3962400">
                <a:moveTo>
                  <a:pt x="1493523" y="2872740"/>
                </a:moveTo>
                <a:lnTo>
                  <a:pt x="1514859" y="2872740"/>
                </a:lnTo>
              </a:path>
              <a:path w="8513445" h="3962400">
                <a:moveTo>
                  <a:pt x="1834899" y="2872740"/>
                </a:moveTo>
                <a:lnTo>
                  <a:pt x="1856235" y="2872740"/>
                </a:lnTo>
              </a:path>
              <a:path w="8513445" h="3962400">
                <a:moveTo>
                  <a:pt x="2432307" y="2872740"/>
                </a:moveTo>
                <a:lnTo>
                  <a:pt x="2453643" y="2872740"/>
                </a:lnTo>
              </a:path>
              <a:path w="8513445" h="3962400">
                <a:moveTo>
                  <a:pt x="2773683" y="2872740"/>
                </a:moveTo>
                <a:lnTo>
                  <a:pt x="2795019" y="2872740"/>
                </a:lnTo>
              </a:path>
              <a:path w="8513445" h="3962400">
                <a:moveTo>
                  <a:pt x="3424431" y="2872740"/>
                </a:moveTo>
                <a:lnTo>
                  <a:pt x="3445767" y="2872740"/>
                </a:lnTo>
              </a:path>
              <a:path w="8513445" h="3962400">
                <a:moveTo>
                  <a:pt x="3680463" y="2872740"/>
                </a:moveTo>
                <a:lnTo>
                  <a:pt x="3691131" y="2872740"/>
                </a:lnTo>
              </a:path>
              <a:path w="8513445" h="3962400">
                <a:moveTo>
                  <a:pt x="5248659" y="2872739"/>
                </a:moveTo>
                <a:lnTo>
                  <a:pt x="5269995" y="2872739"/>
                </a:lnTo>
              </a:path>
              <a:path w="8513445" h="3962400">
                <a:moveTo>
                  <a:pt x="5632707" y="2872739"/>
                </a:moveTo>
                <a:lnTo>
                  <a:pt x="5643375" y="2872739"/>
                </a:lnTo>
              </a:path>
              <a:path w="8513445" h="3962400">
                <a:moveTo>
                  <a:pt x="6198111" y="2872739"/>
                </a:moveTo>
                <a:lnTo>
                  <a:pt x="6219447" y="2872739"/>
                </a:lnTo>
              </a:path>
              <a:path w="8513445" h="3962400">
                <a:moveTo>
                  <a:pt x="6251451" y="2872739"/>
                </a:moveTo>
                <a:lnTo>
                  <a:pt x="6272787" y="2872739"/>
                </a:lnTo>
              </a:path>
              <a:path w="8513445" h="3962400">
                <a:moveTo>
                  <a:pt x="6496815" y="2872739"/>
                </a:moveTo>
                <a:lnTo>
                  <a:pt x="6539487" y="2872739"/>
                </a:lnTo>
              </a:path>
              <a:path w="8513445" h="3962400">
                <a:moveTo>
                  <a:pt x="6560823" y="2872739"/>
                </a:moveTo>
                <a:lnTo>
                  <a:pt x="6582159" y="2872739"/>
                </a:lnTo>
              </a:path>
              <a:path w="8513445" h="3962400">
                <a:moveTo>
                  <a:pt x="7136895" y="2872739"/>
                </a:moveTo>
                <a:lnTo>
                  <a:pt x="7168899" y="2872739"/>
                </a:lnTo>
              </a:path>
              <a:path w="8513445" h="3962400">
                <a:moveTo>
                  <a:pt x="7488939" y="2872739"/>
                </a:moveTo>
                <a:lnTo>
                  <a:pt x="7510275" y="2872739"/>
                </a:lnTo>
              </a:path>
              <a:path w="8513445" h="3962400">
                <a:moveTo>
                  <a:pt x="8097015" y="2872739"/>
                </a:moveTo>
                <a:lnTo>
                  <a:pt x="8107683" y="2872739"/>
                </a:lnTo>
              </a:path>
              <a:path w="8513445" h="3962400">
                <a:moveTo>
                  <a:pt x="8427723" y="2872739"/>
                </a:moveTo>
                <a:lnTo>
                  <a:pt x="8449059" y="2872739"/>
                </a:lnTo>
              </a:path>
              <a:path w="8513445" h="3962400">
                <a:moveTo>
                  <a:pt x="544071" y="2880360"/>
                </a:moveTo>
                <a:lnTo>
                  <a:pt x="565407" y="2880360"/>
                </a:lnTo>
              </a:path>
              <a:path w="8513445" h="3962400">
                <a:moveTo>
                  <a:pt x="885447" y="2880360"/>
                </a:moveTo>
                <a:lnTo>
                  <a:pt x="906783" y="2880360"/>
                </a:lnTo>
              </a:path>
              <a:path w="8513445" h="3962400">
                <a:moveTo>
                  <a:pt x="1493523" y="2880360"/>
                </a:moveTo>
                <a:lnTo>
                  <a:pt x="1514859" y="2880360"/>
                </a:lnTo>
              </a:path>
              <a:path w="8513445" h="3962400">
                <a:moveTo>
                  <a:pt x="1834899" y="2880360"/>
                </a:moveTo>
                <a:lnTo>
                  <a:pt x="1856235" y="2880360"/>
                </a:lnTo>
              </a:path>
              <a:path w="8513445" h="3962400">
                <a:moveTo>
                  <a:pt x="2432307" y="2880360"/>
                </a:moveTo>
                <a:lnTo>
                  <a:pt x="2464311" y="2880360"/>
                </a:lnTo>
              </a:path>
              <a:path w="8513445" h="3962400">
                <a:moveTo>
                  <a:pt x="2773683" y="2880360"/>
                </a:moveTo>
                <a:lnTo>
                  <a:pt x="2795019" y="2880360"/>
                </a:lnTo>
              </a:path>
              <a:path w="8513445" h="3962400">
                <a:moveTo>
                  <a:pt x="3424431" y="2880360"/>
                </a:moveTo>
                <a:lnTo>
                  <a:pt x="3445767" y="2880360"/>
                </a:lnTo>
              </a:path>
              <a:path w="8513445" h="3962400">
                <a:moveTo>
                  <a:pt x="3669795" y="2880360"/>
                </a:moveTo>
                <a:lnTo>
                  <a:pt x="3691131" y="2880360"/>
                </a:lnTo>
              </a:path>
              <a:path w="8513445" h="3962400">
                <a:moveTo>
                  <a:pt x="5248659" y="2880359"/>
                </a:moveTo>
                <a:lnTo>
                  <a:pt x="5280663" y="2880359"/>
                </a:lnTo>
              </a:path>
              <a:path w="8513445" h="3962400">
                <a:moveTo>
                  <a:pt x="5632707" y="2880359"/>
                </a:moveTo>
                <a:lnTo>
                  <a:pt x="5643375" y="2880359"/>
                </a:lnTo>
              </a:path>
              <a:path w="8513445" h="3962400">
                <a:moveTo>
                  <a:pt x="6198111" y="2880359"/>
                </a:moveTo>
                <a:lnTo>
                  <a:pt x="6219447" y="2880359"/>
                </a:lnTo>
              </a:path>
              <a:path w="8513445" h="3962400">
                <a:moveTo>
                  <a:pt x="6240783" y="2880359"/>
                </a:moveTo>
                <a:lnTo>
                  <a:pt x="6283455" y="2880359"/>
                </a:lnTo>
              </a:path>
              <a:path w="8513445" h="3962400">
                <a:moveTo>
                  <a:pt x="6496815" y="2880359"/>
                </a:moveTo>
                <a:lnTo>
                  <a:pt x="6539487" y="2880359"/>
                </a:lnTo>
              </a:path>
              <a:path w="8513445" h="3962400">
                <a:moveTo>
                  <a:pt x="6560823" y="2880359"/>
                </a:moveTo>
                <a:lnTo>
                  <a:pt x="6571491" y="2880359"/>
                </a:lnTo>
              </a:path>
              <a:path w="8513445" h="3962400">
                <a:moveTo>
                  <a:pt x="7147563" y="2880359"/>
                </a:moveTo>
                <a:lnTo>
                  <a:pt x="7168899" y="2880359"/>
                </a:lnTo>
              </a:path>
              <a:path w="8513445" h="3962400">
                <a:moveTo>
                  <a:pt x="7488939" y="2880359"/>
                </a:moveTo>
                <a:lnTo>
                  <a:pt x="7510275" y="2880359"/>
                </a:lnTo>
              </a:path>
              <a:path w="8513445" h="3962400">
                <a:moveTo>
                  <a:pt x="8097015" y="2880359"/>
                </a:moveTo>
                <a:lnTo>
                  <a:pt x="8107683" y="2880359"/>
                </a:lnTo>
              </a:path>
              <a:path w="8513445" h="3962400">
                <a:moveTo>
                  <a:pt x="8427723" y="2880359"/>
                </a:moveTo>
                <a:lnTo>
                  <a:pt x="8449059" y="2880359"/>
                </a:lnTo>
              </a:path>
              <a:path w="8513445" h="3962400">
                <a:moveTo>
                  <a:pt x="544071" y="2887980"/>
                </a:moveTo>
                <a:lnTo>
                  <a:pt x="565407" y="2887980"/>
                </a:lnTo>
              </a:path>
              <a:path w="8513445" h="3962400">
                <a:moveTo>
                  <a:pt x="885447" y="2887980"/>
                </a:moveTo>
                <a:lnTo>
                  <a:pt x="906783" y="2887980"/>
                </a:lnTo>
              </a:path>
              <a:path w="8513445" h="3962400">
                <a:moveTo>
                  <a:pt x="1493523" y="2887980"/>
                </a:moveTo>
                <a:lnTo>
                  <a:pt x="1514859" y="2887980"/>
                </a:lnTo>
              </a:path>
              <a:path w="8513445" h="3962400">
                <a:moveTo>
                  <a:pt x="1834899" y="2887980"/>
                </a:moveTo>
                <a:lnTo>
                  <a:pt x="1856235" y="2887980"/>
                </a:lnTo>
              </a:path>
              <a:path w="8513445" h="3962400">
                <a:moveTo>
                  <a:pt x="2442975" y="2887980"/>
                </a:moveTo>
                <a:lnTo>
                  <a:pt x="2464311" y="2887980"/>
                </a:lnTo>
              </a:path>
              <a:path w="8513445" h="3962400">
                <a:moveTo>
                  <a:pt x="2773683" y="2887980"/>
                </a:moveTo>
                <a:lnTo>
                  <a:pt x="2784351" y="2887980"/>
                </a:lnTo>
              </a:path>
              <a:path w="8513445" h="3962400">
                <a:moveTo>
                  <a:pt x="3424431" y="2887980"/>
                </a:moveTo>
                <a:lnTo>
                  <a:pt x="3456435" y="2887980"/>
                </a:lnTo>
              </a:path>
              <a:path w="8513445" h="3962400">
                <a:moveTo>
                  <a:pt x="3669795" y="2887980"/>
                </a:moveTo>
                <a:lnTo>
                  <a:pt x="3691131" y="2887980"/>
                </a:lnTo>
              </a:path>
              <a:path w="8513445" h="3962400">
                <a:moveTo>
                  <a:pt x="5248659" y="2887979"/>
                </a:moveTo>
                <a:lnTo>
                  <a:pt x="5280663" y="2887979"/>
                </a:lnTo>
              </a:path>
              <a:path w="8513445" h="3962400">
                <a:moveTo>
                  <a:pt x="5632707" y="2887979"/>
                </a:moveTo>
                <a:lnTo>
                  <a:pt x="5643375" y="2887979"/>
                </a:lnTo>
              </a:path>
              <a:path w="8513445" h="3962400">
                <a:moveTo>
                  <a:pt x="6208779" y="2887979"/>
                </a:moveTo>
                <a:lnTo>
                  <a:pt x="6230115" y="2887979"/>
                </a:lnTo>
              </a:path>
              <a:path w="8513445" h="3962400">
                <a:moveTo>
                  <a:pt x="6240783" y="2887979"/>
                </a:moveTo>
                <a:lnTo>
                  <a:pt x="6283455" y="2887979"/>
                </a:lnTo>
              </a:path>
              <a:path w="8513445" h="3962400">
                <a:moveTo>
                  <a:pt x="6496815" y="2887979"/>
                </a:moveTo>
                <a:lnTo>
                  <a:pt x="6539487" y="2887979"/>
                </a:lnTo>
              </a:path>
              <a:path w="8513445" h="3962400">
                <a:moveTo>
                  <a:pt x="6550155" y="2887979"/>
                </a:moveTo>
                <a:lnTo>
                  <a:pt x="6571491" y="2887979"/>
                </a:lnTo>
              </a:path>
              <a:path w="8513445" h="3962400">
                <a:moveTo>
                  <a:pt x="7147563" y="2887979"/>
                </a:moveTo>
                <a:lnTo>
                  <a:pt x="7168899" y="2887979"/>
                </a:lnTo>
              </a:path>
              <a:path w="8513445" h="3962400">
                <a:moveTo>
                  <a:pt x="7488939" y="2887979"/>
                </a:moveTo>
                <a:lnTo>
                  <a:pt x="7510275" y="2887979"/>
                </a:lnTo>
              </a:path>
              <a:path w="8513445" h="3962400">
                <a:moveTo>
                  <a:pt x="8097015" y="2887979"/>
                </a:moveTo>
                <a:lnTo>
                  <a:pt x="8107683" y="2887979"/>
                </a:lnTo>
              </a:path>
              <a:path w="8513445" h="3962400">
                <a:moveTo>
                  <a:pt x="8427723" y="2887979"/>
                </a:moveTo>
                <a:lnTo>
                  <a:pt x="8449059" y="2887979"/>
                </a:lnTo>
              </a:path>
              <a:path w="8513445" h="3962400">
                <a:moveTo>
                  <a:pt x="544071" y="2895600"/>
                </a:moveTo>
                <a:lnTo>
                  <a:pt x="565407" y="2895600"/>
                </a:lnTo>
              </a:path>
              <a:path w="8513445" h="3962400">
                <a:moveTo>
                  <a:pt x="885447" y="2895600"/>
                </a:moveTo>
                <a:lnTo>
                  <a:pt x="896115" y="2895600"/>
                </a:lnTo>
              </a:path>
              <a:path w="8513445" h="3962400">
                <a:moveTo>
                  <a:pt x="1493523" y="2895600"/>
                </a:moveTo>
                <a:lnTo>
                  <a:pt x="1514859" y="2895600"/>
                </a:lnTo>
              </a:path>
              <a:path w="8513445" h="3962400">
                <a:moveTo>
                  <a:pt x="1824231" y="2895600"/>
                </a:moveTo>
                <a:lnTo>
                  <a:pt x="1856235" y="2895600"/>
                </a:lnTo>
              </a:path>
              <a:path w="8513445" h="3962400">
                <a:moveTo>
                  <a:pt x="2442975" y="2895600"/>
                </a:moveTo>
                <a:lnTo>
                  <a:pt x="2464311" y="2895600"/>
                </a:lnTo>
              </a:path>
              <a:path w="8513445" h="3962400">
                <a:moveTo>
                  <a:pt x="2773683" y="2895600"/>
                </a:moveTo>
                <a:lnTo>
                  <a:pt x="2784351" y="2895600"/>
                </a:lnTo>
              </a:path>
              <a:path w="8513445" h="3962400">
                <a:moveTo>
                  <a:pt x="3435099" y="2895600"/>
                </a:moveTo>
                <a:lnTo>
                  <a:pt x="3456435" y="2895600"/>
                </a:lnTo>
              </a:path>
              <a:path w="8513445" h="3962400">
                <a:moveTo>
                  <a:pt x="3669795" y="2895600"/>
                </a:moveTo>
                <a:lnTo>
                  <a:pt x="3691131" y="2895600"/>
                </a:lnTo>
              </a:path>
              <a:path w="8513445" h="3962400">
                <a:moveTo>
                  <a:pt x="5248659" y="2895599"/>
                </a:moveTo>
                <a:lnTo>
                  <a:pt x="5280663" y="2895599"/>
                </a:lnTo>
              </a:path>
              <a:path w="8513445" h="3962400">
                <a:moveTo>
                  <a:pt x="5632707" y="2895599"/>
                </a:moveTo>
                <a:lnTo>
                  <a:pt x="5643375" y="2895599"/>
                </a:lnTo>
              </a:path>
              <a:path w="8513445" h="3962400">
                <a:moveTo>
                  <a:pt x="6208779" y="2895599"/>
                </a:moveTo>
                <a:lnTo>
                  <a:pt x="6230115" y="2895599"/>
                </a:lnTo>
              </a:path>
              <a:path w="8513445" h="3962400">
                <a:moveTo>
                  <a:pt x="6240783" y="2895599"/>
                </a:moveTo>
                <a:lnTo>
                  <a:pt x="6283455" y="2895599"/>
                </a:lnTo>
              </a:path>
              <a:path w="8513445" h="3962400">
                <a:moveTo>
                  <a:pt x="6496815" y="2895599"/>
                </a:moveTo>
                <a:lnTo>
                  <a:pt x="6518151" y="2895599"/>
                </a:lnTo>
              </a:path>
              <a:path w="8513445" h="3962400">
                <a:moveTo>
                  <a:pt x="6528819" y="2895599"/>
                </a:moveTo>
                <a:lnTo>
                  <a:pt x="6539487" y="2895599"/>
                </a:lnTo>
              </a:path>
              <a:path w="8513445" h="3962400">
                <a:moveTo>
                  <a:pt x="6550155" y="2895599"/>
                </a:moveTo>
                <a:lnTo>
                  <a:pt x="6571491" y="2895599"/>
                </a:lnTo>
              </a:path>
              <a:path w="8513445" h="3962400">
                <a:moveTo>
                  <a:pt x="7147563" y="2895599"/>
                </a:moveTo>
                <a:lnTo>
                  <a:pt x="7179567" y="2895599"/>
                </a:lnTo>
              </a:path>
              <a:path w="8513445" h="3962400">
                <a:moveTo>
                  <a:pt x="7478271" y="2895599"/>
                </a:moveTo>
                <a:lnTo>
                  <a:pt x="7499607" y="2895599"/>
                </a:lnTo>
              </a:path>
              <a:path w="8513445" h="3962400">
                <a:moveTo>
                  <a:pt x="8097015" y="2895599"/>
                </a:moveTo>
                <a:lnTo>
                  <a:pt x="8107683" y="2895599"/>
                </a:lnTo>
              </a:path>
              <a:path w="8513445" h="3962400">
                <a:moveTo>
                  <a:pt x="8427723" y="2895599"/>
                </a:moveTo>
                <a:lnTo>
                  <a:pt x="8449059" y="2895599"/>
                </a:lnTo>
              </a:path>
              <a:path w="8513445" h="3962400">
                <a:moveTo>
                  <a:pt x="544071" y="2903220"/>
                </a:moveTo>
                <a:lnTo>
                  <a:pt x="565407" y="2903220"/>
                </a:lnTo>
              </a:path>
              <a:path w="8513445" h="3962400">
                <a:moveTo>
                  <a:pt x="885447" y="2903220"/>
                </a:moveTo>
                <a:lnTo>
                  <a:pt x="896115" y="2903220"/>
                </a:lnTo>
              </a:path>
              <a:path w="8513445" h="3962400">
                <a:moveTo>
                  <a:pt x="1493523" y="2903220"/>
                </a:moveTo>
                <a:lnTo>
                  <a:pt x="1514859" y="2903220"/>
                </a:lnTo>
              </a:path>
              <a:path w="8513445" h="3962400">
                <a:moveTo>
                  <a:pt x="1824231" y="2903220"/>
                </a:moveTo>
                <a:lnTo>
                  <a:pt x="1856235" y="2903220"/>
                </a:lnTo>
              </a:path>
              <a:path w="8513445" h="3962400">
                <a:moveTo>
                  <a:pt x="2442975" y="2903220"/>
                </a:moveTo>
                <a:lnTo>
                  <a:pt x="2464311" y="2903220"/>
                </a:lnTo>
              </a:path>
              <a:path w="8513445" h="3962400">
                <a:moveTo>
                  <a:pt x="2763015" y="2903220"/>
                </a:moveTo>
                <a:lnTo>
                  <a:pt x="2784351" y="2903220"/>
                </a:lnTo>
              </a:path>
              <a:path w="8513445" h="3962400">
                <a:moveTo>
                  <a:pt x="3435099" y="2903220"/>
                </a:moveTo>
                <a:lnTo>
                  <a:pt x="3456435" y="2903220"/>
                </a:lnTo>
              </a:path>
              <a:path w="8513445" h="3962400">
                <a:moveTo>
                  <a:pt x="3659127" y="2903220"/>
                </a:moveTo>
                <a:lnTo>
                  <a:pt x="3680463" y="2903220"/>
                </a:lnTo>
              </a:path>
              <a:path w="8513445" h="3962400">
                <a:moveTo>
                  <a:pt x="5259327" y="2903219"/>
                </a:moveTo>
                <a:lnTo>
                  <a:pt x="5280663" y="2903219"/>
                </a:lnTo>
              </a:path>
              <a:path w="8513445" h="3962400">
                <a:moveTo>
                  <a:pt x="5632707" y="2903219"/>
                </a:moveTo>
                <a:lnTo>
                  <a:pt x="5643375" y="2903219"/>
                </a:lnTo>
              </a:path>
              <a:path w="8513445" h="3962400">
                <a:moveTo>
                  <a:pt x="6208779" y="2903219"/>
                </a:moveTo>
                <a:lnTo>
                  <a:pt x="6230115" y="2903219"/>
                </a:lnTo>
              </a:path>
              <a:path w="8513445" h="3962400">
                <a:moveTo>
                  <a:pt x="6240783" y="2903219"/>
                </a:moveTo>
                <a:lnTo>
                  <a:pt x="6262119" y="2903219"/>
                </a:lnTo>
              </a:path>
              <a:path w="8513445" h="3962400">
                <a:moveTo>
                  <a:pt x="6272787" y="2903219"/>
                </a:moveTo>
                <a:lnTo>
                  <a:pt x="6283455" y="2903219"/>
                </a:lnTo>
              </a:path>
              <a:path w="8513445" h="3962400">
                <a:moveTo>
                  <a:pt x="6486147" y="2903219"/>
                </a:moveTo>
                <a:lnTo>
                  <a:pt x="6518151" y="2903219"/>
                </a:lnTo>
              </a:path>
              <a:path w="8513445" h="3962400">
                <a:moveTo>
                  <a:pt x="6528819" y="2903219"/>
                </a:moveTo>
                <a:lnTo>
                  <a:pt x="6571491" y="2903219"/>
                </a:lnTo>
              </a:path>
              <a:path w="8513445" h="3962400">
                <a:moveTo>
                  <a:pt x="7147563" y="2903219"/>
                </a:moveTo>
                <a:lnTo>
                  <a:pt x="7179567" y="2903219"/>
                </a:lnTo>
              </a:path>
              <a:path w="8513445" h="3962400">
                <a:moveTo>
                  <a:pt x="7478271" y="2903219"/>
                </a:moveTo>
                <a:lnTo>
                  <a:pt x="7499607" y="2903219"/>
                </a:lnTo>
              </a:path>
              <a:path w="8513445" h="3962400">
                <a:moveTo>
                  <a:pt x="8097015" y="2903219"/>
                </a:moveTo>
                <a:lnTo>
                  <a:pt x="8118351" y="2903219"/>
                </a:lnTo>
              </a:path>
              <a:path w="8513445" h="3962400">
                <a:moveTo>
                  <a:pt x="8427723" y="2903219"/>
                </a:moveTo>
                <a:lnTo>
                  <a:pt x="8438391" y="2903219"/>
                </a:lnTo>
              </a:path>
              <a:path w="8513445" h="3962400">
                <a:moveTo>
                  <a:pt x="544071" y="2910840"/>
                </a:moveTo>
                <a:lnTo>
                  <a:pt x="565407" y="2910840"/>
                </a:lnTo>
              </a:path>
              <a:path w="8513445" h="3962400">
                <a:moveTo>
                  <a:pt x="885447" y="2910840"/>
                </a:moveTo>
                <a:lnTo>
                  <a:pt x="896115" y="2910840"/>
                </a:lnTo>
              </a:path>
              <a:path w="8513445" h="3962400">
                <a:moveTo>
                  <a:pt x="1493523" y="2910840"/>
                </a:moveTo>
                <a:lnTo>
                  <a:pt x="1514859" y="2910840"/>
                </a:lnTo>
              </a:path>
              <a:path w="8513445" h="3962400">
                <a:moveTo>
                  <a:pt x="1824231" y="2910840"/>
                </a:moveTo>
                <a:lnTo>
                  <a:pt x="1856235" y="2910840"/>
                </a:lnTo>
              </a:path>
              <a:path w="8513445" h="3962400">
                <a:moveTo>
                  <a:pt x="2442975" y="2910840"/>
                </a:moveTo>
                <a:lnTo>
                  <a:pt x="2464311" y="2910840"/>
                </a:lnTo>
              </a:path>
              <a:path w="8513445" h="3962400">
                <a:moveTo>
                  <a:pt x="2763015" y="2910840"/>
                </a:moveTo>
                <a:lnTo>
                  <a:pt x="2784351" y="2910840"/>
                </a:lnTo>
              </a:path>
              <a:path w="8513445" h="3962400">
                <a:moveTo>
                  <a:pt x="3435099" y="2910840"/>
                </a:moveTo>
                <a:lnTo>
                  <a:pt x="3456435" y="2910840"/>
                </a:lnTo>
              </a:path>
              <a:path w="8513445" h="3962400">
                <a:moveTo>
                  <a:pt x="3659127" y="2910840"/>
                </a:moveTo>
                <a:lnTo>
                  <a:pt x="3680463" y="2910840"/>
                </a:lnTo>
              </a:path>
              <a:path w="8513445" h="3962400">
                <a:moveTo>
                  <a:pt x="5259327" y="2910839"/>
                </a:moveTo>
                <a:lnTo>
                  <a:pt x="5280663" y="2910839"/>
                </a:lnTo>
              </a:path>
              <a:path w="8513445" h="3962400">
                <a:moveTo>
                  <a:pt x="6208779" y="2910839"/>
                </a:moveTo>
                <a:lnTo>
                  <a:pt x="6251451" y="2910839"/>
                </a:lnTo>
              </a:path>
              <a:path w="8513445" h="3962400">
                <a:moveTo>
                  <a:pt x="6272787" y="2910839"/>
                </a:moveTo>
                <a:lnTo>
                  <a:pt x="6294123" y="2910839"/>
                </a:lnTo>
              </a:path>
              <a:path w="8513445" h="3962400">
                <a:moveTo>
                  <a:pt x="6486147" y="2910839"/>
                </a:moveTo>
                <a:lnTo>
                  <a:pt x="6518151" y="2910839"/>
                </a:lnTo>
              </a:path>
              <a:path w="8513445" h="3962400">
                <a:moveTo>
                  <a:pt x="6528819" y="2910839"/>
                </a:moveTo>
                <a:lnTo>
                  <a:pt x="6571491" y="2910839"/>
                </a:lnTo>
              </a:path>
              <a:path w="8513445" h="3962400">
                <a:moveTo>
                  <a:pt x="7147563" y="2910839"/>
                </a:moveTo>
                <a:lnTo>
                  <a:pt x="7179567" y="2910839"/>
                </a:lnTo>
              </a:path>
              <a:path w="8513445" h="3962400">
                <a:moveTo>
                  <a:pt x="7478271" y="2910839"/>
                </a:moveTo>
                <a:lnTo>
                  <a:pt x="7499607" y="2910839"/>
                </a:lnTo>
              </a:path>
              <a:path w="8513445" h="3962400">
                <a:moveTo>
                  <a:pt x="8097015" y="2910839"/>
                </a:moveTo>
                <a:lnTo>
                  <a:pt x="8118351" y="2910839"/>
                </a:lnTo>
              </a:path>
              <a:path w="8513445" h="3962400">
                <a:moveTo>
                  <a:pt x="8427723" y="2910839"/>
                </a:moveTo>
                <a:lnTo>
                  <a:pt x="8438391" y="2910839"/>
                </a:lnTo>
              </a:path>
              <a:path w="8513445" h="3962400">
                <a:moveTo>
                  <a:pt x="554739" y="2918460"/>
                </a:moveTo>
                <a:lnTo>
                  <a:pt x="576075" y="2918460"/>
                </a:lnTo>
              </a:path>
              <a:path w="8513445" h="3962400">
                <a:moveTo>
                  <a:pt x="874779" y="2918460"/>
                </a:moveTo>
                <a:lnTo>
                  <a:pt x="896115" y="2918460"/>
                </a:lnTo>
              </a:path>
              <a:path w="8513445" h="3962400">
                <a:moveTo>
                  <a:pt x="1504191" y="2918460"/>
                </a:moveTo>
                <a:lnTo>
                  <a:pt x="1525527" y="2918460"/>
                </a:lnTo>
              </a:path>
              <a:path w="8513445" h="3962400">
                <a:moveTo>
                  <a:pt x="1824231" y="2918460"/>
                </a:moveTo>
                <a:lnTo>
                  <a:pt x="1845567" y="2918460"/>
                </a:lnTo>
              </a:path>
              <a:path w="8513445" h="3962400">
                <a:moveTo>
                  <a:pt x="2442975" y="2918460"/>
                </a:moveTo>
                <a:lnTo>
                  <a:pt x="2464311" y="2918460"/>
                </a:lnTo>
              </a:path>
              <a:path w="8513445" h="3962400">
                <a:moveTo>
                  <a:pt x="2763015" y="2918460"/>
                </a:moveTo>
                <a:lnTo>
                  <a:pt x="2784351" y="2918460"/>
                </a:lnTo>
              </a:path>
              <a:path w="8513445" h="3962400">
                <a:moveTo>
                  <a:pt x="3435099" y="2918460"/>
                </a:moveTo>
                <a:lnTo>
                  <a:pt x="3456435" y="2918460"/>
                </a:lnTo>
              </a:path>
              <a:path w="8513445" h="3962400">
                <a:moveTo>
                  <a:pt x="3659127" y="2918460"/>
                </a:moveTo>
                <a:lnTo>
                  <a:pt x="3680463" y="2918460"/>
                </a:lnTo>
              </a:path>
              <a:path w="8513445" h="3962400">
                <a:moveTo>
                  <a:pt x="5259327" y="2918459"/>
                </a:moveTo>
                <a:lnTo>
                  <a:pt x="5280663" y="2918459"/>
                </a:lnTo>
              </a:path>
              <a:path w="8513445" h="3962400">
                <a:moveTo>
                  <a:pt x="6208779" y="2918459"/>
                </a:moveTo>
                <a:lnTo>
                  <a:pt x="6251451" y="2918459"/>
                </a:lnTo>
              </a:path>
              <a:path w="8513445" h="3962400">
                <a:moveTo>
                  <a:pt x="6272787" y="2918459"/>
                </a:moveTo>
                <a:lnTo>
                  <a:pt x="6294123" y="2918459"/>
                </a:lnTo>
              </a:path>
              <a:path w="8513445" h="3962400">
                <a:moveTo>
                  <a:pt x="6486147" y="2918459"/>
                </a:moveTo>
                <a:lnTo>
                  <a:pt x="6518151" y="2918459"/>
                </a:lnTo>
              </a:path>
              <a:path w="8513445" h="3962400">
                <a:moveTo>
                  <a:pt x="6528819" y="2918459"/>
                </a:moveTo>
                <a:lnTo>
                  <a:pt x="6571491" y="2918459"/>
                </a:lnTo>
              </a:path>
              <a:path w="8513445" h="3962400">
                <a:moveTo>
                  <a:pt x="7158231" y="2918459"/>
                </a:moveTo>
                <a:lnTo>
                  <a:pt x="7179567" y="2918459"/>
                </a:lnTo>
              </a:path>
              <a:path w="8513445" h="3962400">
                <a:moveTo>
                  <a:pt x="7478271" y="2918459"/>
                </a:moveTo>
                <a:lnTo>
                  <a:pt x="7499607" y="2918459"/>
                </a:lnTo>
              </a:path>
              <a:path w="8513445" h="3962400">
                <a:moveTo>
                  <a:pt x="8097015" y="2918459"/>
                </a:moveTo>
                <a:lnTo>
                  <a:pt x="8118351" y="2918459"/>
                </a:lnTo>
              </a:path>
              <a:path w="8513445" h="3962400">
                <a:moveTo>
                  <a:pt x="8427723" y="2918459"/>
                </a:moveTo>
                <a:lnTo>
                  <a:pt x="8438391" y="2918459"/>
                </a:lnTo>
              </a:path>
              <a:path w="8513445" h="3962400">
                <a:moveTo>
                  <a:pt x="554739" y="2926080"/>
                </a:moveTo>
                <a:lnTo>
                  <a:pt x="576075" y="2926080"/>
                </a:lnTo>
              </a:path>
              <a:path w="8513445" h="3962400">
                <a:moveTo>
                  <a:pt x="874779" y="2926080"/>
                </a:moveTo>
                <a:lnTo>
                  <a:pt x="896115" y="2926080"/>
                </a:lnTo>
              </a:path>
              <a:path w="8513445" h="3962400">
                <a:moveTo>
                  <a:pt x="1504191" y="2926080"/>
                </a:moveTo>
                <a:lnTo>
                  <a:pt x="1525527" y="2926080"/>
                </a:lnTo>
              </a:path>
              <a:path w="8513445" h="3962400">
                <a:moveTo>
                  <a:pt x="1824231" y="2926080"/>
                </a:moveTo>
                <a:lnTo>
                  <a:pt x="1845567" y="2926080"/>
                </a:lnTo>
              </a:path>
              <a:path w="8513445" h="3962400">
                <a:moveTo>
                  <a:pt x="2442975" y="2926080"/>
                </a:moveTo>
                <a:lnTo>
                  <a:pt x="2464311" y="2926080"/>
                </a:lnTo>
              </a:path>
              <a:path w="8513445" h="3962400">
                <a:moveTo>
                  <a:pt x="2763015" y="2926080"/>
                </a:moveTo>
                <a:lnTo>
                  <a:pt x="2784351" y="2926080"/>
                </a:lnTo>
              </a:path>
              <a:path w="8513445" h="3962400">
                <a:moveTo>
                  <a:pt x="3445767" y="2926080"/>
                </a:moveTo>
                <a:lnTo>
                  <a:pt x="3467103" y="2926080"/>
                </a:lnTo>
              </a:path>
              <a:path w="8513445" h="3962400">
                <a:moveTo>
                  <a:pt x="3648459" y="2926080"/>
                </a:moveTo>
                <a:lnTo>
                  <a:pt x="3680463" y="2926080"/>
                </a:lnTo>
              </a:path>
              <a:path w="8513445" h="3962400">
                <a:moveTo>
                  <a:pt x="5259327" y="2926079"/>
                </a:moveTo>
                <a:lnTo>
                  <a:pt x="5291331" y="2926079"/>
                </a:lnTo>
              </a:path>
              <a:path w="8513445" h="3962400">
                <a:moveTo>
                  <a:pt x="6219447" y="2926079"/>
                </a:moveTo>
                <a:lnTo>
                  <a:pt x="6230115" y="2926079"/>
                </a:lnTo>
              </a:path>
              <a:path w="8513445" h="3962400">
                <a:moveTo>
                  <a:pt x="6272787" y="2926079"/>
                </a:moveTo>
                <a:lnTo>
                  <a:pt x="6294123" y="2926079"/>
                </a:lnTo>
              </a:path>
              <a:path w="8513445" h="3962400">
                <a:moveTo>
                  <a:pt x="6486147" y="2926079"/>
                </a:moveTo>
                <a:lnTo>
                  <a:pt x="6507483" y="2926079"/>
                </a:lnTo>
              </a:path>
              <a:path w="8513445" h="3962400">
                <a:moveTo>
                  <a:pt x="6539487" y="2926079"/>
                </a:moveTo>
                <a:lnTo>
                  <a:pt x="6560823" y="2926079"/>
                </a:lnTo>
              </a:path>
              <a:path w="8513445" h="3962400">
                <a:moveTo>
                  <a:pt x="7158231" y="2926079"/>
                </a:moveTo>
                <a:lnTo>
                  <a:pt x="7179567" y="2926079"/>
                </a:lnTo>
              </a:path>
              <a:path w="8513445" h="3962400">
                <a:moveTo>
                  <a:pt x="7478271" y="2926079"/>
                </a:moveTo>
                <a:lnTo>
                  <a:pt x="7499607" y="2926079"/>
                </a:lnTo>
              </a:path>
              <a:path w="8513445" h="3962400">
                <a:moveTo>
                  <a:pt x="8097015" y="2926079"/>
                </a:moveTo>
                <a:lnTo>
                  <a:pt x="8118351" y="2926079"/>
                </a:lnTo>
              </a:path>
              <a:path w="8513445" h="3962400">
                <a:moveTo>
                  <a:pt x="8427723" y="2926079"/>
                </a:moveTo>
                <a:lnTo>
                  <a:pt x="8438391" y="2926079"/>
                </a:lnTo>
              </a:path>
              <a:path w="8513445" h="3962400">
                <a:moveTo>
                  <a:pt x="554739" y="2933700"/>
                </a:moveTo>
                <a:lnTo>
                  <a:pt x="576075" y="2933700"/>
                </a:lnTo>
              </a:path>
              <a:path w="8513445" h="3962400">
                <a:moveTo>
                  <a:pt x="874779" y="2933700"/>
                </a:moveTo>
                <a:lnTo>
                  <a:pt x="885447" y="2933700"/>
                </a:lnTo>
              </a:path>
              <a:path w="8513445" h="3962400">
                <a:moveTo>
                  <a:pt x="1504191" y="2933700"/>
                </a:moveTo>
                <a:lnTo>
                  <a:pt x="1525527" y="2933700"/>
                </a:lnTo>
              </a:path>
              <a:path w="8513445" h="3962400">
                <a:moveTo>
                  <a:pt x="1813563" y="2933700"/>
                </a:moveTo>
                <a:lnTo>
                  <a:pt x="1845567" y="2933700"/>
                </a:lnTo>
              </a:path>
              <a:path w="8513445" h="3962400">
                <a:moveTo>
                  <a:pt x="2442975" y="2933700"/>
                </a:moveTo>
                <a:lnTo>
                  <a:pt x="2464311" y="2933700"/>
                </a:lnTo>
              </a:path>
              <a:path w="8513445" h="3962400">
                <a:moveTo>
                  <a:pt x="2763015" y="2933700"/>
                </a:moveTo>
                <a:lnTo>
                  <a:pt x="2784351" y="2933700"/>
                </a:lnTo>
              </a:path>
              <a:path w="8513445" h="3962400">
                <a:moveTo>
                  <a:pt x="3445767" y="2933700"/>
                </a:moveTo>
                <a:lnTo>
                  <a:pt x="3467103" y="2933700"/>
                </a:lnTo>
              </a:path>
              <a:path w="8513445" h="3962400">
                <a:moveTo>
                  <a:pt x="3648459" y="2933700"/>
                </a:moveTo>
                <a:lnTo>
                  <a:pt x="3680463" y="2933700"/>
                </a:lnTo>
              </a:path>
              <a:path w="8513445" h="3962400">
                <a:moveTo>
                  <a:pt x="5259327" y="2933699"/>
                </a:moveTo>
                <a:lnTo>
                  <a:pt x="5291331" y="2933699"/>
                </a:lnTo>
              </a:path>
              <a:path w="8513445" h="3962400">
                <a:moveTo>
                  <a:pt x="6272787" y="2933699"/>
                </a:moveTo>
                <a:lnTo>
                  <a:pt x="6294123" y="2933699"/>
                </a:lnTo>
              </a:path>
              <a:path w="8513445" h="3962400">
                <a:moveTo>
                  <a:pt x="6486147" y="2933699"/>
                </a:moveTo>
                <a:lnTo>
                  <a:pt x="6507483" y="2933699"/>
                </a:lnTo>
              </a:path>
              <a:path w="8513445" h="3962400">
                <a:moveTo>
                  <a:pt x="7158231" y="2933699"/>
                </a:moveTo>
                <a:lnTo>
                  <a:pt x="7179567" y="2933699"/>
                </a:lnTo>
              </a:path>
              <a:path w="8513445" h="3962400">
                <a:moveTo>
                  <a:pt x="7478271" y="2933699"/>
                </a:moveTo>
                <a:lnTo>
                  <a:pt x="7499607" y="2933699"/>
                </a:lnTo>
              </a:path>
              <a:path w="8513445" h="3962400">
                <a:moveTo>
                  <a:pt x="8097015" y="2933699"/>
                </a:moveTo>
                <a:lnTo>
                  <a:pt x="8118351" y="2933699"/>
                </a:lnTo>
              </a:path>
              <a:path w="8513445" h="3962400">
                <a:moveTo>
                  <a:pt x="8427723" y="2933699"/>
                </a:moveTo>
                <a:lnTo>
                  <a:pt x="8438391" y="2933699"/>
                </a:lnTo>
              </a:path>
              <a:path w="8513445" h="3962400">
                <a:moveTo>
                  <a:pt x="554739" y="2941320"/>
                </a:moveTo>
                <a:lnTo>
                  <a:pt x="576075" y="2941320"/>
                </a:lnTo>
              </a:path>
              <a:path w="8513445" h="3962400">
                <a:moveTo>
                  <a:pt x="874779" y="2941320"/>
                </a:moveTo>
                <a:lnTo>
                  <a:pt x="885447" y="2941320"/>
                </a:lnTo>
              </a:path>
              <a:path w="8513445" h="3962400">
                <a:moveTo>
                  <a:pt x="1504191" y="2941320"/>
                </a:moveTo>
                <a:lnTo>
                  <a:pt x="1525527" y="2941320"/>
                </a:lnTo>
              </a:path>
              <a:path w="8513445" h="3962400">
                <a:moveTo>
                  <a:pt x="1813563" y="2941320"/>
                </a:moveTo>
                <a:lnTo>
                  <a:pt x="1845567" y="2941320"/>
                </a:lnTo>
              </a:path>
              <a:path w="8513445" h="3962400">
                <a:moveTo>
                  <a:pt x="2442975" y="2941320"/>
                </a:moveTo>
                <a:lnTo>
                  <a:pt x="2464311" y="2941320"/>
                </a:lnTo>
              </a:path>
              <a:path w="8513445" h="3962400">
                <a:moveTo>
                  <a:pt x="2763015" y="2941320"/>
                </a:moveTo>
                <a:lnTo>
                  <a:pt x="2784351" y="2941320"/>
                </a:lnTo>
              </a:path>
              <a:path w="8513445" h="3962400">
                <a:moveTo>
                  <a:pt x="3445767" y="2941320"/>
                </a:moveTo>
                <a:lnTo>
                  <a:pt x="3467103" y="2941320"/>
                </a:lnTo>
              </a:path>
              <a:path w="8513445" h="3962400">
                <a:moveTo>
                  <a:pt x="3648459" y="2941320"/>
                </a:moveTo>
                <a:lnTo>
                  <a:pt x="3680463" y="2941320"/>
                </a:lnTo>
              </a:path>
              <a:path w="8513445" h="3962400">
                <a:moveTo>
                  <a:pt x="5259327" y="2941319"/>
                </a:moveTo>
                <a:lnTo>
                  <a:pt x="5291331" y="2941319"/>
                </a:lnTo>
              </a:path>
              <a:path w="8513445" h="3962400">
                <a:moveTo>
                  <a:pt x="6272787" y="2941319"/>
                </a:moveTo>
                <a:lnTo>
                  <a:pt x="6294123" y="2941319"/>
                </a:lnTo>
              </a:path>
              <a:path w="8513445" h="3962400">
                <a:moveTo>
                  <a:pt x="6486147" y="2941319"/>
                </a:moveTo>
                <a:lnTo>
                  <a:pt x="6507483" y="2941319"/>
                </a:lnTo>
              </a:path>
              <a:path w="8513445" h="3962400">
                <a:moveTo>
                  <a:pt x="7158231" y="2941319"/>
                </a:moveTo>
                <a:lnTo>
                  <a:pt x="7179567" y="2941319"/>
                </a:lnTo>
              </a:path>
              <a:path w="8513445" h="3962400">
                <a:moveTo>
                  <a:pt x="7478271" y="2941319"/>
                </a:moveTo>
                <a:lnTo>
                  <a:pt x="7499607" y="2941319"/>
                </a:lnTo>
              </a:path>
              <a:path w="8513445" h="3962400">
                <a:moveTo>
                  <a:pt x="8097015" y="2941319"/>
                </a:moveTo>
                <a:lnTo>
                  <a:pt x="8118351" y="2941319"/>
                </a:lnTo>
              </a:path>
              <a:path w="8513445" h="3962400">
                <a:moveTo>
                  <a:pt x="8427723" y="2941319"/>
                </a:moveTo>
                <a:lnTo>
                  <a:pt x="8438391" y="2941319"/>
                </a:lnTo>
              </a:path>
              <a:path w="8513445" h="3962400">
                <a:moveTo>
                  <a:pt x="554739" y="2948940"/>
                </a:moveTo>
                <a:lnTo>
                  <a:pt x="576075" y="2948940"/>
                </a:lnTo>
              </a:path>
              <a:path w="8513445" h="3962400">
                <a:moveTo>
                  <a:pt x="874779" y="2948940"/>
                </a:moveTo>
                <a:lnTo>
                  <a:pt x="885447" y="2948940"/>
                </a:lnTo>
              </a:path>
              <a:path w="8513445" h="3962400">
                <a:moveTo>
                  <a:pt x="1504191" y="2948940"/>
                </a:moveTo>
                <a:lnTo>
                  <a:pt x="1525527" y="2948940"/>
                </a:lnTo>
              </a:path>
              <a:path w="8513445" h="3962400">
                <a:moveTo>
                  <a:pt x="1813563" y="2948940"/>
                </a:moveTo>
                <a:lnTo>
                  <a:pt x="1845567" y="2948940"/>
                </a:lnTo>
              </a:path>
              <a:path w="8513445" h="3962400">
                <a:moveTo>
                  <a:pt x="2453643" y="2948940"/>
                </a:moveTo>
                <a:lnTo>
                  <a:pt x="2474979" y="2948940"/>
                </a:lnTo>
              </a:path>
              <a:path w="8513445" h="3962400">
                <a:moveTo>
                  <a:pt x="2763015" y="2948940"/>
                </a:moveTo>
                <a:lnTo>
                  <a:pt x="2784351" y="2948940"/>
                </a:lnTo>
              </a:path>
              <a:path w="8513445" h="3962400">
                <a:moveTo>
                  <a:pt x="3445767" y="2948940"/>
                </a:moveTo>
                <a:lnTo>
                  <a:pt x="3467103" y="2948940"/>
                </a:lnTo>
              </a:path>
              <a:path w="8513445" h="3962400">
                <a:moveTo>
                  <a:pt x="3648459" y="2948940"/>
                </a:moveTo>
                <a:lnTo>
                  <a:pt x="3680463" y="2948940"/>
                </a:lnTo>
              </a:path>
              <a:path w="8513445" h="3962400">
                <a:moveTo>
                  <a:pt x="5259327" y="2948939"/>
                </a:moveTo>
                <a:lnTo>
                  <a:pt x="5291331" y="2948939"/>
                </a:lnTo>
              </a:path>
              <a:path w="8513445" h="3962400">
                <a:moveTo>
                  <a:pt x="6272787" y="2948939"/>
                </a:moveTo>
                <a:lnTo>
                  <a:pt x="6294123" y="2948939"/>
                </a:lnTo>
              </a:path>
              <a:path w="8513445" h="3962400">
                <a:moveTo>
                  <a:pt x="6486147" y="2948939"/>
                </a:moveTo>
                <a:lnTo>
                  <a:pt x="6507483" y="2948939"/>
                </a:lnTo>
              </a:path>
              <a:path w="8513445" h="3962400">
                <a:moveTo>
                  <a:pt x="7158231" y="2948939"/>
                </a:moveTo>
                <a:lnTo>
                  <a:pt x="7179567" y="2948939"/>
                </a:lnTo>
              </a:path>
              <a:path w="8513445" h="3962400">
                <a:moveTo>
                  <a:pt x="7478271" y="2948939"/>
                </a:moveTo>
                <a:lnTo>
                  <a:pt x="7499607" y="2948939"/>
                </a:lnTo>
              </a:path>
              <a:path w="8513445" h="3962400">
                <a:moveTo>
                  <a:pt x="8097015" y="2948939"/>
                </a:moveTo>
                <a:lnTo>
                  <a:pt x="8118351" y="2948939"/>
                </a:lnTo>
              </a:path>
              <a:path w="8513445" h="3962400">
                <a:moveTo>
                  <a:pt x="8427723" y="2948939"/>
                </a:moveTo>
                <a:lnTo>
                  <a:pt x="8438391" y="2948939"/>
                </a:lnTo>
              </a:path>
              <a:path w="8513445" h="3962400">
                <a:moveTo>
                  <a:pt x="554739" y="2956560"/>
                </a:moveTo>
                <a:lnTo>
                  <a:pt x="576075" y="2956560"/>
                </a:lnTo>
              </a:path>
              <a:path w="8513445" h="3962400">
                <a:moveTo>
                  <a:pt x="874779" y="2956560"/>
                </a:moveTo>
                <a:lnTo>
                  <a:pt x="885447" y="2956560"/>
                </a:lnTo>
              </a:path>
              <a:path w="8513445" h="3962400">
                <a:moveTo>
                  <a:pt x="1504191" y="2956560"/>
                </a:moveTo>
                <a:lnTo>
                  <a:pt x="1525527" y="2956560"/>
                </a:lnTo>
              </a:path>
              <a:path w="8513445" h="3962400">
                <a:moveTo>
                  <a:pt x="1813563" y="2956560"/>
                </a:moveTo>
                <a:lnTo>
                  <a:pt x="1845567" y="2956560"/>
                </a:lnTo>
              </a:path>
              <a:path w="8513445" h="3962400">
                <a:moveTo>
                  <a:pt x="2453643" y="2956560"/>
                </a:moveTo>
                <a:lnTo>
                  <a:pt x="2474979" y="2956560"/>
                </a:lnTo>
              </a:path>
              <a:path w="8513445" h="3962400">
                <a:moveTo>
                  <a:pt x="2763015" y="2956560"/>
                </a:moveTo>
                <a:lnTo>
                  <a:pt x="2773683" y="2956560"/>
                </a:lnTo>
              </a:path>
              <a:path w="8513445" h="3962400">
                <a:moveTo>
                  <a:pt x="3445767" y="2956560"/>
                </a:moveTo>
                <a:lnTo>
                  <a:pt x="3467103" y="2956560"/>
                </a:lnTo>
              </a:path>
              <a:path w="8513445" h="3962400">
                <a:moveTo>
                  <a:pt x="3648459" y="2956560"/>
                </a:moveTo>
                <a:lnTo>
                  <a:pt x="3680463" y="2956560"/>
                </a:lnTo>
              </a:path>
              <a:path w="8513445" h="3962400">
                <a:moveTo>
                  <a:pt x="5259327" y="2956559"/>
                </a:moveTo>
                <a:lnTo>
                  <a:pt x="5291331" y="2956559"/>
                </a:lnTo>
              </a:path>
              <a:path w="8513445" h="3962400">
                <a:moveTo>
                  <a:pt x="6272787" y="2956559"/>
                </a:moveTo>
                <a:lnTo>
                  <a:pt x="6304791" y="2956559"/>
                </a:lnTo>
              </a:path>
              <a:path w="8513445" h="3962400">
                <a:moveTo>
                  <a:pt x="6486147" y="2956559"/>
                </a:moveTo>
                <a:lnTo>
                  <a:pt x="6507483" y="2956559"/>
                </a:lnTo>
              </a:path>
              <a:path w="8513445" h="3962400">
                <a:moveTo>
                  <a:pt x="7158231" y="2956559"/>
                </a:moveTo>
                <a:lnTo>
                  <a:pt x="7190235" y="2956559"/>
                </a:lnTo>
              </a:path>
              <a:path w="8513445" h="3962400">
                <a:moveTo>
                  <a:pt x="7478271" y="2956559"/>
                </a:moveTo>
                <a:lnTo>
                  <a:pt x="7499607" y="2956559"/>
                </a:lnTo>
              </a:path>
              <a:path w="8513445" h="3962400">
                <a:moveTo>
                  <a:pt x="8097015" y="2956559"/>
                </a:moveTo>
                <a:lnTo>
                  <a:pt x="8118351" y="2956559"/>
                </a:lnTo>
              </a:path>
              <a:path w="8513445" h="3962400">
                <a:moveTo>
                  <a:pt x="8427723" y="2956559"/>
                </a:moveTo>
                <a:lnTo>
                  <a:pt x="8438391" y="2956559"/>
                </a:lnTo>
              </a:path>
              <a:path w="8513445" h="3962400">
                <a:moveTo>
                  <a:pt x="554739" y="2964180"/>
                </a:moveTo>
                <a:lnTo>
                  <a:pt x="576075" y="2964180"/>
                </a:lnTo>
              </a:path>
              <a:path w="8513445" h="3962400">
                <a:moveTo>
                  <a:pt x="874779" y="2964180"/>
                </a:moveTo>
                <a:lnTo>
                  <a:pt x="885447" y="2964180"/>
                </a:lnTo>
              </a:path>
              <a:path w="8513445" h="3962400">
                <a:moveTo>
                  <a:pt x="1504191" y="2964180"/>
                </a:moveTo>
                <a:lnTo>
                  <a:pt x="1525527" y="2964180"/>
                </a:lnTo>
              </a:path>
              <a:path w="8513445" h="3962400">
                <a:moveTo>
                  <a:pt x="1813563" y="2964180"/>
                </a:moveTo>
                <a:lnTo>
                  <a:pt x="1845567" y="2964180"/>
                </a:lnTo>
              </a:path>
              <a:path w="8513445" h="3962400">
                <a:moveTo>
                  <a:pt x="2453643" y="2964180"/>
                </a:moveTo>
                <a:lnTo>
                  <a:pt x="2474979" y="2964180"/>
                </a:lnTo>
              </a:path>
              <a:path w="8513445" h="3962400">
                <a:moveTo>
                  <a:pt x="2763015" y="2964180"/>
                </a:moveTo>
                <a:lnTo>
                  <a:pt x="2773683" y="2964180"/>
                </a:lnTo>
              </a:path>
              <a:path w="8513445" h="3962400">
                <a:moveTo>
                  <a:pt x="3456435" y="2964180"/>
                </a:moveTo>
                <a:lnTo>
                  <a:pt x="3477771" y="2964180"/>
                </a:lnTo>
              </a:path>
              <a:path w="8513445" h="3962400">
                <a:moveTo>
                  <a:pt x="3648459" y="2964180"/>
                </a:moveTo>
                <a:lnTo>
                  <a:pt x="3669795" y="2964180"/>
                </a:lnTo>
              </a:path>
              <a:path w="8513445" h="3962400">
                <a:moveTo>
                  <a:pt x="5259327" y="2964179"/>
                </a:moveTo>
                <a:lnTo>
                  <a:pt x="5291331" y="2964179"/>
                </a:lnTo>
              </a:path>
              <a:path w="8513445" h="3962400">
                <a:moveTo>
                  <a:pt x="6272787" y="2964179"/>
                </a:moveTo>
                <a:lnTo>
                  <a:pt x="6304791" y="2964179"/>
                </a:lnTo>
              </a:path>
              <a:path w="8513445" h="3962400">
                <a:moveTo>
                  <a:pt x="6475479" y="2964179"/>
                </a:moveTo>
                <a:lnTo>
                  <a:pt x="6496815" y="2964179"/>
                </a:lnTo>
              </a:path>
              <a:path w="8513445" h="3962400">
                <a:moveTo>
                  <a:pt x="7168899" y="2964179"/>
                </a:moveTo>
                <a:lnTo>
                  <a:pt x="7190235" y="2964179"/>
                </a:lnTo>
              </a:path>
              <a:path w="8513445" h="3962400">
                <a:moveTo>
                  <a:pt x="7467603" y="2964179"/>
                </a:moveTo>
                <a:lnTo>
                  <a:pt x="7488939" y="2964179"/>
                </a:lnTo>
              </a:path>
              <a:path w="8513445" h="3962400">
                <a:moveTo>
                  <a:pt x="8107683" y="2964179"/>
                </a:moveTo>
                <a:lnTo>
                  <a:pt x="8129019" y="2964179"/>
                </a:lnTo>
              </a:path>
              <a:path w="8513445" h="3962400">
                <a:moveTo>
                  <a:pt x="8427723" y="2964179"/>
                </a:moveTo>
                <a:lnTo>
                  <a:pt x="8438391" y="2964179"/>
                </a:lnTo>
              </a:path>
              <a:path w="8513445" h="3962400">
                <a:moveTo>
                  <a:pt x="554739" y="2971800"/>
                </a:moveTo>
                <a:lnTo>
                  <a:pt x="586743" y="2971800"/>
                </a:lnTo>
              </a:path>
              <a:path w="8513445" h="3962400">
                <a:moveTo>
                  <a:pt x="874779" y="2971800"/>
                </a:moveTo>
                <a:lnTo>
                  <a:pt x="885447" y="2971800"/>
                </a:lnTo>
              </a:path>
              <a:path w="8513445" h="3962400">
                <a:moveTo>
                  <a:pt x="1514859" y="2971800"/>
                </a:moveTo>
                <a:lnTo>
                  <a:pt x="1525527" y="2971800"/>
                </a:lnTo>
              </a:path>
              <a:path w="8513445" h="3962400">
                <a:moveTo>
                  <a:pt x="1813563" y="2971800"/>
                </a:moveTo>
                <a:lnTo>
                  <a:pt x="1845567" y="2971800"/>
                </a:lnTo>
              </a:path>
              <a:path w="8513445" h="3962400">
                <a:moveTo>
                  <a:pt x="2453643" y="2971800"/>
                </a:moveTo>
                <a:lnTo>
                  <a:pt x="2474979" y="2971800"/>
                </a:lnTo>
              </a:path>
              <a:path w="8513445" h="3962400">
                <a:moveTo>
                  <a:pt x="2763015" y="2971800"/>
                </a:moveTo>
                <a:lnTo>
                  <a:pt x="2773683" y="2971800"/>
                </a:lnTo>
              </a:path>
              <a:path w="8513445" h="3962400">
                <a:moveTo>
                  <a:pt x="3456435" y="2971800"/>
                </a:moveTo>
                <a:lnTo>
                  <a:pt x="3477771" y="2971800"/>
                </a:lnTo>
              </a:path>
              <a:path w="8513445" h="3962400">
                <a:moveTo>
                  <a:pt x="3637791" y="2971800"/>
                </a:moveTo>
                <a:lnTo>
                  <a:pt x="3659127" y="2971800"/>
                </a:lnTo>
              </a:path>
              <a:path w="8513445" h="3962400">
                <a:moveTo>
                  <a:pt x="5259327" y="2971799"/>
                </a:moveTo>
                <a:lnTo>
                  <a:pt x="5291331" y="2971799"/>
                </a:lnTo>
              </a:path>
              <a:path w="8513445" h="3962400">
                <a:moveTo>
                  <a:pt x="6272787" y="2971799"/>
                </a:moveTo>
                <a:lnTo>
                  <a:pt x="6304791" y="2971799"/>
                </a:lnTo>
              </a:path>
              <a:path w="8513445" h="3962400">
                <a:moveTo>
                  <a:pt x="6475479" y="2971799"/>
                </a:moveTo>
                <a:lnTo>
                  <a:pt x="6496815" y="2971799"/>
                </a:lnTo>
              </a:path>
              <a:path w="8513445" h="3962400">
                <a:moveTo>
                  <a:pt x="7168899" y="2971799"/>
                </a:moveTo>
                <a:lnTo>
                  <a:pt x="7190235" y="2971799"/>
                </a:lnTo>
              </a:path>
              <a:path w="8513445" h="3962400">
                <a:moveTo>
                  <a:pt x="7467603" y="2971799"/>
                </a:moveTo>
                <a:lnTo>
                  <a:pt x="7488939" y="2971799"/>
                </a:lnTo>
              </a:path>
              <a:path w="8513445" h="3962400">
                <a:moveTo>
                  <a:pt x="8107683" y="2971799"/>
                </a:moveTo>
                <a:lnTo>
                  <a:pt x="8129019" y="2971799"/>
                </a:lnTo>
              </a:path>
              <a:path w="8513445" h="3962400">
                <a:moveTo>
                  <a:pt x="8417055" y="2971799"/>
                </a:moveTo>
                <a:lnTo>
                  <a:pt x="8427723" y="2971799"/>
                </a:lnTo>
              </a:path>
              <a:path w="8513445" h="3962400">
                <a:moveTo>
                  <a:pt x="554739" y="2979420"/>
                </a:moveTo>
                <a:lnTo>
                  <a:pt x="586743" y="2979420"/>
                </a:lnTo>
              </a:path>
              <a:path w="8513445" h="3962400">
                <a:moveTo>
                  <a:pt x="864111" y="2979420"/>
                </a:moveTo>
                <a:lnTo>
                  <a:pt x="885447" y="2979420"/>
                </a:lnTo>
              </a:path>
              <a:path w="8513445" h="3962400">
                <a:moveTo>
                  <a:pt x="1514859" y="2979420"/>
                </a:moveTo>
                <a:lnTo>
                  <a:pt x="1525527" y="2979420"/>
                </a:lnTo>
              </a:path>
              <a:path w="8513445" h="3962400">
                <a:moveTo>
                  <a:pt x="1802895" y="2979420"/>
                </a:moveTo>
                <a:lnTo>
                  <a:pt x="1834899" y="2979420"/>
                </a:lnTo>
              </a:path>
              <a:path w="8513445" h="3962400">
                <a:moveTo>
                  <a:pt x="2453643" y="2979420"/>
                </a:moveTo>
                <a:lnTo>
                  <a:pt x="2474979" y="2979420"/>
                </a:lnTo>
              </a:path>
              <a:path w="8513445" h="3962400">
                <a:moveTo>
                  <a:pt x="2763015" y="2979420"/>
                </a:moveTo>
                <a:lnTo>
                  <a:pt x="2773683" y="2979420"/>
                </a:lnTo>
              </a:path>
              <a:path w="8513445" h="3962400">
                <a:moveTo>
                  <a:pt x="3456435" y="2979420"/>
                </a:moveTo>
                <a:lnTo>
                  <a:pt x="3477771" y="2979420"/>
                </a:lnTo>
              </a:path>
              <a:path w="8513445" h="3962400">
                <a:moveTo>
                  <a:pt x="3637791" y="2979420"/>
                </a:moveTo>
                <a:lnTo>
                  <a:pt x="3659127" y="2979420"/>
                </a:lnTo>
              </a:path>
              <a:path w="8513445" h="3962400">
                <a:moveTo>
                  <a:pt x="5259327" y="2979419"/>
                </a:moveTo>
                <a:lnTo>
                  <a:pt x="5291331" y="2979419"/>
                </a:lnTo>
              </a:path>
              <a:path w="8513445" h="3962400">
                <a:moveTo>
                  <a:pt x="6272787" y="2979419"/>
                </a:moveTo>
                <a:lnTo>
                  <a:pt x="6304791" y="2979419"/>
                </a:lnTo>
              </a:path>
              <a:path w="8513445" h="3962400">
                <a:moveTo>
                  <a:pt x="6475479" y="2979419"/>
                </a:moveTo>
                <a:lnTo>
                  <a:pt x="6496815" y="2979419"/>
                </a:lnTo>
              </a:path>
              <a:path w="8513445" h="3962400">
                <a:moveTo>
                  <a:pt x="7168899" y="2979419"/>
                </a:moveTo>
                <a:lnTo>
                  <a:pt x="7190235" y="2979419"/>
                </a:lnTo>
              </a:path>
              <a:path w="8513445" h="3962400">
                <a:moveTo>
                  <a:pt x="7467603" y="2979419"/>
                </a:moveTo>
                <a:lnTo>
                  <a:pt x="7488939" y="2979419"/>
                </a:lnTo>
              </a:path>
              <a:path w="8513445" h="3962400">
                <a:moveTo>
                  <a:pt x="8107683" y="2979419"/>
                </a:moveTo>
                <a:lnTo>
                  <a:pt x="8129019" y="2979419"/>
                </a:lnTo>
              </a:path>
              <a:path w="8513445" h="3962400">
                <a:moveTo>
                  <a:pt x="8417055" y="2979419"/>
                </a:moveTo>
                <a:lnTo>
                  <a:pt x="8427723" y="2979419"/>
                </a:lnTo>
              </a:path>
              <a:path w="8513445" h="3962400">
                <a:moveTo>
                  <a:pt x="554739" y="2987040"/>
                </a:moveTo>
                <a:lnTo>
                  <a:pt x="586743" y="2987040"/>
                </a:lnTo>
              </a:path>
              <a:path w="8513445" h="3962400">
                <a:moveTo>
                  <a:pt x="864111" y="2987040"/>
                </a:moveTo>
                <a:lnTo>
                  <a:pt x="885447" y="2987040"/>
                </a:lnTo>
              </a:path>
              <a:path w="8513445" h="3962400">
                <a:moveTo>
                  <a:pt x="1514859" y="2987040"/>
                </a:moveTo>
                <a:lnTo>
                  <a:pt x="1525527" y="2987040"/>
                </a:lnTo>
              </a:path>
              <a:path w="8513445" h="3962400">
                <a:moveTo>
                  <a:pt x="1802895" y="2987040"/>
                </a:moveTo>
                <a:lnTo>
                  <a:pt x="1834899" y="2987040"/>
                </a:lnTo>
              </a:path>
              <a:path w="8513445" h="3962400">
                <a:moveTo>
                  <a:pt x="2453643" y="2987040"/>
                </a:moveTo>
                <a:lnTo>
                  <a:pt x="2474979" y="2987040"/>
                </a:lnTo>
              </a:path>
              <a:path w="8513445" h="3962400">
                <a:moveTo>
                  <a:pt x="2763015" y="2987040"/>
                </a:moveTo>
                <a:lnTo>
                  <a:pt x="2773683" y="2987040"/>
                </a:lnTo>
              </a:path>
              <a:path w="8513445" h="3962400">
                <a:moveTo>
                  <a:pt x="3456435" y="2987040"/>
                </a:moveTo>
                <a:lnTo>
                  <a:pt x="3477771" y="2987040"/>
                </a:lnTo>
              </a:path>
              <a:path w="8513445" h="3962400">
                <a:moveTo>
                  <a:pt x="3637791" y="2987040"/>
                </a:moveTo>
                <a:lnTo>
                  <a:pt x="3659127" y="2987040"/>
                </a:lnTo>
              </a:path>
              <a:path w="8513445" h="3962400">
                <a:moveTo>
                  <a:pt x="5259327" y="2987039"/>
                </a:moveTo>
                <a:lnTo>
                  <a:pt x="5291331" y="2987039"/>
                </a:lnTo>
              </a:path>
              <a:path w="8513445" h="3962400">
                <a:moveTo>
                  <a:pt x="6272787" y="2987039"/>
                </a:moveTo>
                <a:lnTo>
                  <a:pt x="6304791" y="2987039"/>
                </a:lnTo>
              </a:path>
              <a:path w="8513445" h="3962400">
                <a:moveTo>
                  <a:pt x="6475479" y="2987039"/>
                </a:moveTo>
                <a:lnTo>
                  <a:pt x="6496815" y="2987039"/>
                </a:lnTo>
              </a:path>
              <a:path w="8513445" h="3962400">
                <a:moveTo>
                  <a:pt x="7168899" y="2987039"/>
                </a:moveTo>
                <a:lnTo>
                  <a:pt x="7190235" y="2987039"/>
                </a:lnTo>
              </a:path>
              <a:path w="8513445" h="3962400">
                <a:moveTo>
                  <a:pt x="7467603" y="2987039"/>
                </a:moveTo>
                <a:lnTo>
                  <a:pt x="7488939" y="2987039"/>
                </a:lnTo>
              </a:path>
              <a:path w="8513445" h="3962400">
                <a:moveTo>
                  <a:pt x="8107683" y="2987039"/>
                </a:moveTo>
                <a:lnTo>
                  <a:pt x="8129019" y="2987039"/>
                </a:lnTo>
              </a:path>
              <a:path w="8513445" h="3962400">
                <a:moveTo>
                  <a:pt x="8417055" y="2987039"/>
                </a:moveTo>
                <a:lnTo>
                  <a:pt x="8427723" y="2987039"/>
                </a:lnTo>
              </a:path>
              <a:path w="8513445" h="3962400">
                <a:moveTo>
                  <a:pt x="554739" y="2994660"/>
                </a:moveTo>
                <a:lnTo>
                  <a:pt x="586743" y="2994660"/>
                </a:lnTo>
              </a:path>
              <a:path w="8513445" h="3962400">
                <a:moveTo>
                  <a:pt x="864111" y="2994660"/>
                </a:moveTo>
                <a:lnTo>
                  <a:pt x="885447" y="2994660"/>
                </a:lnTo>
              </a:path>
              <a:path w="8513445" h="3962400">
                <a:moveTo>
                  <a:pt x="1514859" y="2994660"/>
                </a:moveTo>
                <a:lnTo>
                  <a:pt x="1525527" y="2994660"/>
                </a:lnTo>
              </a:path>
              <a:path w="8513445" h="3962400">
                <a:moveTo>
                  <a:pt x="1802895" y="2994660"/>
                </a:moveTo>
                <a:lnTo>
                  <a:pt x="1834899" y="2994660"/>
                </a:lnTo>
              </a:path>
              <a:path w="8513445" h="3962400">
                <a:moveTo>
                  <a:pt x="2453643" y="2994660"/>
                </a:moveTo>
                <a:lnTo>
                  <a:pt x="2474979" y="2994660"/>
                </a:lnTo>
              </a:path>
              <a:path w="8513445" h="3962400">
                <a:moveTo>
                  <a:pt x="2763015" y="2994660"/>
                </a:moveTo>
                <a:lnTo>
                  <a:pt x="2773683" y="2994660"/>
                </a:lnTo>
              </a:path>
              <a:path w="8513445" h="3962400">
                <a:moveTo>
                  <a:pt x="3456435" y="2994660"/>
                </a:moveTo>
                <a:lnTo>
                  <a:pt x="3477771" y="2994660"/>
                </a:lnTo>
              </a:path>
              <a:path w="8513445" h="3962400">
                <a:moveTo>
                  <a:pt x="3637791" y="2994660"/>
                </a:moveTo>
                <a:lnTo>
                  <a:pt x="3659127" y="2994660"/>
                </a:lnTo>
              </a:path>
              <a:path w="8513445" h="3962400">
                <a:moveTo>
                  <a:pt x="5259327" y="2994659"/>
                </a:moveTo>
                <a:lnTo>
                  <a:pt x="5291331" y="2994659"/>
                </a:lnTo>
              </a:path>
              <a:path w="8513445" h="3962400">
                <a:moveTo>
                  <a:pt x="6272787" y="2994659"/>
                </a:moveTo>
                <a:lnTo>
                  <a:pt x="6304791" y="2994659"/>
                </a:lnTo>
              </a:path>
              <a:path w="8513445" h="3962400">
                <a:moveTo>
                  <a:pt x="6475479" y="2994659"/>
                </a:moveTo>
                <a:lnTo>
                  <a:pt x="6496815" y="2994659"/>
                </a:lnTo>
              </a:path>
              <a:path w="8513445" h="3962400">
                <a:moveTo>
                  <a:pt x="7168899" y="2994659"/>
                </a:moveTo>
                <a:lnTo>
                  <a:pt x="7190235" y="2994659"/>
                </a:lnTo>
              </a:path>
              <a:path w="8513445" h="3962400">
                <a:moveTo>
                  <a:pt x="7467603" y="2994659"/>
                </a:moveTo>
                <a:lnTo>
                  <a:pt x="7488939" y="2994659"/>
                </a:lnTo>
              </a:path>
              <a:path w="8513445" h="3962400">
                <a:moveTo>
                  <a:pt x="8107683" y="2994659"/>
                </a:moveTo>
                <a:lnTo>
                  <a:pt x="8129019" y="2994659"/>
                </a:lnTo>
              </a:path>
              <a:path w="8513445" h="3962400">
                <a:moveTo>
                  <a:pt x="8417055" y="2994659"/>
                </a:moveTo>
                <a:lnTo>
                  <a:pt x="8427723" y="2994659"/>
                </a:lnTo>
              </a:path>
              <a:path w="8513445" h="3962400">
                <a:moveTo>
                  <a:pt x="554739" y="3002280"/>
                </a:moveTo>
                <a:lnTo>
                  <a:pt x="586743" y="3002280"/>
                </a:lnTo>
              </a:path>
              <a:path w="8513445" h="3962400">
                <a:moveTo>
                  <a:pt x="864111" y="3002280"/>
                </a:moveTo>
                <a:lnTo>
                  <a:pt x="885447" y="3002280"/>
                </a:lnTo>
              </a:path>
              <a:path w="8513445" h="3962400">
                <a:moveTo>
                  <a:pt x="1514859" y="3002280"/>
                </a:moveTo>
                <a:lnTo>
                  <a:pt x="1525527" y="3002280"/>
                </a:lnTo>
              </a:path>
              <a:path w="8513445" h="3962400">
                <a:moveTo>
                  <a:pt x="1802895" y="3002280"/>
                </a:moveTo>
                <a:lnTo>
                  <a:pt x="1834899" y="3002280"/>
                </a:lnTo>
              </a:path>
              <a:path w="8513445" h="3962400">
                <a:moveTo>
                  <a:pt x="2453643" y="3002280"/>
                </a:moveTo>
                <a:lnTo>
                  <a:pt x="2474979" y="3002280"/>
                </a:lnTo>
              </a:path>
              <a:path w="8513445" h="3962400">
                <a:moveTo>
                  <a:pt x="2763015" y="3002280"/>
                </a:moveTo>
                <a:lnTo>
                  <a:pt x="2773683" y="3002280"/>
                </a:lnTo>
              </a:path>
              <a:path w="8513445" h="3962400">
                <a:moveTo>
                  <a:pt x="3467103" y="3002280"/>
                </a:moveTo>
                <a:lnTo>
                  <a:pt x="3488439" y="3002280"/>
                </a:lnTo>
              </a:path>
              <a:path w="8513445" h="3962400">
                <a:moveTo>
                  <a:pt x="3637791" y="3002280"/>
                </a:moveTo>
                <a:lnTo>
                  <a:pt x="3659127" y="3002280"/>
                </a:lnTo>
              </a:path>
              <a:path w="8513445" h="3962400">
                <a:moveTo>
                  <a:pt x="5259327" y="3002279"/>
                </a:moveTo>
                <a:lnTo>
                  <a:pt x="5301999" y="3002279"/>
                </a:lnTo>
              </a:path>
              <a:path w="8513445" h="3962400">
                <a:moveTo>
                  <a:pt x="6272787" y="3002279"/>
                </a:moveTo>
                <a:lnTo>
                  <a:pt x="6304791" y="3002279"/>
                </a:lnTo>
              </a:path>
              <a:path w="8513445" h="3962400">
                <a:moveTo>
                  <a:pt x="6475479" y="3002279"/>
                </a:moveTo>
                <a:lnTo>
                  <a:pt x="6496815" y="3002279"/>
                </a:lnTo>
              </a:path>
              <a:path w="8513445" h="3962400">
                <a:moveTo>
                  <a:pt x="7168899" y="3002279"/>
                </a:moveTo>
                <a:lnTo>
                  <a:pt x="7190235" y="3002279"/>
                </a:lnTo>
              </a:path>
              <a:path w="8513445" h="3962400">
                <a:moveTo>
                  <a:pt x="7467603" y="3002279"/>
                </a:moveTo>
                <a:lnTo>
                  <a:pt x="7488939" y="3002279"/>
                </a:lnTo>
              </a:path>
              <a:path w="8513445" h="3962400">
                <a:moveTo>
                  <a:pt x="8107683" y="3002279"/>
                </a:moveTo>
                <a:lnTo>
                  <a:pt x="8129019" y="3002279"/>
                </a:lnTo>
              </a:path>
              <a:path w="8513445" h="3962400">
                <a:moveTo>
                  <a:pt x="8417055" y="3002279"/>
                </a:moveTo>
                <a:lnTo>
                  <a:pt x="8427723" y="3002279"/>
                </a:lnTo>
              </a:path>
              <a:path w="8513445" h="3962400">
                <a:moveTo>
                  <a:pt x="554739" y="3009900"/>
                </a:moveTo>
                <a:lnTo>
                  <a:pt x="586743" y="3009900"/>
                </a:lnTo>
              </a:path>
              <a:path w="8513445" h="3962400">
                <a:moveTo>
                  <a:pt x="864111" y="3009900"/>
                </a:moveTo>
                <a:lnTo>
                  <a:pt x="885447" y="3009900"/>
                </a:lnTo>
              </a:path>
              <a:path w="8513445" h="3962400">
                <a:moveTo>
                  <a:pt x="1514859" y="3009900"/>
                </a:moveTo>
                <a:lnTo>
                  <a:pt x="1525527" y="3009900"/>
                </a:lnTo>
              </a:path>
              <a:path w="8513445" h="3962400">
                <a:moveTo>
                  <a:pt x="1802895" y="3009900"/>
                </a:moveTo>
                <a:lnTo>
                  <a:pt x="1834899" y="3009900"/>
                </a:lnTo>
              </a:path>
              <a:path w="8513445" h="3962400">
                <a:moveTo>
                  <a:pt x="2464311" y="3009900"/>
                </a:moveTo>
                <a:lnTo>
                  <a:pt x="2485647" y="3009900"/>
                </a:lnTo>
              </a:path>
              <a:path w="8513445" h="3962400">
                <a:moveTo>
                  <a:pt x="2763015" y="3009900"/>
                </a:moveTo>
                <a:lnTo>
                  <a:pt x="2773683" y="3009900"/>
                </a:lnTo>
              </a:path>
              <a:path w="8513445" h="3962400">
                <a:moveTo>
                  <a:pt x="3467103" y="3009900"/>
                </a:moveTo>
                <a:lnTo>
                  <a:pt x="3488439" y="3009900"/>
                </a:lnTo>
              </a:path>
              <a:path w="8513445" h="3962400">
                <a:moveTo>
                  <a:pt x="3627123" y="3009900"/>
                </a:moveTo>
                <a:lnTo>
                  <a:pt x="3648459" y="3009900"/>
                </a:lnTo>
              </a:path>
              <a:path w="8513445" h="3962400">
                <a:moveTo>
                  <a:pt x="5269995" y="3009899"/>
                </a:moveTo>
                <a:lnTo>
                  <a:pt x="5301999" y="3009899"/>
                </a:lnTo>
              </a:path>
              <a:path w="8513445" h="3962400">
                <a:moveTo>
                  <a:pt x="5622039" y="3009899"/>
                </a:moveTo>
                <a:lnTo>
                  <a:pt x="5632707" y="3009899"/>
                </a:lnTo>
              </a:path>
              <a:path w="8513445" h="3962400">
                <a:moveTo>
                  <a:pt x="6272787" y="3009899"/>
                </a:moveTo>
                <a:lnTo>
                  <a:pt x="6304791" y="3009899"/>
                </a:lnTo>
              </a:path>
              <a:path w="8513445" h="3962400">
                <a:moveTo>
                  <a:pt x="6475479" y="3009899"/>
                </a:moveTo>
                <a:lnTo>
                  <a:pt x="6496815" y="3009899"/>
                </a:lnTo>
              </a:path>
              <a:path w="8513445" h="3962400">
                <a:moveTo>
                  <a:pt x="7168899" y="3009899"/>
                </a:moveTo>
                <a:lnTo>
                  <a:pt x="7190235" y="3009899"/>
                </a:lnTo>
              </a:path>
              <a:path w="8513445" h="3962400">
                <a:moveTo>
                  <a:pt x="7467603" y="3009899"/>
                </a:moveTo>
                <a:lnTo>
                  <a:pt x="7488939" y="3009899"/>
                </a:lnTo>
              </a:path>
              <a:path w="8513445" h="3962400">
                <a:moveTo>
                  <a:pt x="8107683" y="3009899"/>
                </a:moveTo>
                <a:lnTo>
                  <a:pt x="8129019" y="3009899"/>
                </a:lnTo>
              </a:path>
              <a:path w="8513445" h="3962400">
                <a:moveTo>
                  <a:pt x="8417055" y="3009899"/>
                </a:moveTo>
                <a:lnTo>
                  <a:pt x="8427723" y="3009899"/>
                </a:lnTo>
              </a:path>
              <a:path w="8513445" h="3962400">
                <a:moveTo>
                  <a:pt x="554739" y="3017520"/>
                </a:moveTo>
                <a:lnTo>
                  <a:pt x="586743" y="3017520"/>
                </a:lnTo>
              </a:path>
              <a:path w="8513445" h="3962400">
                <a:moveTo>
                  <a:pt x="864111" y="3017520"/>
                </a:moveTo>
                <a:lnTo>
                  <a:pt x="885447" y="3017520"/>
                </a:lnTo>
              </a:path>
              <a:path w="8513445" h="3962400">
                <a:moveTo>
                  <a:pt x="1514859" y="3017520"/>
                </a:moveTo>
                <a:lnTo>
                  <a:pt x="1525527" y="3017520"/>
                </a:lnTo>
              </a:path>
              <a:path w="8513445" h="3962400">
                <a:moveTo>
                  <a:pt x="1802895" y="3017520"/>
                </a:moveTo>
                <a:lnTo>
                  <a:pt x="1834899" y="3017520"/>
                </a:lnTo>
              </a:path>
              <a:path w="8513445" h="3962400">
                <a:moveTo>
                  <a:pt x="2464311" y="3017520"/>
                </a:moveTo>
                <a:lnTo>
                  <a:pt x="2485647" y="3017520"/>
                </a:lnTo>
              </a:path>
              <a:path w="8513445" h="3962400">
                <a:moveTo>
                  <a:pt x="2752347" y="3017520"/>
                </a:moveTo>
                <a:lnTo>
                  <a:pt x="2773683" y="3017520"/>
                </a:lnTo>
              </a:path>
              <a:path w="8513445" h="3962400">
                <a:moveTo>
                  <a:pt x="3467103" y="3017520"/>
                </a:moveTo>
                <a:lnTo>
                  <a:pt x="3488439" y="3017520"/>
                </a:lnTo>
              </a:path>
              <a:path w="8513445" h="3962400">
                <a:moveTo>
                  <a:pt x="3627123" y="3017520"/>
                </a:moveTo>
                <a:lnTo>
                  <a:pt x="3648459" y="3017520"/>
                </a:lnTo>
              </a:path>
              <a:path w="8513445" h="3962400">
                <a:moveTo>
                  <a:pt x="5269995" y="3017519"/>
                </a:moveTo>
                <a:lnTo>
                  <a:pt x="5301999" y="3017519"/>
                </a:lnTo>
              </a:path>
              <a:path w="8513445" h="3962400">
                <a:moveTo>
                  <a:pt x="5622039" y="3017519"/>
                </a:moveTo>
                <a:lnTo>
                  <a:pt x="5632707" y="3017519"/>
                </a:lnTo>
              </a:path>
              <a:path w="8513445" h="3962400">
                <a:moveTo>
                  <a:pt x="6272787" y="3017519"/>
                </a:moveTo>
                <a:lnTo>
                  <a:pt x="6304791" y="3017519"/>
                </a:lnTo>
              </a:path>
              <a:path w="8513445" h="3962400">
                <a:moveTo>
                  <a:pt x="6475479" y="3017519"/>
                </a:moveTo>
                <a:lnTo>
                  <a:pt x="6496815" y="3017519"/>
                </a:lnTo>
              </a:path>
              <a:path w="8513445" h="3962400">
                <a:moveTo>
                  <a:pt x="7168899" y="3017519"/>
                </a:moveTo>
                <a:lnTo>
                  <a:pt x="7190235" y="3017519"/>
                </a:lnTo>
              </a:path>
              <a:path w="8513445" h="3962400">
                <a:moveTo>
                  <a:pt x="7467603" y="3017519"/>
                </a:moveTo>
                <a:lnTo>
                  <a:pt x="7488939" y="3017519"/>
                </a:lnTo>
              </a:path>
              <a:path w="8513445" h="3962400">
                <a:moveTo>
                  <a:pt x="8107683" y="3017519"/>
                </a:moveTo>
                <a:lnTo>
                  <a:pt x="8129019" y="3017519"/>
                </a:lnTo>
              </a:path>
              <a:path w="8513445" h="3962400">
                <a:moveTo>
                  <a:pt x="8417055" y="3017519"/>
                </a:moveTo>
                <a:lnTo>
                  <a:pt x="8427723" y="3017519"/>
                </a:lnTo>
              </a:path>
              <a:path w="8513445" h="3962400">
                <a:moveTo>
                  <a:pt x="554739" y="3025140"/>
                </a:moveTo>
                <a:lnTo>
                  <a:pt x="586743" y="3025140"/>
                </a:lnTo>
              </a:path>
              <a:path w="8513445" h="3962400">
                <a:moveTo>
                  <a:pt x="864111" y="3025140"/>
                </a:moveTo>
                <a:lnTo>
                  <a:pt x="885447" y="3025140"/>
                </a:lnTo>
              </a:path>
              <a:path w="8513445" h="3962400">
                <a:moveTo>
                  <a:pt x="1514859" y="3025140"/>
                </a:moveTo>
                <a:lnTo>
                  <a:pt x="1525527" y="3025140"/>
                </a:lnTo>
              </a:path>
              <a:path w="8513445" h="3962400">
                <a:moveTo>
                  <a:pt x="1802895" y="3025140"/>
                </a:moveTo>
                <a:lnTo>
                  <a:pt x="1834899" y="3025140"/>
                </a:lnTo>
              </a:path>
              <a:path w="8513445" h="3962400">
                <a:moveTo>
                  <a:pt x="2464311" y="3025140"/>
                </a:moveTo>
                <a:lnTo>
                  <a:pt x="2485647" y="3025140"/>
                </a:lnTo>
              </a:path>
              <a:path w="8513445" h="3962400">
                <a:moveTo>
                  <a:pt x="2752347" y="3025140"/>
                </a:moveTo>
                <a:lnTo>
                  <a:pt x="2773683" y="3025140"/>
                </a:lnTo>
              </a:path>
              <a:path w="8513445" h="3962400">
                <a:moveTo>
                  <a:pt x="3467103" y="3025140"/>
                </a:moveTo>
                <a:lnTo>
                  <a:pt x="3488439" y="3025140"/>
                </a:lnTo>
              </a:path>
              <a:path w="8513445" h="3962400">
                <a:moveTo>
                  <a:pt x="3627123" y="3025140"/>
                </a:moveTo>
                <a:lnTo>
                  <a:pt x="3648459" y="3025140"/>
                </a:lnTo>
              </a:path>
              <a:path w="8513445" h="3962400">
                <a:moveTo>
                  <a:pt x="5269995" y="3025139"/>
                </a:moveTo>
                <a:lnTo>
                  <a:pt x="5301999" y="3025139"/>
                </a:lnTo>
              </a:path>
              <a:path w="8513445" h="3962400">
                <a:moveTo>
                  <a:pt x="5622039" y="3025139"/>
                </a:moveTo>
                <a:lnTo>
                  <a:pt x="5632707" y="3025139"/>
                </a:lnTo>
              </a:path>
              <a:path w="8513445" h="3962400">
                <a:moveTo>
                  <a:pt x="6272787" y="3025139"/>
                </a:moveTo>
                <a:lnTo>
                  <a:pt x="6304791" y="3025139"/>
                </a:lnTo>
              </a:path>
              <a:path w="8513445" h="3962400">
                <a:moveTo>
                  <a:pt x="6475479" y="3025139"/>
                </a:moveTo>
                <a:lnTo>
                  <a:pt x="6496815" y="3025139"/>
                </a:lnTo>
              </a:path>
              <a:path w="8513445" h="3962400">
                <a:moveTo>
                  <a:pt x="7179567" y="3025139"/>
                </a:moveTo>
                <a:lnTo>
                  <a:pt x="7190235" y="3025139"/>
                </a:lnTo>
              </a:path>
              <a:path w="8513445" h="3962400">
                <a:moveTo>
                  <a:pt x="7456935" y="3025139"/>
                </a:moveTo>
                <a:lnTo>
                  <a:pt x="7488939" y="3025139"/>
                </a:lnTo>
              </a:path>
              <a:path w="8513445" h="3962400">
                <a:moveTo>
                  <a:pt x="8118351" y="3025139"/>
                </a:moveTo>
                <a:lnTo>
                  <a:pt x="8139687" y="3025139"/>
                </a:lnTo>
              </a:path>
              <a:path w="8513445" h="3962400">
                <a:moveTo>
                  <a:pt x="8417055" y="3025139"/>
                </a:moveTo>
                <a:lnTo>
                  <a:pt x="8427723" y="3025139"/>
                </a:lnTo>
              </a:path>
              <a:path w="8513445" h="3962400">
                <a:moveTo>
                  <a:pt x="565407" y="3032760"/>
                </a:moveTo>
                <a:lnTo>
                  <a:pt x="597411" y="3032760"/>
                </a:lnTo>
              </a:path>
              <a:path w="8513445" h="3962400">
                <a:moveTo>
                  <a:pt x="864111" y="3032760"/>
                </a:moveTo>
                <a:lnTo>
                  <a:pt x="885447" y="3032760"/>
                </a:lnTo>
              </a:path>
              <a:path w="8513445" h="3962400">
                <a:moveTo>
                  <a:pt x="1514859" y="3032760"/>
                </a:moveTo>
                <a:lnTo>
                  <a:pt x="1536195" y="3032760"/>
                </a:lnTo>
              </a:path>
              <a:path w="8513445" h="3962400">
                <a:moveTo>
                  <a:pt x="1802895" y="3032760"/>
                </a:moveTo>
                <a:lnTo>
                  <a:pt x="1834899" y="3032760"/>
                </a:lnTo>
              </a:path>
              <a:path w="8513445" h="3962400">
                <a:moveTo>
                  <a:pt x="2464311" y="3032760"/>
                </a:moveTo>
                <a:lnTo>
                  <a:pt x="2485647" y="3032760"/>
                </a:lnTo>
              </a:path>
              <a:path w="8513445" h="3962400">
                <a:moveTo>
                  <a:pt x="2752347" y="3032760"/>
                </a:moveTo>
                <a:lnTo>
                  <a:pt x="2773683" y="3032760"/>
                </a:lnTo>
              </a:path>
              <a:path w="8513445" h="3962400">
                <a:moveTo>
                  <a:pt x="3477771" y="3032760"/>
                </a:moveTo>
                <a:lnTo>
                  <a:pt x="3499107" y="3032760"/>
                </a:lnTo>
              </a:path>
              <a:path w="8513445" h="3962400">
                <a:moveTo>
                  <a:pt x="3616455" y="3032760"/>
                </a:moveTo>
                <a:lnTo>
                  <a:pt x="3637791" y="3032760"/>
                </a:lnTo>
              </a:path>
              <a:path w="8513445" h="3962400">
                <a:moveTo>
                  <a:pt x="5269995" y="3032759"/>
                </a:moveTo>
                <a:lnTo>
                  <a:pt x="5301999" y="3032759"/>
                </a:lnTo>
              </a:path>
              <a:path w="8513445" h="3962400">
                <a:moveTo>
                  <a:pt x="5622039" y="3032759"/>
                </a:moveTo>
                <a:lnTo>
                  <a:pt x="5632707" y="3032759"/>
                </a:lnTo>
              </a:path>
              <a:path w="8513445" h="3962400">
                <a:moveTo>
                  <a:pt x="6283455" y="3032759"/>
                </a:moveTo>
                <a:lnTo>
                  <a:pt x="6304791" y="3032759"/>
                </a:lnTo>
              </a:path>
              <a:path w="8513445" h="3962400">
                <a:moveTo>
                  <a:pt x="6475479" y="3032759"/>
                </a:moveTo>
                <a:lnTo>
                  <a:pt x="6496815" y="3032759"/>
                </a:lnTo>
              </a:path>
              <a:path w="8513445" h="3962400">
                <a:moveTo>
                  <a:pt x="7179567" y="3032759"/>
                </a:moveTo>
                <a:lnTo>
                  <a:pt x="7190235" y="3032759"/>
                </a:lnTo>
              </a:path>
              <a:path w="8513445" h="3962400">
                <a:moveTo>
                  <a:pt x="7456935" y="3032759"/>
                </a:moveTo>
                <a:lnTo>
                  <a:pt x="7478271" y="3032759"/>
                </a:lnTo>
              </a:path>
              <a:path w="8513445" h="3962400">
                <a:moveTo>
                  <a:pt x="8118351" y="3032759"/>
                </a:moveTo>
                <a:lnTo>
                  <a:pt x="8139687" y="3032759"/>
                </a:lnTo>
              </a:path>
              <a:path w="8513445" h="3962400">
                <a:moveTo>
                  <a:pt x="8406387" y="3032759"/>
                </a:moveTo>
                <a:lnTo>
                  <a:pt x="8427723" y="3032759"/>
                </a:lnTo>
              </a:path>
              <a:path w="8513445" h="3962400">
                <a:moveTo>
                  <a:pt x="565407" y="3040380"/>
                </a:moveTo>
                <a:lnTo>
                  <a:pt x="597411" y="3040380"/>
                </a:lnTo>
              </a:path>
              <a:path w="8513445" h="3962400">
                <a:moveTo>
                  <a:pt x="853443" y="3040380"/>
                </a:moveTo>
                <a:lnTo>
                  <a:pt x="885447" y="3040380"/>
                </a:lnTo>
              </a:path>
              <a:path w="8513445" h="3962400">
                <a:moveTo>
                  <a:pt x="1525527" y="3040380"/>
                </a:moveTo>
                <a:lnTo>
                  <a:pt x="1536195" y="3040380"/>
                </a:lnTo>
              </a:path>
              <a:path w="8513445" h="3962400">
                <a:moveTo>
                  <a:pt x="1802895" y="3040380"/>
                </a:moveTo>
                <a:lnTo>
                  <a:pt x="1824231" y="3040380"/>
                </a:lnTo>
              </a:path>
              <a:path w="8513445" h="3962400">
                <a:moveTo>
                  <a:pt x="2464311" y="3040380"/>
                </a:moveTo>
                <a:lnTo>
                  <a:pt x="2485647" y="3040380"/>
                </a:lnTo>
              </a:path>
              <a:path w="8513445" h="3962400">
                <a:moveTo>
                  <a:pt x="2752347" y="3040380"/>
                </a:moveTo>
                <a:lnTo>
                  <a:pt x="2773683" y="3040380"/>
                </a:lnTo>
              </a:path>
              <a:path w="8513445" h="3962400">
                <a:moveTo>
                  <a:pt x="3477771" y="3040380"/>
                </a:moveTo>
                <a:lnTo>
                  <a:pt x="3499107" y="3040380"/>
                </a:lnTo>
              </a:path>
              <a:path w="8513445" h="3962400">
                <a:moveTo>
                  <a:pt x="3616455" y="3040380"/>
                </a:moveTo>
                <a:lnTo>
                  <a:pt x="3637791" y="3040380"/>
                </a:lnTo>
              </a:path>
              <a:path w="8513445" h="3962400">
                <a:moveTo>
                  <a:pt x="5269995" y="3040379"/>
                </a:moveTo>
                <a:lnTo>
                  <a:pt x="5301999" y="3040379"/>
                </a:lnTo>
              </a:path>
              <a:path w="8513445" h="3962400">
                <a:moveTo>
                  <a:pt x="5622039" y="3040379"/>
                </a:moveTo>
                <a:lnTo>
                  <a:pt x="5632707" y="3040379"/>
                </a:lnTo>
              </a:path>
              <a:path w="8513445" h="3962400">
                <a:moveTo>
                  <a:pt x="6283455" y="3040379"/>
                </a:moveTo>
                <a:lnTo>
                  <a:pt x="6304791" y="3040379"/>
                </a:lnTo>
              </a:path>
              <a:path w="8513445" h="3962400">
                <a:moveTo>
                  <a:pt x="6475479" y="3040379"/>
                </a:moveTo>
                <a:lnTo>
                  <a:pt x="6496815" y="3040379"/>
                </a:lnTo>
              </a:path>
              <a:path w="8513445" h="3962400">
                <a:moveTo>
                  <a:pt x="7179567" y="3040379"/>
                </a:moveTo>
                <a:lnTo>
                  <a:pt x="7190235" y="3040379"/>
                </a:lnTo>
              </a:path>
              <a:path w="8513445" h="3962400">
                <a:moveTo>
                  <a:pt x="7456935" y="3040379"/>
                </a:moveTo>
                <a:lnTo>
                  <a:pt x="7478271" y="3040379"/>
                </a:lnTo>
              </a:path>
              <a:path w="8513445" h="3962400">
                <a:moveTo>
                  <a:pt x="8118351" y="3040379"/>
                </a:moveTo>
                <a:lnTo>
                  <a:pt x="8139687" y="3040379"/>
                </a:lnTo>
              </a:path>
              <a:path w="8513445" h="3962400">
                <a:moveTo>
                  <a:pt x="8406387" y="3040379"/>
                </a:moveTo>
                <a:lnTo>
                  <a:pt x="8427723" y="3040379"/>
                </a:lnTo>
              </a:path>
              <a:path w="8513445" h="3962400">
                <a:moveTo>
                  <a:pt x="565407" y="3048000"/>
                </a:moveTo>
                <a:lnTo>
                  <a:pt x="597411" y="3048000"/>
                </a:lnTo>
              </a:path>
              <a:path w="8513445" h="3962400">
                <a:moveTo>
                  <a:pt x="853443" y="3048000"/>
                </a:moveTo>
                <a:lnTo>
                  <a:pt x="885447" y="3048000"/>
                </a:lnTo>
              </a:path>
              <a:path w="8513445" h="3962400">
                <a:moveTo>
                  <a:pt x="1525527" y="3048000"/>
                </a:moveTo>
                <a:lnTo>
                  <a:pt x="1536195" y="3048000"/>
                </a:lnTo>
              </a:path>
              <a:path w="8513445" h="3962400">
                <a:moveTo>
                  <a:pt x="1802895" y="3048000"/>
                </a:moveTo>
                <a:lnTo>
                  <a:pt x="1824231" y="3048000"/>
                </a:lnTo>
              </a:path>
              <a:path w="8513445" h="3962400">
                <a:moveTo>
                  <a:pt x="2464311" y="3048000"/>
                </a:moveTo>
                <a:lnTo>
                  <a:pt x="2485647" y="3048000"/>
                </a:lnTo>
              </a:path>
              <a:path w="8513445" h="3962400">
                <a:moveTo>
                  <a:pt x="2752347" y="3048000"/>
                </a:moveTo>
                <a:lnTo>
                  <a:pt x="2773683" y="3048000"/>
                </a:lnTo>
              </a:path>
              <a:path w="8513445" h="3962400">
                <a:moveTo>
                  <a:pt x="3477771" y="3048000"/>
                </a:moveTo>
                <a:lnTo>
                  <a:pt x="3499107" y="3048000"/>
                </a:lnTo>
              </a:path>
              <a:path w="8513445" h="3962400">
                <a:moveTo>
                  <a:pt x="3616455" y="3048000"/>
                </a:moveTo>
                <a:lnTo>
                  <a:pt x="3637791" y="3048000"/>
                </a:lnTo>
              </a:path>
              <a:path w="8513445" h="3962400">
                <a:moveTo>
                  <a:pt x="5269995" y="3047999"/>
                </a:moveTo>
                <a:lnTo>
                  <a:pt x="5301999" y="3047999"/>
                </a:lnTo>
              </a:path>
              <a:path w="8513445" h="3962400">
                <a:moveTo>
                  <a:pt x="5622039" y="3047999"/>
                </a:moveTo>
                <a:lnTo>
                  <a:pt x="5632707" y="3047999"/>
                </a:lnTo>
              </a:path>
              <a:path w="8513445" h="3962400">
                <a:moveTo>
                  <a:pt x="6283455" y="3047999"/>
                </a:moveTo>
                <a:lnTo>
                  <a:pt x="6304791" y="3047999"/>
                </a:lnTo>
              </a:path>
              <a:path w="8513445" h="3962400">
                <a:moveTo>
                  <a:pt x="6475479" y="3047999"/>
                </a:moveTo>
                <a:lnTo>
                  <a:pt x="6496815" y="3047999"/>
                </a:lnTo>
              </a:path>
              <a:path w="8513445" h="3962400">
                <a:moveTo>
                  <a:pt x="7179567" y="3047999"/>
                </a:moveTo>
                <a:lnTo>
                  <a:pt x="7200903" y="3047999"/>
                </a:lnTo>
              </a:path>
              <a:path w="8513445" h="3962400">
                <a:moveTo>
                  <a:pt x="7456935" y="3047999"/>
                </a:moveTo>
                <a:lnTo>
                  <a:pt x="7478271" y="3047999"/>
                </a:lnTo>
              </a:path>
              <a:path w="8513445" h="3962400">
                <a:moveTo>
                  <a:pt x="8118351" y="3047999"/>
                </a:moveTo>
                <a:lnTo>
                  <a:pt x="8139687" y="3047999"/>
                </a:lnTo>
              </a:path>
              <a:path w="8513445" h="3962400">
                <a:moveTo>
                  <a:pt x="8406387" y="3047999"/>
                </a:moveTo>
                <a:lnTo>
                  <a:pt x="8427723" y="3047999"/>
                </a:lnTo>
              </a:path>
              <a:path w="8513445" h="3962400">
                <a:moveTo>
                  <a:pt x="565407" y="3055620"/>
                </a:moveTo>
                <a:lnTo>
                  <a:pt x="597411" y="3055620"/>
                </a:lnTo>
              </a:path>
              <a:path w="8513445" h="3962400">
                <a:moveTo>
                  <a:pt x="853443" y="3055620"/>
                </a:moveTo>
                <a:lnTo>
                  <a:pt x="885447" y="3055620"/>
                </a:lnTo>
              </a:path>
              <a:path w="8513445" h="3962400">
                <a:moveTo>
                  <a:pt x="1525527" y="3055620"/>
                </a:moveTo>
                <a:lnTo>
                  <a:pt x="1536195" y="3055620"/>
                </a:lnTo>
              </a:path>
              <a:path w="8513445" h="3962400">
                <a:moveTo>
                  <a:pt x="1802895" y="3055620"/>
                </a:moveTo>
                <a:lnTo>
                  <a:pt x="1824231" y="3055620"/>
                </a:lnTo>
              </a:path>
              <a:path w="8513445" h="3962400">
                <a:moveTo>
                  <a:pt x="2464311" y="3055620"/>
                </a:moveTo>
                <a:lnTo>
                  <a:pt x="2485647" y="3055620"/>
                </a:lnTo>
              </a:path>
              <a:path w="8513445" h="3962400">
                <a:moveTo>
                  <a:pt x="2752347" y="3055620"/>
                </a:moveTo>
                <a:lnTo>
                  <a:pt x="2773683" y="3055620"/>
                </a:lnTo>
              </a:path>
              <a:path w="8513445" h="3962400">
                <a:moveTo>
                  <a:pt x="3477771" y="3055620"/>
                </a:moveTo>
                <a:lnTo>
                  <a:pt x="3499107" y="3055620"/>
                </a:lnTo>
              </a:path>
              <a:path w="8513445" h="3962400">
                <a:moveTo>
                  <a:pt x="3616455" y="3055620"/>
                </a:moveTo>
                <a:lnTo>
                  <a:pt x="3627123" y="3055620"/>
                </a:lnTo>
              </a:path>
              <a:path w="8513445" h="3962400">
                <a:moveTo>
                  <a:pt x="5269995" y="3055619"/>
                </a:moveTo>
                <a:lnTo>
                  <a:pt x="5301999" y="3055619"/>
                </a:lnTo>
              </a:path>
              <a:path w="8513445" h="3962400">
                <a:moveTo>
                  <a:pt x="5622039" y="3055619"/>
                </a:moveTo>
                <a:lnTo>
                  <a:pt x="5632707" y="3055619"/>
                </a:lnTo>
              </a:path>
              <a:path w="8513445" h="3962400">
                <a:moveTo>
                  <a:pt x="6283455" y="3055619"/>
                </a:moveTo>
                <a:lnTo>
                  <a:pt x="6304791" y="3055619"/>
                </a:lnTo>
              </a:path>
              <a:path w="8513445" h="3962400">
                <a:moveTo>
                  <a:pt x="6475479" y="3055619"/>
                </a:moveTo>
                <a:lnTo>
                  <a:pt x="6496815" y="3055619"/>
                </a:lnTo>
              </a:path>
              <a:path w="8513445" h="3962400">
                <a:moveTo>
                  <a:pt x="7179567" y="3055619"/>
                </a:moveTo>
                <a:lnTo>
                  <a:pt x="7200903" y="3055619"/>
                </a:lnTo>
              </a:path>
              <a:path w="8513445" h="3962400">
                <a:moveTo>
                  <a:pt x="7456935" y="3055619"/>
                </a:moveTo>
                <a:lnTo>
                  <a:pt x="7478271" y="3055619"/>
                </a:lnTo>
              </a:path>
              <a:path w="8513445" h="3962400">
                <a:moveTo>
                  <a:pt x="8118351" y="3055619"/>
                </a:moveTo>
                <a:lnTo>
                  <a:pt x="8139687" y="3055619"/>
                </a:lnTo>
              </a:path>
              <a:path w="8513445" h="3962400">
                <a:moveTo>
                  <a:pt x="8406387" y="3055619"/>
                </a:moveTo>
                <a:lnTo>
                  <a:pt x="8427723" y="3055619"/>
                </a:lnTo>
              </a:path>
              <a:path w="8513445" h="3962400">
                <a:moveTo>
                  <a:pt x="565407" y="3063240"/>
                </a:moveTo>
                <a:lnTo>
                  <a:pt x="597411" y="3063240"/>
                </a:lnTo>
              </a:path>
              <a:path w="8513445" h="3962400">
                <a:moveTo>
                  <a:pt x="853443" y="3063240"/>
                </a:moveTo>
                <a:lnTo>
                  <a:pt x="885447" y="3063240"/>
                </a:lnTo>
              </a:path>
              <a:path w="8513445" h="3962400">
                <a:moveTo>
                  <a:pt x="1525527" y="3063240"/>
                </a:moveTo>
                <a:lnTo>
                  <a:pt x="1536195" y="3063240"/>
                </a:lnTo>
              </a:path>
              <a:path w="8513445" h="3962400">
                <a:moveTo>
                  <a:pt x="1802895" y="3063240"/>
                </a:moveTo>
                <a:lnTo>
                  <a:pt x="1824231" y="3063240"/>
                </a:lnTo>
              </a:path>
              <a:path w="8513445" h="3962400">
                <a:moveTo>
                  <a:pt x="2474979" y="3063240"/>
                </a:moveTo>
                <a:lnTo>
                  <a:pt x="2496315" y="3063240"/>
                </a:lnTo>
              </a:path>
              <a:path w="8513445" h="3962400">
                <a:moveTo>
                  <a:pt x="2752347" y="3063240"/>
                </a:moveTo>
                <a:lnTo>
                  <a:pt x="2773683" y="3063240"/>
                </a:lnTo>
              </a:path>
              <a:path w="8513445" h="3962400">
                <a:moveTo>
                  <a:pt x="3477771" y="3063240"/>
                </a:moveTo>
                <a:lnTo>
                  <a:pt x="3509775" y="3063240"/>
                </a:lnTo>
              </a:path>
              <a:path w="8513445" h="3962400">
                <a:moveTo>
                  <a:pt x="3616455" y="3063240"/>
                </a:moveTo>
                <a:lnTo>
                  <a:pt x="3627123" y="3063240"/>
                </a:lnTo>
              </a:path>
              <a:path w="8513445" h="3962400">
                <a:moveTo>
                  <a:pt x="5269995" y="3063239"/>
                </a:moveTo>
                <a:lnTo>
                  <a:pt x="5301999" y="3063239"/>
                </a:lnTo>
              </a:path>
              <a:path w="8513445" h="3962400">
                <a:moveTo>
                  <a:pt x="5622039" y="3063239"/>
                </a:moveTo>
                <a:lnTo>
                  <a:pt x="5632707" y="3063239"/>
                </a:lnTo>
              </a:path>
              <a:path w="8513445" h="3962400">
                <a:moveTo>
                  <a:pt x="6283455" y="3063239"/>
                </a:moveTo>
                <a:lnTo>
                  <a:pt x="6304791" y="3063239"/>
                </a:lnTo>
              </a:path>
              <a:path w="8513445" h="3962400">
                <a:moveTo>
                  <a:pt x="6475479" y="3063239"/>
                </a:moveTo>
                <a:lnTo>
                  <a:pt x="6496815" y="3063239"/>
                </a:lnTo>
              </a:path>
              <a:path w="8513445" h="3962400">
                <a:moveTo>
                  <a:pt x="7179567" y="3063239"/>
                </a:moveTo>
                <a:lnTo>
                  <a:pt x="7200903" y="3063239"/>
                </a:lnTo>
              </a:path>
              <a:path w="8513445" h="3962400">
                <a:moveTo>
                  <a:pt x="7456935" y="3063239"/>
                </a:moveTo>
                <a:lnTo>
                  <a:pt x="7478271" y="3063239"/>
                </a:lnTo>
              </a:path>
              <a:path w="8513445" h="3962400">
                <a:moveTo>
                  <a:pt x="8118351" y="3063239"/>
                </a:moveTo>
                <a:lnTo>
                  <a:pt x="8139687" y="3063239"/>
                </a:lnTo>
              </a:path>
              <a:path w="8513445" h="3962400">
                <a:moveTo>
                  <a:pt x="8406387" y="3063239"/>
                </a:moveTo>
                <a:lnTo>
                  <a:pt x="8427723" y="3063239"/>
                </a:lnTo>
              </a:path>
              <a:path w="8513445" h="3962400">
                <a:moveTo>
                  <a:pt x="565407" y="3070860"/>
                </a:moveTo>
                <a:lnTo>
                  <a:pt x="597411" y="3070860"/>
                </a:lnTo>
              </a:path>
              <a:path w="8513445" h="3962400">
                <a:moveTo>
                  <a:pt x="853443" y="3070860"/>
                </a:moveTo>
                <a:lnTo>
                  <a:pt x="885447" y="3070860"/>
                </a:lnTo>
              </a:path>
              <a:path w="8513445" h="3962400">
                <a:moveTo>
                  <a:pt x="1525527" y="3070860"/>
                </a:moveTo>
                <a:lnTo>
                  <a:pt x="1536195" y="3070860"/>
                </a:lnTo>
              </a:path>
              <a:path w="8513445" h="3962400">
                <a:moveTo>
                  <a:pt x="1802895" y="3070860"/>
                </a:moveTo>
                <a:lnTo>
                  <a:pt x="1824231" y="3070860"/>
                </a:lnTo>
              </a:path>
              <a:path w="8513445" h="3962400">
                <a:moveTo>
                  <a:pt x="2474979" y="3070860"/>
                </a:moveTo>
                <a:lnTo>
                  <a:pt x="2496315" y="3070860"/>
                </a:lnTo>
              </a:path>
              <a:path w="8513445" h="3962400">
                <a:moveTo>
                  <a:pt x="2741679" y="3070860"/>
                </a:moveTo>
                <a:lnTo>
                  <a:pt x="2773683" y="3070860"/>
                </a:lnTo>
              </a:path>
              <a:path w="8513445" h="3962400">
                <a:moveTo>
                  <a:pt x="3488439" y="3070860"/>
                </a:moveTo>
                <a:lnTo>
                  <a:pt x="3509775" y="3070860"/>
                </a:lnTo>
              </a:path>
              <a:path w="8513445" h="3962400">
                <a:moveTo>
                  <a:pt x="3605787" y="3070860"/>
                </a:moveTo>
                <a:lnTo>
                  <a:pt x="3627123" y="3070860"/>
                </a:lnTo>
              </a:path>
              <a:path w="8513445" h="3962400">
                <a:moveTo>
                  <a:pt x="5269995" y="3070859"/>
                </a:moveTo>
                <a:lnTo>
                  <a:pt x="5301999" y="3070859"/>
                </a:lnTo>
              </a:path>
              <a:path w="8513445" h="3962400">
                <a:moveTo>
                  <a:pt x="5622039" y="3070859"/>
                </a:moveTo>
                <a:lnTo>
                  <a:pt x="5632707" y="3070859"/>
                </a:lnTo>
              </a:path>
              <a:path w="8513445" h="3962400">
                <a:moveTo>
                  <a:pt x="6283455" y="3070859"/>
                </a:moveTo>
                <a:lnTo>
                  <a:pt x="6304791" y="3070859"/>
                </a:lnTo>
              </a:path>
              <a:path w="8513445" h="3962400">
                <a:moveTo>
                  <a:pt x="6475479" y="3070859"/>
                </a:moveTo>
                <a:lnTo>
                  <a:pt x="6496815" y="3070859"/>
                </a:lnTo>
              </a:path>
              <a:path w="8513445" h="3962400">
                <a:moveTo>
                  <a:pt x="7179567" y="3070859"/>
                </a:moveTo>
                <a:lnTo>
                  <a:pt x="7200903" y="3070859"/>
                </a:lnTo>
              </a:path>
              <a:path w="8513445" h="3962400">
                <a:moveTo>
                  <a:pt x="7456935" y="3070859"/>
                </a:moveTo>
                <a:lnTo>
                  <a:pt x="7478271" y="3070859"/>
                </a:lnTo>
              </a:path>
              <a:path w="8513445" h="3962400">
                <a:moveTo>
                  <a:pt x="8118351" y="3070859"/>
                </a:moveTo>
                <a:lnTo>
                  <a:pt x="8139687" y="3070859"/>
                </a:lnTo>
              </a:path>
              <a:path w="8513445" h="3962400">
                <a:moveTo>
                  <a:pt x="8406387" y="3070859"/>
                </a:moveTo>
                <a:lnTo>
                  <a:pt x="8427723" y="3070859"/>
                </a:lnTo>
              </a:path>
              <a:path w="8513445" h="3962400">
                <a:moveTo>
                  <a:pt x="565407" y="3078480"/>
                </a:moveTo>
                <a:lnTo>
                  <a:pt x="597411" y="3078480"/>
                </a:lnTo>
              </a:path>
              <a:path w="8513445" h="3962400">
                <a:moveTo>
                  <a:pt x="853443" y="3078480"/>
                </a:moveTo>
                <a:lnTo>
                  <a:pt x="885447" y="3078480"/>
                </a:lnTo>
              </a:path>
              <a:path w="8513445" h="3962400">
                <a:moveTo>
                  <a:pt x="1525527" y="3078480"/>
                </a:moveTo>
                <a:lnTo>
                  <a:pt x="1536195" y="3078480"/>
                </a:lnTo>
              </a:path>
              <a:path w="8513445" h="3962400">
                <a:moveTo>
                  <a:pt x="1802895" y="3078480"/>
                </a:moveTo>
                <a:lnTo>
                  <a:pt x="1824231" y="3078480"/>
                </a:lnTo>
              </a:path>
              <a:path w="8513445" h="3962400">
                <a:moveTo>
                  <a:pt x="2474979" y="3078480"/>
                </a:moveTo>
                <a:lnTo>
                  <a:pt x="2496315" y="3078480"/>
                </a:lnTo>
              </a:path>
              <a:path w="8513445" h="3962400">
                <a:moveTo>
                  <a:pt x="2741679" y="3078480"/>
                </a:moveTo>
                <a:lnTo>
                  <a:pt x="2763015" y="3078480"/>
                </a:lnTo>
              </a:path>
              <a:path w="8513445" h="3962400">
                <a:moveTo>
                  <a:pt x="3499107" y="3078480"/>
                </a:moveTo>
                <a:lnTo>
                  <a:pt x="3520443" y="3078480"/>
                </a:lnTo>
              </a:path>
              <a:path w="8513445" h="3962400">
                <a:moveTo>
                  <a:pt x="3595119" y="3078480"/>
                </a:moveTo>
                <a:lnTo>
                  <a:pt x="3616455" y="3078480"/>
                </a:lnTo>
              </a:path>
              <a:path w="8513445" h="3962400">
                <a:moveTo>
                  <a:pt x="5280663" y="3078479"/>
                </a:moveTo>
                <a:lnTo>
                  <a:pt x="5301999" y="3078479"/>
                </a:lnTo>
              </a:path>
              <a:path w="8513445" h="3962400">
                <a:moveTo>
                  <a:pt x="5611371" y="3078479"/>
                </a:moveTo>
                <a:lnTo>
                  <a:pt x="5632707" y="3078479"/>
                </a:lnTo>
              </a:path>
              <a:path w="8513445" h="3962400">
                <a:moveTo>
                  <a:pt x="6283455" y="3078479"/>
                </a:moveTo>
                <a:lnTo>
                  <a:pt x="6304791" y="3078479"/>
                </a:lnTo>
              </a:path>
              <a:path w="8513445" h="3962400">
                <a:moveTo>
                  <a:pt x="6475479" y="3078479"/>
                </a:moveTo>
                <a:lnTo>
                  <a:pt x="6496815" y="3078479"/>
                </a:lnTo>
              </a:path>
              <a:path w="8513445" h="3962400">
                <a:moveTo>
                  <a:pt x="7190235" y="3078479"/>
                </a:moveTo>
                <a:lnTo>
                  <a:pt x="7200903" y="3078479"/>
                </a:lnTo>
              </a:path>
              <a:path w="8513445" h="3962400">
                <a:moveTo>
                  <a:pt x="7456935" y="3078479"/>
                </a:moveTo>
                <a:lnTo>
                  <a:pt x="7467603" y="3078479"/>
                </a:lnTo>
              </a:path>
              <a:path w="8513445" h="3962400">
                <a:moveTo>
                  <a:pt x="8129019" y="3078479"/>
                </a:moveTo>
                <a:lnTo>
                  <a:pt x="8150355" y="3078479"/>
                </a:lnTo>
              </a:path>
              <a:path w="8513445" h="3962400">
                <a:moveTo>
                  <a:pt x="8395719" y="3078479"/>
                </a:moveTo>
                <a:lnTo>
                  <a:pt x="8427723" y="3078479"/>
                </a:lnTo>
              </a:path>
              <a:path w="8513445" h="3962400">
                <a:moveTo>
                  <a:pt x="565407" y="3086100"/>
                </a:moveTo>
                <a:lnTo>
                  <a:pt x="608079" y="3086100"/>
                </a:lnTo>
              </a:path>
              <a:path w="8513445" h="3962400">
                <a:moveTo>
                  <a:pt x="853443" y="3086100"/>
                </a:moveTo>
                <a:lnTo>
                  <a:pt x="885447" y="3086100"/>
                </a:lnTo>
              </a:path>
              <a:path w="8513445" h="3962400">
                <a:moveTo>
                  <a:pt x="1525527" y="3086100"/>
                </a:moveTo>
                <a:lnTo>
                  <a:pt x="1536195" y="3086100"/>
                </a:lnTo>
              </a:path>
              <a:path w="8513445" h="3962400">
                <a:moveTo>
                  <a:pt x="1792227" y="3086100"/>
                </a:moveTo>
                <a:lnTo>
                  <a:pt x="1824231" y="3086100"/>
                </a:lnTo>
              </a:path>
              <a:path w="8513445" h="3962400">
                <a:moveTo>
                  <a:pt x="2474979" y="3086100"/>
                </a:moveTo>
                <a:lnTo>
                  <a:pt x="2496315" y="3086100"/>
                </a:lnTo>
              </a:path>
              <a:path w="8513445" h="3962400">
                <a:moveTo>
                  <a:pt x="2741679" y="3086100"/>
                </a:moveTo>
                <a:lnTo>
                  <a:pt x="2763015" y="3086100"/>
                </a:lnTo>
              </a:path>
              <a:path w="8513445" h="3962400">
                <a:moveTo>
                  <a:pt x="3499107" y="3086100"/>
                </a:moveTo>
                <a:lnTo>
                  <a:pt x="3531111" y="3086100"/>
                </a:lnTo>
              </a:path>
              <a:path w="8513445" h="3962400">
                <a:moveTo>
                  <a:pt x="3584451" y="3086100"/>
                </a:moveTo>
                <a:lnTo>
                  <a:pt x="3616455" y="3086100"/>
                </a:lnTo>
              </a:path>
              <a:path w="8513445" h="3962400">
                <a:moveTo>
                  <a:pt x="5280663" y="3086099"/>
                </a:moveTo>
                <a:lnTo>
                  <a:pt x="5301999" y="3086099"/>
                </a:lnTo>
              </a:path>
              <a:path w="8513445" h="3962400">
                <a:moveTo>
                  <a:pt x="5611371" y="3086099"/>
                </a:moveTo>
                <a:lnTo>
                  <a:pt x="5632707" y="3086099"/>
                </a:lnTo>
              </a:path>
              <a:path w="8513445" h="3962400">
                <a:moveTo>
                  <a:pt x="6283455" y="3086099"/>
                </a:moveTo>
                <a:lnTo>
                  <a:pt x="6315459" y="3086099"/>
                </a:lnTo>
              </a:path>
              <a:path w="8513445" h="3962400">
                <a:moveTo>
                  <a:pt x="6475479" y="3086099"/>
                </a:moveTo>
                <a:lnTo>
                  <a:pt x="6496815" y="3086099"/>
                </a:lnTo>
              </a:path>
              <a:path w="8513445" h="3962400">
                <a:moveTo>
                  <a:pt x="7190235" y="3086099"/>
                </a:moveTo>
                <a:lnTo>
                  <a:pt x="7200903" y="3086099"/>
                </a:lnTo>
              </a:path>
              <a:path w="8513445" h="3962400">
                <a:moveTo>
                  <a:pt x="7456935" y="3086099"/>
                </a:moveTo>
                <a:lnTo>
                  <a:pt x="7467603" y="3086099"/>
                </a:lnTo>
              </a:path>
              <a:path w="8513445" h="3962400">
                <a:moveTo>
                  <a:pt x="8129019" y="3086099"/>
                </a:moveTo>
                <a:lnTo>
                  <a:pt x="8150355" y="3086099"/>
                </a:lnTo>
              </a:path>
              <a:path w="8513445" h="3962400">
                <a:moveTo>
                  <a:pt x="8395719" y="3086099"/>
                </a:moveTo>
                <a:lnTo>
                  <a:pt x="8417055" y="3086099"/>
                </a:lnTo>
              </a:path>
              <a:path w="8513445" h="3962400">
                <a:moveTo>
                  <a:pt x="576075" y="3093720"/>
                </a:moveTo>
                <a:lnTo>
                  <a:pt x="608079" y="3093720"/>
                </a:lnTo>
              </a:path>
              <a:path w="8513445" h="3962400">
                <a:moveTo>
                  <a:pt x="842775" y="3093720"/>
                </a:moveTo>
                <a:lnTo>
                  <a:pt x="885447" y="3093720"/>
                </a:lnTo>
              </a:path>
              <a:path w="8513445" h="3962400">
                <a:moveTo>
                  <a:pt x="1525527" y="3093720"/>
                </a:moveTo>
                <a:lnTo>
                  <a:pt x="1546863" y="3093720"/>
                </a:lnTo>
              </a:path>
              <a:path w="8513445" h="3962400">
                <a:moveTo>
                  <a:pt x="1792227" y="3093720"/>
                </a:moveTo>
                <a:lnTo>
                  <a:pt x="1824231" y="3093720"/>
                </a:lnTo>
              </a:path>
              <a:path w="8513445" h="3962400">
                <a:moveTo>
                  <a:pt x="2474979" y="3093720"/>
                </a:moveTo>
                <a:lnTo>
                  <a:pt x="2496315" y="3093720"/>
                </a:lnTo>
              </a:path>
              <a:path w="8513445" h="3962400">
                <a:moveTo>
                  <a:pt x="2741679" y="3093720"/>
                </a:moveTo>
                <a:lnTo>
                  <a:pt x="2763015" y="3093720"/>
                </a:lnTo>
              </a:path>
              <a:path w="8513445" h="3962400">
                <a:moveTo>
                  <a:pt x="3509775" y="3093720"/>
                </a:moveTo>
                <a:lnTo>
                  <a:pt x="3541779" y="3093720"/>
                </a:lnTo>
              </a:path>
              <a:path w="8513445" h="3962400">
                <a:moveTo>
                  <a:pt x="3584451" y="3093720"/>
                </a:moveTo>
                <a:lnTo>
                  <a:pt x="3616455" y="3093720"/>
                </a:lnTo>
              </a:path>
              <a:path w="8513445" h="3962400">
                <a:moveTo>
                  <a:pt x="5280663" y="3093719"/>
                </a:moveTo>
                <a:lnTo>
                  <a:pt x="5301999" y="3093719"/>
                </a:lnTo>
              </a:path>
              <a:path w="8513445" h="3962400">
                <a:moveTo>
                  <a:pt x="5611371" y="3093719"/>
                </a:moveTo>
                <a:lnTo>
                  <a:pt x="5632707" y="3093719"/>
                </a:lnTo>
              </a:path>
              <a:path w="8513445" h="3962400">
                <a:moveTo>
                  <a:pt x="6283455" y="3093719"/>
                </a:moveTo>
                <a:lnTo>
                  <a:pt x="6315459" y="3093719"/>
                </a:lnTo>
              </a:path>
              <a:path w="8513445" h="3962400">
                <a:moveTo>
                  <a:pt x="6475479" y="3093719"/>
                </a:moveTo>
                <a:lnTo>
                  <a:pt x="6486147" y="3093719"/>
                </a:lnTo>
              </a:path>
              <a:path w="8513445" h="3962400">
                <a:moveTo>
                  <a:pt x="7190235" y="3093719"/>
                </a:moveTo>
                <a:lnTo>
                  <a:pt x="7211571" y="3093719"/>
                </a:lnTo>
              </a:path>
              <a:path w="8513445" h="3962400">
                <a:moveTo>
                  <a:pt x="7456935" y="3093719"/>
                </a:moveTo>
                <a:lnTo>
                  <a:pt x="7467603" y="3093719"/>
                </a:lnTo>
              </a:path>
              <a:path w="8513445" h="3962400">
                <a:moveTo>
                  <a:pt x="8129019" y="3093719"/>
                </a:moveTo>
                <a:lnTo>
                  <a:pt x="8150355" y="3093719"/>
                </a:lnTo>
              </a:path>
              <a:path w="8513445" h="3962400">
                <a:moveTo>
                  <a:pt x="8395719" y="3093719"/>
                </a:moveTo>
                <a:lnTo>
                  <a:pt x="8417055" y="3093719"/>
                </a:lnTo>
              </a:path>
              <a:path w="8513445" h="3962400">
                <a:moveTo>
                  <a:pt x="576075" y="3101340"/>
                </a:moveTo>
                <a:lnTo>
                  <a:pt x="608079" y="3101340"/>
                </a:lnTo>
              </a:path>
              <a:path w="8513445" h="3962400">
                <a:moveTo>
                  <a:pt x="842775" y="3101340"/>
                </a:moveTo>
                <a:lnTo>
                  <a:pt x="874779" y="3101340"/>
                </a:lnTo>
              </a:path>
              <a:path w="8513445" h="3962400">
                <a:moveTo>
                  <a:pt x="1525527" y="3101340"/>
                </a:moveTo>
                <a:lnTo>
                  <a:pt x="1546863" y="3101340"/>
                </a:lnTo>
              </a:path>
              <a:path w="8513445" h="3962400">
                <a:moveTo>
                  <a:pt x="1792227" y="3101340"/>
                </a:moveTo>
                <a:lnTo>
                  <a:pt x="1813563" y="3101340"/>
                </a:lnTo>
              </a:path>
              <a:path w="8513445" h="3962400">
                <a:moveTo>
                  <a:pt x="2474979" y="3101340"/>
                </a:moveTo>
                <a:lnTo>
                  <a:pt x="2496315" y="3101340"/>
                </a:lnTo>
              </a:path>
              <a:path w="8513445" h="3962400">
                <a:moveTo>
                  <a:pt x="2741679" y="3101340"/>
                </a:moveTo>
                <a:lnTo>
                  <a:pt x="2763015" y="3101340"/>
                </a:lnTo>
              </a:path>
              <a:path w="8513445" h="3962400">
                <a:moveTo>
                  <a:pt x="3520443" y="3101340"/>
                </a:moveTo>
                <a:lnTo>
                  <a:pt x="3541779" y="3101340"/>
                </a:lnTo>
              </a:path>
              <a:path w="8513445" h="3962400">
                <a:moveTo>
                  <a:pt x="3573783" y="3101340"/>
                </a:moveTo>
                <a:lnTo>
                  <a:pt x="3605787" y="3101340"/>
                </a:lnTo>
              </a:path>
              <a:path w="8513445" h="3962400">
                <a:moveTo>
                  <a:pt x="5280663" y="3101339"/>
                </a:moveTo>
                <a:lnTo>
                  <a:pt x="5301999" y="3101339"/>
                </a:lnTo>
              </a:path>
              <a:path w="8513445" h="3962400">
                <a:moveTo>
                  <a:pt x="5611371" y="3101339"/>
                </a:moveTo>
                <a:lnTo>
                  <a:pt x="5632707" y="3101339"/>
                </a:lnTo>
              </a:path>
              <a:path w="8513445" h="3962400">
                <a:moveTo>
                  <a:pt x="6283455" y="3101339"/>
                </a:moveTo>
                <a:lnTo>
                  <a:pt x="6315459" y="3101339"/>
                </a:lnTo>
              </a:path>
              <a:path w="8513445" h="3962400">
                <a:moveTo>
                  <a:pt x="6475479" y="3101339"/>
                </a:moveTo>
                <a:lnTo>
                  <a:pt x="6486147" y="3101339"/>
                </a:lnTo>
              </a:path>
              <a:path w="8513445" h="3962400">
                <a:moveTo>
                  <a:pt x="7190235" y="3101339"/>
                </a:moveTo>
                <a:lnTo>
                  <a:pt x="7211571" y="3101339"/>
                </a:lnTo>
              </a:path>
              <a:path w="8513445" h="3962400">
                <a:moveTo>
                  <a:pt x="7456935" y="3101339"/>
                </a:moveTo>
                <a:lnTo>
                  <a:pt x="7467603" y="3101339"/>
                </a:lnTo>
              </a:path>
              <a:path w="8513445" h="3962400">
                <a:moveTo>
                  <a:pt x="8129019" y="3101339"/>
                </a:moveTo>
                <a:lnTo>
                  <a:pt x="8150355" y="3101339"/>
                </a:lnTo>
              </a:path>
              <a:path w="8513445" h="3962400">
                <a:moveTo>
                  <a:pt x="8395719" y="3101339"/>
                </a:moveTo>
                <a:lnTo>
                  <a:pt x="8417055" y="3101339"/>
                </a:lnTo>
              </a:path>
              <a:path w="8513445" h="3962400">
                <a:moveTo>
                  <a:pt x="576075" y="3108960"/>
                </a:moveTo>
                <a:lnTo>
                  <a:pt x="608079" y="3108960"/>
                </a:lnTo>
              </a:path>
              <a:path w="8513445" h="3962400">
                <a:moveTo>
                  <a:pt x="842775" y="3108960"/>
                </a:moveTo>
                <a:lnTo>
                  <a:pt x="874779" y="3108960"/>
                </a:lnTo>
              </a:path>
              <a:path w="8513445" h="3962400">
                <a:moveTo>
                  <a:pt x="1525527" y="3108960"/>
                </a:moveTo>
                <a:lnTo>
                  <a:pt x="1546863" y="3108960"/>
                </a:lnTo>
              </a:path>
              <a:path w="8513445" h="3962400">
                <a:moveTo>
                  <a:pt x="1792227" y="3108960"/>
                </a:moveTo>
                <a:lnTo>
                  <a:pt x="1813563" y="3108960"/>
                </a:lnTo>
              </a:path>
              <a:path w="8513445" h="3962400">
                <a:moveTo>
                  <a:pt x="2474979" y="3108960"/>
                </a:moveTo>
                <a:lnTo>
                  <a:pt x="2496315" y="3108960"/>
                </a:lnTo>
              </a:path>
              <a:path w="8513445" h="3962400">
                <a:moveTo>
                  <a:pt x="2741679" y="3108960"/>
                </a:moveTo>
                <a:lnTo>
                  <a:pt x="2763015" y="3108960"/>
                </a:lnTo>
              </a:path>
              <a:path w="8513445" h="3962400">
                <a:moveTo>
                  <a:pt x="3520443" y="3108960"/>
                </a:moveTo>
                <a:lnTo>
                  <a:pt x="3605787" y="3108960"/>
                </a:lnTo>
              </a:path>
              <a:path w="8513445" h="3962400">
                <a:moveTo>
                  <a:pt x="5280663" y="3108959"/>
                </a:moveTo>
                <a:lnTo>
                  <a:pt x="5301999" y="3108959"/>
                </a:lnTo>
              </a:path>
              <a:path w="8513445" h="3962400">
                <a:moveTo>
                  <a:pt x="5611371" y="3108959"/>
                </a:moveTo>
                <a:lnTo>
                  <a:pt x="5632707" y="3108959"/>
                </a:lnTo>
              </a:path>
              <a:path w="8513445" h="3962400">
                <a:moveTo>
                  <a:pt x="6283455" y="3108959"/>
                </a:moveTo>
                <a:lnTo>
                  <a:pt x="6315459" y="3108959"/>
                </a:lnTo>
              </a:path>
              <a:path w="8513445" h="3962400">
                <a:moveTo>
                  <a:pt x="6475479" y="3108959"/>
                </a:moveTo>
                <a:lnTo>
                  <a:pt x="6486147" y="3108959"/>
                </a:lnTo>
              </a:path>
              <a:path w="8513445" h="3962400">
                <a:moveTo>
                  <a:pt x="7190235" y="3108959"/>
                </a:moveTo>
                <a:lnTo>
                  <a:pt x="7211571" y="3108959"/>
                </a:lnTo>
              </a:path>
              <a:path w="8513445" h="3962400">
                <a:moveTo>
                  <a:pt x="7456935" y="3108959"/>
                </a:moveTo>
                <a:lnTo>
                  <a:pt x="7467603" y="3108959"/>
                </a:lnTo>
              </a:path>
              <a:path w="8513445" h="3962400">
                <a:moveTo>
                  <a:pt x="8129019" y="3108959"/>
                </a:moveTo>
                <a:lnTo>
                  <a:pt x="8150355" y="3108959"/>
                </a:lnTo>
              </a:path>
              <a:path w="8513445" h="3962400">
                <a:moveTo>
                  <a:pt x="8395719" y="3108959"/>
                </a:moveTo>
                <a:lnTo>
                  <a:pt x="8417055" y="3108959"/>
                </a:lnTo>
              </a:path>
              <a:path w="8513445" h="3962400">
                <a:moveTo>
                  <a:pt x="576075" y="3116580"/>
                </a:moveTo>
                <a:lnTo>
                  <a:pt x="608079" y="3116580"/>
                </a:lnTo>
              </a:path>
              <a:path w="8513445" h="3962400">
                <a:moveTo>
                  <a:pt x="842775" y="3116580"/>
                </a:moveTo>
                <a:lnTo>
                  <a:pt x="874779" y="3116580"/>
                </a:lnTo>
              </a:path>
              <a:path w="8513445" h="3962400">
                <a:moveTo>
                  <a:pt x="1525527" y="3116580"/>
                </a:moveTo>
                <a:lnTo>
                  <a:pt x="1546863" y="3116580"/>
                </a:lnTo>
              </a:path>
              <a:path w="8513445" h="3962400">
                <a:moveTo>
                  <a:pt x="1792227" y="3116580"/>
                </a:moveTo>
                <a:lnTo>
                  <a:pt x="1813563" y="3116580"/>
                </a:lnTo>
              </a:path>
              <a:path w="8513445" h="3962400">
                <a:moveTo>
                  <a:pt x="2474979" y="3116580"/>
                </a:moveTo>
                <a:lnTo>
                  <a:pt x="2506983" y="3116580"/>
                </a:lnTo>
              </a:path>
              <a:path w="8513445" h="3962400">
                <a:moveTo>
                  <a:pt x="2741679" y="3116580"/>
                </a:moveTo>
                <a:lnTo>
                  <a:pt x="2763015" y="3116580"/>
                </a:lnTo>
              </a:path>
              <a:path w="8513445" h="3962400">
                <a:moveTo>
                  <a:pt x="3531111" y="3116580"/>
                </a:moveTo>
                <a:lnTo>
                  <a:pt x="3595119" y="3116580"/>
                </a:lnTo>
              </a:path>
              <a:path w="8513445" h="3962400">
                <a:moveTo>
                  <a:pt x="5280663" y="3116579"/>
                </a:moveTo>
                <a:lnTo>
                  <a:pt x="5301999" y="3116579"/>
                </a:lnTo>
              </a:path>
              <a:path w="8513445" h="3962400">
                <a:moveTo>
                  <a:pt x="5611371" y="3116579"/>
                </a:moveTo>
                <a:lnTo>
                  <a:pt x="5632707" y="3116579"/>
                </a:lnTo>
              </a:path>
              <a:path w="8513445" h="3962400">
                <a:moveTo>
                  <a:pt x="6283455" y="3116579"/>
                </a:moveTo>
                <a:lnTo>
                  <a:pt x="6315459" y="3116579"/>
                </a:lnTo>
              </a:path>
              <a:path w="8513445" h="3962400">
                <a:moveTo>
                  <a:pt x="6475479" y="3116579"/>
                </a:moveTo>
                <a:lnTo>
                  <a:pt x="6486147" y="3116579"/>
                </a:lnTo>
              </a:path>
              <a:path w="8513445" h="3962400">
                <a:moveTo>
                  <a:pt x="7190235" y="3116579"/>
                </a:moveTo>
                <a:lnTo>
                  <a:pt x="7211571" y="3116579"/>
                </a:lnTo>
              </a:path>
              <a:path w="8513445" h="3962400">
                <a:moveTo>
                  <a:pt x="7456935" y="3116579"/>
                </a:moveTo>
                <a:lnTo>
                  <a:pt x="7467603" y="3116579"/>
                </a:lnTo>
              </a:path>
              <a:path w="8513445" h="3962400">
                <a:moveTo>
                  <a:pt x="8129019" y="3116579"/>
                </a:moveTo>
                <a:lnTo>
                  <a:pt x="8150355" y="3116579"/>
                </a:lnTo>
              </a:path>
              <a:path w="8513445" h="3962400">
                <a:moveTo>
                  <a:pt x="8395719" y="3116579"/>
                </a:moveTo>
                <a:lnTo>
                  <a:pt x="8417055" y="3116579"/>
                </a:lnTo>
              </a:path>
              <a:path w="8513445" h="3962400">
                <a:moveTo>
                  <a:pt x="576075" y="3124200"/>
                </a:moveTo>
                <a:lnTo>
                  <a:pt x="608079" y="3124200"/>
                </a:lnTo>
              </a:path>
              <a:path w="8513445" h="3962400">
                <a:moveTo>
                  <a:pt x="842775" y="3124200"/>
                </a:moveTo>
                <a:lnTo>
                  <a:pt x="874779" y="3124200"/>
                </a:lnTo>
              </a:path>
              <a:path w="8513445" h="3962400">
                <a:moveTo>
                  <a:pt x="1525527" y="3124200"/>
                </a:moveTo>
                <a:lnTo>
                  <a:pt x="1546863" y="3124200"/>
                </a:lnTo>
              </a:path>
              <a:path w="8513445" h="3962400">
                <a:moveTo>
                  <a:pt x="1792227" y="3124200"/>
                </a:moveTo>
                <a:lnTo>
                  <a:pt x="1813563" y="3124200"/>
                </a:lnTo>
              </a:path>
              <a:path w="8513445" h="3962400">
                <a:moveTo>
                  <a:pt x="2485647" y="3124200"/>
                </a:moveTo>
                <a:lnTo>
                  <a:pt x="2506983" y="3124200"/>
                </a:lnTo>
              </a:path>
              <a:path w="8513445" h="3962400">
                <a:moveTo>
                  <a:pt x="2731011" y="3124200"/>
                </a:moveTo>
                <a:lnTo>
                  <a:pt x="2752347" y="3124200"/>
                </a:lnTo>
              </a:path>
              <a:path w="8513445" h="3962400">
                <a:moveTo>
                  <a:pt x="5291331" y="3124199"/>
                </a:moveTo>
                <a:lnTo>
                  <a:pt x="5301999" y="3124199"/>
                </a:lnTo>
              </a:path>
              <a:path w="8513445" h="3962400">
                <a:moveTo>
                  <a:pt x="5600703" y="3124199"/>
                </a:moveTo>
                <a:lnTo>
                  <a:pt x="5632707" y="3124199"/>
                </a:lnTo>
              </a:path>
              <a:path w="8513445" h="3962400">
                <a:moveTo>
                  <a:pt x="6283455" y="3124199"/>
                </a:moveTo>
                <a:lnTo>
                  <a:pt x="6315459" y="3124199"/>
                </a:lnTo>
              </a:path>
              <a:path w="8513445" h="3962400">
                <a:moveTo>
                  <a:pt x="6475479" y="3124199"/>
                </a:moveTo>
                <a:lnTo>
                  <a:pt x="6486147" y="3124199"/>
                </a:lnTo>
              </a:path>
              <a:path w="8513445" h="3962400">
                <a:moveTo>
                  <a:pt x="7190235" y="3124199"/>
                </a:moveTo>
                <a:lnTo>
                  <a:pt x="7211571" y="3124199"/>
                </a:lnTo>
              </a:path>
              <a:path w="8513445" h="3962400">
                <a:moveTo>
                  <a:pt x="7456935" y="3124199"/>
                </a:moveTo>
                <a:lnTo>
                  <a:pt x="7467603" y="3124199"/>
                </a:lnTo>
              </a:path>
              <a:path w="8513445" h="3962400">
                <a:moveTo>
                  <a:pt x="8129019" y="3124199"/>
                </a:moveTo>
                <a:lnTo>
                  <a:pt x="8150355" y="3124199"/>
                </a:lnTo>
              </a:path>
              <a:path w="8513445" h="3962400">
                <a:moveTo>
                  <a:pt x="8395719" y="3124199"/>
                </a:moveTo>
                <a:lnTo>
                  <a:pt x="8417055" y="3124199"/>
                </a:lnTo>
              </a:path>
              <a:path w="8513445" h="3962400">
                <a:moveTo>
                  <a:pt x="576075" y="3131820"/>
                </a:moveTo>
                <a:lnTo>
                  <a:pt x="608079" y="3131820"/>
                </a:lnTo>
              </a:path>
              <a:path w="8513445" h="3962400">
                <a:moveTo>
                  <a:pt x="842775" y="3131820"/>
                </a:moveTo>
                <a:lnTo>
                  <a:pt x="874779" y="3131820"/>
                </a:lnTo>
              </a:path>
              <a:path w="8513445" h="3962400">
                <a:moveTo>
                  <a:pt x="1525527" y="3131820"/>
                </a:moveTo>
                <a:lnTo>
                  <a:pt x="1546863" y="3131820"/>
                </a:lnTo>
              </a:path>
              <a:path w="8513445" h="3962400">
                <a:moveTo>
                  <a:pt x="1792227" y="3131820"/>
                </a:moveTo>
                <a:lnTo>
                  <a:pt x="1813563" y="3131820"/>
                </a:lnTo>
              </a:path>
              <a:path w="8513445" h="3962400">
                <a:moveTo>
                  <a:pt x="2485647" y="3131820"/>
                </a:moveTo>
                <a:lnTo>
                  <a:pt x="2506983" y="3131820"/>
                </a:lnTo>
              </a:path>
              <a:path w="8513445" h="3962400">
                <a:moveTo>
                  <a:pt x="2731011" y="3131820"/>
                </a:moveTo>
                <a:lnTo>
                  <a:pt x="2752347" y="3131820"/>
                </a:lnTo>
              </a:path>
              <a:path w="8513445" h="3962400">
                <a:moveTo>
                  <a:pt x="5291331" y="3131819"/>
                </a:moveTo>
                <a:lnTo>
                  <a:pt x="5301999" y="3131819"/>
                </a:lnTo>
              </a:path>
              <a:path w="8513445" h="3962400">
                <a:moveTo>
                  <a:pt x="5600703" y="3131819"/>
                </a:moveTo>
                <a:lnTo>
                  <a:pt x="5632707" y="3131819"/>
                </a:lnTo>
              </a:path>
              <a:path w="8513445" h="3962400">
                <a:moveTo>
                  <a:pt x="6283455" y="3131819"/>
                </a:moveTo>
                <a:lnTo>
                  <a:pt x="6315459" y="3131819"/>
                </a:lnTo>
              </a:path>
              <a:path w="8513445" h="3962400">
                <a:moveTo>
                  <a:pt x="6475479" y="3131819"/>
                </a:moveTo>
                <a:lnTo>
                  <a:pt x="6486147" y="3131819"/>
                </a:lnTo>
              </a:path>
              <a:path w="8513445" h="3962400">
                <a:moveTo>
                  <a:pt x="7190235" y="3131819"/>
                </a:moveTo>
                <a:lnTo>
                  <a:pt x="7211571" y="3131819"/>
                </a:lnTo>
              </a:path>
              <a:path w="8513445" h="3962400">
                <a:moveTo>
                  <a:pt x="7446267" y="3131819"/>
                </a:moveTo>
                <a:lnTo>
                  <a:pt x="7467603" y="3131819"/>
                </a:lnTo>
              </a:path>
              <a:path w="8513445" h="3962400">
                <a:moveTo>
                  <a:pt x="8139687" y="3131819"/>
                </a:moveTo>
                <a:lnTo>
                  <a:pt x="8161023" y="3131819"/>
                </a:lnTo>
              </a:path>
              <a:path w="8513445" h="3962400">
                <a:moveTo>
                  <a:pt x="8395719" y="3131819"/>
                </a:moveTo>
                <a:lnTo>
                  <a:pt x="8417055" y="3131819"/>
                </a:lnTo>
              </a:path>
              <a:path w="8513445" h="3962400">
                <a:moveTo>
                  <a:pt x="576075" y="3139440"/>
                </a:moveTo>
                <a:lnTo>
                  <a:pt x="608079" y="3139440"/>
                </a:lnTo>
              </a:path>
              <a:path w="8513445" h="3962400">
                <a:moveTo>
                  <a:pt x="842775" y="3139440"/>
                </a:moveTo>
                <a:lnTo>
                  <a:pt x="874779" y="3139440"/>
                </a:lnTo>
              </a:path>
              <a:path w="8513445" h="3962400">
                <a:moveTo>
                  <a:pt x="1525527" y="3139440"/>
                </a:moveTo>
                <a:lnTo>
                  <a:pt x="1546863" y="3139440"/>
                </a:lnTo>
              </a:path>
              <a:path w="8513445" h="3962400">
                <a:moveTo>
                  <a:pt x="1792227" y="3139440"/>
                </a:moveTo>
                <a:lnTo>
                  <a:pt x="1813563" y="3139440"/>
                </a:lnTo>
              </a:path>
              <a:path w="8513445" h="3962400">
                <a:moveTo>
                  <a:pt x="2485647" y="3139440"/>
                </a:moveTo>
                <a:lnTo>
                  <a:pt x="2506983" y="3139440"/>
                </a:lnTo>
              </a:path>
              <a:path w="8513445" h="3962400">
                <a:moveTo>
                  <a:pt x="2731011" y="3139440"/>
                </a:moveTo>
                <a:lnTo>
                  <a:pt x="2752347" y="3139440"/>
                </a:lnTo>
              </a:path>
              <a:path w="8513445" h="3962400">
                <a:moveTo>
                  <a:pt x="5291331" y="3139439"/>
                </a:moveTo>
                <a:lnTo>
                  <a:pt x="5301999" y="3139439"/>
                </a:lnTo>
              </a:path>
              <a:path w="8513445" h="3962400">
                <a:moveTo>
                  <a:pt x="5600703" y="3139439"/>
                </a:moveTo>
                <a:lnTo>
                  <a:pt x="5632707" y="3139439"/>
                </a:lnTo>
              </a:path>
              <a:path w="8513445" h="3962400">
                <a:moveTo>
                  <a:pt x="6283455" y="3139439"/>
                </a:moveTo>
                <a:lnTo>
                  <a:pt x="6315459" y="3139439"/>
                </a:lnTo>
              </a:path>
              <a:path w="8513445" h="3962400">
                <a:moveTo>
                  <a:pt x="6475479" y="3139439"/>
                </a:moveTo>
                <a:lnTo>
                  <a:pt x="6486147" y="3139439"/>
                </a:lnTo>
              </a:path>
              <a:path w="8513445" h="3962400">
                <a:moveTo>
                  <a:pt x="7190235" y="3139439"/>
                </a:moveTo>
                <a:lnTo>
                  <a:pt x="7211571" y="3139439"/>
                </a:lnTo>
              </a:path>
              <a:path w="8513445" h="3962400">
                <a:moveTo>
                  <a:pt x="7446267" y="3139439"/>
                </a:moveTo>
                <a:lnTo>
                  <a:pt x="7467603" y="3139439"/>
                </a:lnTo>
              </a:path>
              <a:path w="8513445" h="3962400">
                <a:moveTo>
                  <a:pt x="8139687" y="3139439"/>
                </a:moveTo>
                <a:lnTo>
                  <a:pt x="8161023" y="3139439"/>
                </a:lnTo>
              </a:path>
              <a:path w="8513445" h="3962400">
                <a:moveTo>
                  <a:pt x="8395719" y="3139439"/>
                </a:moveTo>
                <a:lnTo>
                  <a:pt x="8417055" y="3139439"/>
                </a:lnTo>
              </a:path>
              <a:path w="8513445" h="3962400">
                <a:moveTo>
                  <a:pt x="576075" y="3147060"/>
                </a:moveTo>
                <a:lnTo>
                  <a:pt x="608079" y="3147060"/>
                </a:lnTo>
              </a:path>
              <a:path w="8513445" h="3962400">
                <a:moveTo>
                  <a:pt x="842775" y="3147060"/>
                </a:moveTo>
                <a:lnTo>
                  <a:pt x="874779" y="3147060"/>
                </a:lnTo>
              </a:path>
              <a:path w="8513445" h="3962400">
                <a:moveTo>
                  <a:pt x="1525527" y="3147060"/>
                </a:moveTo>
                <a:lnTo>
                  <a:pt x="1546863" y="3147060"/>
                </a:lnTo>
              </a:path>
              <a:path w="8513445" h="3962400">
                <a:moveTo>
                  <a:pt x="1792227" y="3147060"/>
                </a:moveTo>
                <a:lnTo>
                  <a:pt x="1813563" y="3147060"/>
                </a:lnTo>
              </a:path>
              <a:path w="8513445" h="3962400">
                <a:moveTo>
                  <a:pt x="2485647" y="3147060"/>
                </a:moveTo>
                <a:lnTo>
                  <a:pt x="2506983" y="3147060"/>
                </a:lnTo>
              </a:path>
              <a:path w="8513445" h="3962400">
                <a:moveTo>
                  <a:pt x="2731011" y="3147060"/>
                </a:moveTo>
                <a:lnTo>
                  <a:pt x="2752347" y="3147060"/>
                </a:lnTo>
              </a:path>
              <a:path w="8513445" h="3962400">
                <a:moveTo>
                  <a:pt x="5291331" y="3147059"/>
                </a:moveTo>
                <a:lnTo>
                  <a:pt x="5301999" y="3147059"/>
                </a:lnTo>
              </a:path>
              <a:path w="8513445" h="3962400">
                <a:moveTo>
                  <a:pt x="5600703" y="3147059"/>
                </a:moveTo>
                <a:lnTo>
                  <a:pt x="5632707" y="3147059"/>
                </a:lnTo>
              </a:path>
              <a:path w="8513445" h="3962400">
                <a:moveTo>
                  <a:pt x="6283455" y="3147059"/>
                </a:moveTo>
                <a:lnTo>
                  <a:pt x="6315459" y="3147059"/>
                </a:lnTo>
              </a:path>
              <a:path w="8513445" h="3962400">
                <a:moveTo>
                  <a:pt x="6475479" y="3147059"/>
                </a:moveTo>
                <a:lnTo>
                  <a:pt x="6486147" y="3147059"/>
                </a:lnTo>
              </a:path>
              <a:path w="8513445" h="3962400">
                <a:moveTo>
                  <a:pt x="7190235" y="3147059"/>
                </a:moveTo>
                <a:lnTo>
                  <a:pt x="7222239" y="3147059"/>
                </a:lnTo>
              </a:path>
              <a:path w="8513445" h="3962400">
                <a:moveTo>
                  <a:pt x="7446267" y="3147059"/>
                </a:moveTo>
                <a:lnTo>
                  <a:pt x="7456935" y="3147059"/>
                </a:lnTo>
              </a:path>
              <a:path w="8513445" h="3962400">
                <a:moveTo>
                  <a:pt x="8139687" y="3147059"/>
                </a:moveTo>
                <a:lnTo>
                  <a:pt x="8161023" y="3147059"/>
                </a:lnTo>
              </a:path>
              <a:path w="8513445" h="3962400">
                <a:moveTo>
                  <a:pt x="8385051" y="3147059"/>
                </a:moveTo>
                <a:lnTo>
                  <a:pt x="8406387" y="3147059"/>
                </a:lnTo>
              </a:path>
              <a:path w="8513445" h="3962400">
                <a:moveTo>
                  <a:pt x="586743" y="3154680"/>
                </a:moveTo>
                <a:lnTo>
                  <a:pt x="618747" y="3154680"/>
                </a:lnTo>
              </a:path>
              <a:path w="8513445" h="3962400">
                <a:moveTo>
                  <a:pt x="842775" y="3154680"/>
                </a:moveTo>
                <a:lnTo>
                  <a:pt x="874779" y="3154680"/>
                </a:lnTo>
              </a:path>
              <a:path w="8513445" h="3962400">
                <a:moveTo>
                  <a:pt x="1536195" y="3154680"/>
                </a:moveTo>
                <a:lnTo>
                  <a:pt x="1557531" y="3154680"/>
                </a:lnTo>
              </a:path>
              <a:path w="8513445" h="3962400">
                <a:moveTo>
                  <a:pt x="1792227" y="3154680"/>
                </a:moveTo>
                <a:lnTo>
                  <a:pt x="1813563" y="3154680"/>
                </a:lnTo>
              </a:path>
              <a:path w="8513445" h="3962400">
                <a:moveTo>
                  <a:pt x="2485647" y="3154680"/>
                </a:moveTo>
                <a:lnTo>
                  <a:pt x="2506983" y="3154680"/>
                </a:lnTo>
              </a:path>
              <a:path w="8513445" h="3962400">
                <a:moveTo>
                  <a:pt x="2731011" y="3154680"/>
                </a:moveTo>
                <a:lnTo>
                  <a:pt x="2752347" y="3154680"/>
                </a:lnTo>
              </a:path>
              <a:path w="8513445" h="3962400">
                <a:moveTo>
                  <a:pt x="5291331" y="3154679"/>
                </a:moveTo>
                <a:lnTo>
                  <a:pt x="5301999" y="3154679"/>
                </a:lnTo>
              </a:path>
              <a:path w="8513445" h="3962400">
                <a:moveTo>
                  <a:pt x="5600703" y="3154679"/>
                </a:moveTo>
                <a:lnTo>
                  <a:pt x="5632707" y="3154679"/>
                </a:lnTo>
              </a:path>
              <a:path w="8513445" h="3962400">
                <a:moveTo>
                  <a:pt x="6283455" y="3154679"/>
                </a:moveTo>
                <a:lnTo>
                  <a:pt x="6315459" y="3154679"/>
                </a:lnTo>
              </a:path>
              <a:path w="8513445" h="3962400">
                <a:moveTo>
                  <a:pt x="6475479" y="3154679"/>
                </a:moveTo>
                <a:lnTo>
                  <a:pt x="6486147" y="3154679"/>
                </a:lnTo>
              </a:path>
              <a:path w="8513445" h="3962400">
                <a:moveTo>
                  <a:pt x="7190235" y="3154679"/>
                </a:moveTo>
                <a:lnTo>
                  <a:pt x="7222239" y="3154679"/>
                </a:lnTo>
              </a:path>
              <a:path w="8513445" h="3962400">
                <a:moveTo>
                  <a:pt x="7446267" y="3154679"/>
                </a:moveTo>
                <a:lnTo>
                  <a:pt x="7456935" y="3154679"/>
                </a:lnTo>
              </a:path>
              <a:path w="8513445" h="3962400">
                <a:moveTo>
                  <a:pt x="8139687" y="3154679"/>
                </a:moveTo>
                <a:lnTo>
                  <a:pt x="8161023" y="3154679"/>
                </a:lnTo>
              </a:path>
              <a:path w="8513445" h="3962400">
                <a:moveTo>
                  <a:pt x="8385051" y="3154679"/>
                </a:moveTo>
                <a:lnTo>
                  <a:pt x="8406387" y="3154679"/>
                </a:lnTo>
              </a:path>
              <a:path w="8513445" h="3962400">
                <a:moveTo>
                  <a:pt x="586743" y="3162300"/>
                </a:moveTo>
                <a:lnTo>
                  <a:pt x="618747" y="3162300"/>
                </a:lnTo>
              </a:path>
              <a:path w="8513445" h="3962400">
                <a:moveTo>
                  <a:pt x="832107" y="3162300"/>
                </a:moveTo>
                <a:lnTo>
                  <a:pt x="864111" y="3162300"/>
                </a:lnTo>
              </a:path>
              <a:path w="8513445" h="3962400">
                <a:moveTo>
                  <a:pt x="1536195" y="3162300"/>
                </a:moveTo>
                <a:lnTo>
                  <a:pt x="1557531" y="3162300"/>
                </a:lnTo>
              </a:path>
              <a:path w="8513445" h="3962400">
                <a:moveTo>
                  <a:pt x="1781559" y="3162300"/>
                </a:moveTo>
                <a:lnTo>
                  <a:pt x="1813563" y="3162300"/>
                </a:lnTo>
              </a:path>
              <a:path w="8513445" h="3962400">
                <a:moveTo>
                  <a:pt x="2485647" y="3162300"/>
                </a:moveTo>
                <a:lnTo>
                  <a:pt x="2506983" y="3162300"/>
                </a:lnTo>
              </a:path>
              <a:path w="8513445" h="3962400">
                <a:moveTo>
                  <a:pt x="2731011" y="3162300"/>
                </a:moveTo>
                <a:lnTo>
                  <a:pt x="2752347" y="3162300"/>
                </a:lnTo>
              </a:path>
              <a:path w="8513445" h="3962400">
                <a:moveTo>
                  <a:pt x="5291331" y="3162299"/>
                </a:moveTo>
                <a:lnTo>
                  <a:pt x="5301999" y="3162299"/>
                </a:lnTo>
              </a:path>
              <a:path w="8513445" h="3962400">
                <a:moveTo>
                  <a:pt x="5600703" y="3162299"/>
                </a:moveTo>
                <a:lnTo>
                  <a:pt x="5632707" y="3162299"/>
                </a:lnTo>
              </a:path>
              <a:path w="8513445" h="3962400">
                <a:moveTo>
                  <a:pt x="6283455" y="3162299"/>
                </a:moveTo>
                <a:lnTo>
                  <a:pt x="6315459" y="3162299"/>
                </a:lnTo>
              </a:path>
              <a:path w="8513445" h="3962400">
                <a:moveTo>
                  <a:pt x="6475479" y="3162299"/>
                </a:moveTo>
                <a:lnTo>
                  <a:pt x="6486147" y="3162299"/>
                </a:lnTo>
              </a:path>
              <a:path w="8513445" h="3962400">
                <a:moveTo>
                  <a:pt x="7190235" y="3162299"/>
                </a:moveTo>
                <a:lnTo>
                  <a:pt x="7222239" y="3162299"/>
                </a:lnTo>
              </a:path>
              <a:path w="8513445" h="3962400">
                <a:moveTo>
                  <a:pt x="7446267" y="3162299"/>
                </a:moveTo>
                <a:lnTo>
                  <a:pt x="7456935" y="3162299"/>
                </a:lnTo>
              </a:path>
              <a:path w="8513445" h="3962400">
                <a:moveTo>
                  <a:pt x="8139687" y="3162299"/>
                </a:moveTo>
                <a:lnTo>
                  <a:pt x="8161023" y="3162299"/>
                </a:lnTo>
              </a:path>
              <a:path w="8513445" h="3962400">
                <a:moveTo>
                  <a:pt x="8385051" y="3162299"/>
                </a:moveTo>
                <a:lnTo>
                  <a:pt x="8406387" y="3162299"/>
                </a:lnTo>
              </a:path>
              <a:path w="8513445" h="3962400">
                <a:moveTo>
                  <a:pt x="586743" y="3169920"/>
                </a:moveTo>
                <a:lnTo>
                  <a:pt x="618747" y="3169920"/>
                </a:lnTo>
              </a:path>
              <a:path w="8513445" h="3962400">
                <a:moveTo>
                  <a:pt x="832107" y="3169920"/>
                </a:moveTo>
                <a:lnTo>
                  <a:pt x="864111" y="3169920"/>
                </a:lnTo>
              </a:path>
              <a:path w="8513445" h="3962400">
                <a:moveTo>
                  <a:pt x="1536195" y="3169920"/>
                </a:moveTo>
                <a:lnTo>
                  <a:pt x="1557531" y="3169920"/>
                </a:lnTo>
              </a:path>
              <a:path w="8513445" h="3962400">
                <a:moveTo>
                  <a:pt x="1781559" y="3169920"/>
                </a:moveTo>
                <a:lnTo>
                  <a:pt x="1802895" y="3169920"/>
                </a:lnTo>
              </a:path>
              <a:path w="8513445" h="3962400">
                <a:moveTo>
                  <a:pt x="2485647" y="3169920"/>
                </a:moveTo>
                <a:lnTo>
                  <a:pt x="2506983" y="3169920"/>
                </a:lnTo>
              </a:path>
              <a:path w="8513445" h="3962400">
                <a:moveTo>
                  <a:pt x="2731011" y="3169920"/>
                </a:moveTo>
                <a:lnTo>
                  <a:pt x="2752347" y="3169920"/>
                </a:lnTo>
              </a:path>
              <a:path w="8513445" h="3962400">
                <a:moveTo>
                  <a:pt x="5291331" y="3169919"/>
                </a:moveTo>
                <a:lnTo>
                  <a:pt x="5301999" y="3169919"/>
                </a:lnTo>
              </a:path>
              <a:path w="8513445" h="3962400">
                <a:moveTo>
                  <a:pt x="5600703" y="3169919"/>
                </a:moveTo>
                <a:lnTo>
                  <a:pt x="5632707" y="3169919"/>
                </a:lnTo>
              </a:path>
              <a:path w="8513445" h="3962400">
                <a:moveTo>
                  <a:pt x="6283455" y="3169919"/>
                </a:moveTo>
                <a:lnTo>
                  <a:pt x="6315459" y="3169919"/>
                </a:lnTo>
              </a:path>
              <a:path w="8513445" h="3962400">
                <a:moveTo>
                  <a:pt x="6475479" y="3169919"/>
                </a:moveTo>
                <a:lnTo>
                  <a:pt x="6486147" y="3169919"/>
                </a:lnTo>
              </a:path>
              <a:path w="8513445" h="3962400">
                <a:moveTo>
                  <a:pt x="7190235" y="3169919"/>
                </a:moveTo>
                <a:lnTo>
                  <a:pt x="7222239" y="3169919"/>
                </a:lnTo>
              </a:path>
              <a:path w="8513445" h="3962400">
                <a:moveTo>
                  <a:pt x="7446267" y="3169919"/>
                </a:moveTo>
                <a:lnTo>
                  <a:pt x="7456935" y="3169919"/>
                </a:lnTo>
              </a:path>
              <a:path w="8513445" h="3962400">
                <a:moveTo>
                  <a:pt x="8139687" y="3169919"/>
                </a:moveTo>
                <a:lnTo>
                  <a:pt x="8161023" y="3169919"/>
                </a:lnTo>
              </a:path>
              <a:path w="8513445" h="3962400">
                <a:moveTo>
                  <a:pt x="8385051" y="3169919"/>
                </a:moveTo>
                <a:lnTo>
                  <a:pt x="8406387" y="3169919"/>
                </a:lnTo>
              </a:path>
              <a:path w="8513445" h="3962400">
                <a:moveTo>
                  <a:pt x="586743" y="3177540"/>
                </a:moveTo>
                <a:lnTo>
                  <a:pt x="618747" y="3177540"/>
                </a:lnTo>
              </a:path>
              <a:path w="8513445" h="3962400">
                <a:moveTo>
                  <a:pt x="832107" y="3177540"/>
                </a:moveTo>
                <a:lnTo>
                  <a:pt x="864111" y="3177540"/>
                </a:lnTo>
              </a:path>
              <a:path w="8513445" h="3962400">
                <a:moveTo>
                  <a:pt x="1536195" y="3177540"/>
                </a:moveTo>
                <a:lnTo>
                  <a:pt x="1557531" y="3177540"/>
                </a:lnTo>
              </a:path>
              <a:path w="8513445" h="3962400">
                <a:moveTo>
                  <a:pt x="1781559" y="3177540"/>
                </a:moveTo>
                <a:lnTo>
                  <a:pt x="1802895" y="3177540"/>
                </a:lnTo>
              </a:path>
              <a:path w="8513445" h="3962400">
                <a:moveTo>
                  <a:pt x="2485647" y="3177540"/>
                </a:moveTo>
                <a:lnTo>
                  <a:pt x="2506983" y="3177540"/>
                </a:lnTo>
              </a:path>
              <a:path w="8513445" h="3962400">
                <a:moveTo>
                  <a:pt x="2720343" y="3177540"/>
                </a:moveTo>
                <a:lnTo>
                  <a:pt x="2752347" y="3177540"/>
                </a:lnTo>
              </a:path>
              <a:path w="8513445" h="3962400">
                <a:moveTo>
                  <a:pt x="5291331" y="3177539"/>
                </a:moveTo>
                <a:lnTo>
                  <a:pt x="5301999" y="3177539"/>
                </a:lnTo>
              </a:path>
              <a:path w="8513445" h="3962400">
                <a:moveTo>
                  <a:pt x="5600703" y="3177539"/>
                </a:moveTo>
                <a:lnTo>
                  <a:pt x="5632707" y="3177539"/>
                </a:lnTo>
              </a:path>
              <a:path w="8513445" h="3962400">
                <a:moveTo>
                  <a:pt x="6283455" y="3177539"/>
                </a:moveTo>
                <a:lnTo>
                  <a:pt x="6315459" y="3177539"/>
                </a:lnTo>
              </a:path>
              <a:path w="8513445" h="3962400">
                <a:moveTo>
                  <a:pt x="6475479" y="3177539"/>
                </a:moveTo>
                <a:lnTo>
                  <a:pt x="6486147" y="3177539"/>
                </a:lnTo>
              </a:path>
              <a:path w="8513445" h="3962400">
                <a:moveTo>
                  <a:pt x="7190235" y="3177539"/>
                </a:moveTo>
                <a:lnTo>
                  <a:pt x="7222239" y="3177539"/>
                </a:lnTo>
              </a:path>
              <a:path w="8513445" h="3962400">
                <a:moveTo>
                  <a:pt x="7446267" y="3177539"/>
                </a:moveTo>
                <a:lnTo>
                  <a:pt x="7456935" y="3177539"/>
                </a:lnTo>
              </a:path>
              <a:path w="8513445" h="3962400">
                <a:moveTo>
                  <a:pt x="8139687" y="3177539"/>
                </a:moveTo>
                <a:lnTo>
                  <a:pt x="8161023" y="3177539"/>
                </a:lnTo>
              </a:path>
              <a:path w="8513445" h="3962400">
                <a:moveTo>
                  <a:pt x="8385051" y="3177539"/>
                </a:moveTo>
                <a:lnTo>
                  <a:pt x="8406387" y="3177539"/>
                </a:lnTo>
              </a:path>
              <a:path w="8513445" h="3962400">
                <a:moveTo>
                  <a:pt x="586743" y="3185160"/>
                </a:moveTo>
                <a:lnTo>
                  <a:pt x="618747" y="3185160"/>
                </a:lnTo>
              </a:path>
              <a:path w="8513445" h="3962400">
                <a:moveTo>
                  <a:pt x="832107" y="3185160"/>
                </a:moveTo>
                <a:lnTo>
                  <a:pt x="864111" y="3185160"/>
                </a:lnTo>
              </a:path>
              <a:path w="8513445" h="3962400">
                <a:moveTo>
                  <a:pt x="1536195" y="3185160"/>
                </a:moveTo>
                <a:lnTo>
                  <a:pt x="1557531" y="3185160"/>
                </a:lnTo>
              </a:path>
              <a:path w="8513445" h="3962400">
                <a:moveTo>
                  <a:pt x="1781559" y="3185160"/>
                </a:moveTo>
                <a:lnTo>
                  <a:pt x="1802895" y="3185160"/>
                </a:lnTo>
              </a:path>
              <a:path w="8513445" h="3962400">
                <a:moveTo>
                  <a:pt x="2496315" y="3185160"/>
                </a:moveTo>
                <a:lnTo>
                  <a:pt x="2506983" y="3185160"/>
                </a:lnTo>
              </a:path>
              <a:path w="8513445" h="3962400">
                <a:moveTo>
                  <a:pt x="2720343" y="3185160"/>
                </a:moveTo>
                <a:lnTo>
                  <a:pt x="2752347" y="3185160"/>
                </a:lnTo>
              </a:path>
              <a:path w="8513445" h="3962400">
                <a:moveTo>
                  <a:pt x="5291331" y="3185159"/>
                </a:moveTo>
                <a:lnTo>
                  <a:pt x="5301999" y="3185159"/>
                </a:lnTo>
              </a:path>
              <a:path w="8513445" h="3962400">
                <a:moveTo>
                  <a:pt x="5600703" y="3185159"/>
                </a:moveTo>
                <a:lnTo>
                  <a:pt x="5632707" y="3185159"/>
                </a:lnTo>
              </a:path>
              <a:path w="8513445" h="3962400">
                <a:moveTo>
                  <a:pt x="6283455" y="3185159"/>
                </a:moveTo>
                <a:lnTo>
                  <a:pt x="6315459" y="3185159"/>
                </a:lnTo>
              </a:path>
              <a:path w="8513445" h="3962400">
                <a:moveTo>
                  <a:pt x="6475479" y="3185159"/>
                </a:moveTo>
                <a:lnTo>
                  <a:pt x="6486147" y="3185159"/>
                </a:lnTo>
              </a:path>
              <a:path w="8513445" h="3962400">
                <a:moveTo>
                  <a:pt x="7190235" y="3185159"/>
                </a:moveTo>
                <a:lnTo>
                  <a:pt x="7222239" y="3185159"/>
                </a:lnTo>
              </a:path>
              <a:path w="8513445" h="3962400">
                <a:moveTo>
                  <a:pt x="7446267" y="3185159"/>
                </a:moveTo>
                <a:lnTo>
                  <a:pt x="7456935" y="3185159"/>
                </a:lnTo>
              </a:path>
              <a:path w="8513445" h="3962400">
                <a:moveTo>
                  <a:pt x="8139687" y="3185159"/>
                </a:moveTo>
                <a:lnTo>
                  <a:pt x="8161023" y="3185159"/>
                </a:lnTo>
              </a:path>
              <a:path w="8513445" h="3962400">
                <a:moveTo>
                  <a:pt x="8385051" y="3185159"/>
                </a:moveTo>
                <a:lnTo>
                  <a:pt x="8406387" y="3185159"/>
                </a:lnTo>
              </a:path>
              <a:path w="8513445" h="3962400">
                <a:moveTo>
                  <a:pt x="586743" y="3192780"/>
                </a:moveTo>
                <a:lnTo>
                  <a:pt x="618747" y="3192780"/>
                </a:lnTo>
              </a:path>
              <a:path w="8513445" h="3962400">
                <a:moveTo>
                  <a:pt x="832107" y="3192780"/>
                </a:moveTo>
                <a:lnTo>
                  <a:pt x="864111" y="3192780"/>
                </a:lnTo>
              </a:path>
              <a:path w="8513445" h="3962400">
                <a:moveTo>
                  <a:pt x="1536195" y="3192780"/>
                </a:moveTo>
                <a:lnTo>
                  <a:pt x="1557531" y="3192780"/>
                </a:lnTo>
              </a:path>
              <a:path w="8513445" h="3962400">
                <a:moveTo>
                  <a:pt x="1781559" y="3192780"/>
                </a:moveTo>
                <a:lnTo>
                  <a:pt x="1802895" y="3192780"/>
                </a:lnTo>
              </a:path>
              <a:path w="8513445" h="3962400">
                <a:moveTo>
                  <a:pt x="2496315" y="3192780"/>
                </a:moveTo>
                <a:lnTo>
                  <a:pt x="2506983" y="3192780"/>
                </a:lnTo>
              </a:path>
              <a:path w="8513445" h="3962400">
                <a:moveTo>
                  <a:pt x="2720343" y="3192780"/>
                </a:moveTo>
                <a:lnTo>
                  <a:pt x="2741679" y="3192780"/>
                </a:lnTo>
              </a:path>
              <a:path w="8513445" h="3962400">
                <a:moveTo>
                  <a:pt x="5301999" y="3192779"/>
                </a:moveTo>
                <a:lnTo>
                  <a:pt x="5312667" y="3192779"/>
                </a:lnTo>
              </a:path>
              <a:path w="8513445" h="3962400">
                <a:moveTo>
                  <a:pt x="5590035" y="3192779"/>
                </a:moveTo>
                <a:lnTo>
                  <a:pt x="5622039" y="3192779"/>
                </a:lnTo>
              </a:path>
              <a:path w="8513445" h="3962400">
                <a:moveTo>
                  <a:pt x="6283455" y="3192779"/>
                </a:moveTo>
                <a:lnTo>
                  <a:pt x="6315459" y="3192779"/>
                </a:lnTo>
              </a:path>
              <a:path w="8513445" h="3962400">
                <a:moveTo>
                  <a:pt x="6475479" y="3192779"/>
                </a:moveTo>
                <a:lnTo>
                  <a:pt x="6486147" y="3192779"/>
                </a:lnTo>
              </a:path>
              <a:path w="8513445" h="3962400">
                <a:moveTo>
                  <a:pt x="7200903" y="3192779"/>
                </a:moveTo>
                <a:lnTo>
                  <a:pt x="7232907" y="3192779"/>
                </a:lnTo>
              </a:path>
              <a:path w="8513445" h="3962400">
                <a:moveTo>
                  <a:pt x="7446267" y="3192779"/>
                </a:moveTo>
                <a:lnTo>
                  <a:pt x="7456935" y="3192779"/>
                </a:lnTo>
              </a:path>
              <a:path w="8513445" h="3962400">
                <a:moveTo>
                  <a:pt x="8150355" y="3192779"/>
                </a:moveTo>
                <a:lnTo>
                  <a:pt x="8161023" y="3192779"/>
                </a:lnTo>
              </a:path>
              <a:path w="8513445" h="3962400">
                <a:moveTo>
                  <a:pt x="8385051" y="3192779"/>
                </a:moveTo>
                <a:lnTo>
                  <a:pt x="8406387" y="3192779"/>
                </a:lnTo>
              </a:path>
              <a:path w="8513445" h="3962400">
                <a:moveTo>
                  <a:pt x="586743" y="3200400"/>
                </a:moveTo>
                <a:lnTo>
                  <a:pt x="618747" y="3200400"/>
                </a:lnTo>
              </a:path>
              <a:path w="8513445" h="3962400">
                <a:moveTo>
                  <a:pt x="832107" y="3200400"/>
                </a:moveTo>
                <a:lnTo>
                  <a:pt x="864111" y="3200400"/>
                </a:lnTo>
              </a:path>
              <a:path w="8513445" h="3962400">
                <a:moveTo>
                  <a:pt x="1536195" y="3200400"/>
                </a:moveTo>
                <a:lnTo>
                  <a:pt x="1557531" y="3200400"/>
                </a:lnTo>
              </a:path>
              <a:path w="8513445" h="3962400">
                <a:moveTo>
                  <a:pt x="1781559" y="3200400"/>
                </a:moveTo>
                <a:lnTo>
                  <a:pt x="1802895" y="3200400"/>
                </a:lnTo>
              </a:path>
              <a:path w="8513445" h="3962400">
                <a:moveTo>
                  <a:pt x="2496315" y="3200400"/>
                </a:moveTo>
                <a:lnTo>
                  <a:pt x="2506983" y="3200400"/>
                </a:lnTo>
              </a:path>
              <a:path w="8513445" h="3962400">
                <a:moveTo>
                  <a:pt x="2709675" y="3200400"/>
                </a:moveTo>
                <a:lnTo>
                  <a:pt x="2741679" y="3200400"/>
                </a:lnTo>
              </a:path>
              <a:path w="8513445" h="3962400">
                <a:moveTo>
                  <a:pt x="5301999" y="3200399"/>
                </a:moveTo>
                <a:lnTo>
                  <a:pt x="5312667" y="3200399"/>
                </a:lnTo>
              </a:path>
              <a:path w="8513445" h="3962400">
                <a:moveTo>
                  <a:pt x="5590035" y="3200399"/>
                </a:moveTo>
                <a:lnTo>
                  <a:pt x="5622039" y="3200399"/>
                </a:lnTo>
              </a:path>
              <a:path w="8513445" h="3962400">
                <a:moveTo>
                  <a:pt x="6283455" y="3200399"/>
                </a:moveTo>
                <a:lnTo>
                  <a:pt x="6315459" y="3200399"/>
                </a:lnTo>
              </a:path>
              <a:path w="8513445" h="3962400">
                <a:moveTo>
                  <a:pt x="6475479" y="3200399"/>
                </a:moveTo>
                <a:lnTo>
                  <a:pt x="6486147" y="3200399"/>
                </a:lnTo>
              </a:path>
              <a:path w="8513445" h="3962400">
                <a:moveTo>
                  <a:pt x="7200903" y="3200399"/>
                </a:moveTo>
                <a:lnTo>
                  <a:pt x="7232907" y="3200399"/>
                </a:lnTo>
              </a:path>
              <a:path w="8513445" h="3962400">
                <a:moveTo>
                  <a:pt x="7435599" y="3200399"/>
                </a:moveTo>
                <a:lnTo>
                  <a:pt x="7456935" y="3200399"/>
                </a:lnTo>
              </a:path>
              <a:path w="8513445" h="3962400">
                <a:moveTo>
                  <a:pt x="8150355" y="3200399"/>
                </a:moveTo>
                <a:lnTo>
                  <a:pt x="8161023" y="3200399"/>
                </a:lnTo>
              </a:path>
              <a:path w="8513445" h="3962400">
                <a:moveTo>
                  <a:pt x="8374383" y="3200399"/>
                </a:moveTo>
                <a:lnTo>
                  <a:pt x="8406387" y="3200399"/>
                </a:lnTo>
              </a:path>
              <a:path w="8513445" h="3962400">
                <a:moveTo>
                  <a:pt x="597411" y="3208020"/>
                </a:moveTo>
                <a:lnTo>
                  <a:pt x="618747" y="3208020"/>
                </a:lnTo>
              </a:path>
              <a:path w="8513445" h="3962400">
                <a:moveTo>
                  <a:pt x="832107" y="3208020"/>
                </a:moveTo>
                <a:lnTo>
                  <a:pt x="864111" y="3208020"/>
                </a:lnTo>
              </a:path>
              <a:path w="8513445" h="3962400">
                <a:moveTo>
                  <a:pt x="1546863" y="3208020"/>
                </a:moveTo>
                <a:lnTo>
                  <a:pt x="1568199" y="3208020"/>
                </a:lnTo>
              </a:path>
              <a:path w="8513445" h="3962400">
                <a:moveTo>
                  <a:pt x="1781559" y="3208020"/>
                </a:moveTo>
                <a:lnTo>
                  <a:pt x="1802895" y="3208020"/>
                </a:lnTo>
              </a:path>
              <a:path w="8513445" h="3962400">
                <a:moveTo>
                  <a:pt x="2496315" y="3208020"/>
                </a:moveTo>
                <a:lnTo>
                  <a:pt x="2506983" y="3208020"/>
                </a:lnTo>
              </a:path>
              <a:path w="8513445" h="3962400">
                <a:moveTo>
                  <a:pt x="2709675" y="3208020"/>
                </a:moveTo>
                <a:lnTo>
                  <a:pt x="2741679" y="3208020"/>
                </a:lnTo>
              </a:path>
              <a:path w="8513445" h="3962400">
                <a:moveTo>
                  <a:pt x="5301999" y="3208019"/>
                </a:moveTo>
                <a:lnTo>
                  <a:pt x="5312667" y="3208019"/>
                </a:lnTo>
              </a:path>
              <a:path w="8513445" h="3962400">
                <a:moveTo>
                  <a:pt x="5590035" y="3208019"/>
                </a:moveTo>
                <a:lnTo>
                  <a:pt x="5622039" y="3208019"/>
                </a:lnTo>
              </a:path>
              <a:path w="8513445" h="3962400">
                <a:moveTo>
                  <a:pt x="6283455" y="3208019"/>
                </a:moveTo>
                <a:lnTo>
                  <a:pt x="6315459" y="3208019"/>
                </a:lnTo>
              </a:path>
              <a:path w="8513445" h="3962400">
                <a:moveTo>
                  <a:pt x="6475479" y="3208019"/>
                </a:moveTo>
                <a:lnTo>
                  <a:pt x="6486147" y="3208019"/>
                </a:lnTo>
              </a:path>
              <a:path w="8513445" h="3962400">
                <a:moveTo>
                  <a:pt x="7200903" y="3208019"/>
                </a:moveTo>
                <a:lnTo>
                  <a:pt x="7232907" y="3208019"/>
                </a:lnTo>
              </a:path>
              <a:path w="8513445" h="3962400">
                <a:moveTo>
                  <a:pt x="7435599" y="3208019"/>
                </a:moveTo>
                <a:lnTo>
                  <a:pt x="7456935" y="3208019"/>
                </a:lnTo>
              </a:path>
              <a:path w="8513445" h="3962400">
                <a:moveTo>
                  <a:pt x="8150355" y="3208019"/>
                </a:moveTo>
                <a:lnTo>
                  <a:pt x="8161023" y="3208019"/>
                </a:lnTo>
              </a:path>
              <a:path w="8513445" h="3962400">
                <a:moveTo>
                  <a:pt x="8374383" y="3208019"/>
                </a:moveTo>
                <a:lnTo>
                  <a:pt x="8395719" y="3208019"/>
                </a:lnTo>
              </a:path>
              <a:path w="8513445" h="3962400">
                <a:moveTo>
                  <a:pt x="597411" y="3215640"/>
                </a:moveTo>
                <a:lnTo>
                  <a:pt x="618747" y="3215640"/>
                </a:lnTo>
              </a:path>
              <a:path w="8513445" h="3962400">
                <a:moveTo>
                  <a:pt x="821439" y="3215640"/>
                </a:moveTo>
                <a:lnTo>
                  <a:pt x="864111" y="3215640"/>
                </a:lnTo>
              </a:path>
              <a:path w="8513445" h="3962400">
                <a:moveTo>
                  <a:pt x="1546863" y="3215640"/>
                </a:moveTo>
                <a:lnTo>
                  <a:pt x="1568199" y="3215640"/>
                </a:lnTo>
              </a:path>
              <a:path w="8513445" h="3962400">
                <a:moveTo>
                  <a:pt x="1781559" y="3215640"/>
                </a:moveTo>
                <a:lnTo>
                  <a:pt x="1802895" y="3215640"/>
                </a:lnTo>
              </a:path>
              <a:path w="8513445" h="3962400">
                <a:moveTo>
                  <a:pt x="2496315" y="3215640"/>
                </a:moveTo>
                <a:lnTo>
                  <a:pt x="2506983" y="3215640"/>
                </a:lnTo>
              </a:path>
              <a:path w="8513445" h="3962400">
                <a:moveTo>
                  <a:pt x="2709675" y="3215640"/>
                </a:moveTo>
                <a:lnTo>
                  <a:pt x="2741679" y="3215640"/>
                </a:lnTo>
              </a:path>
              <a:path w="8513445" h="3962400">
                <a:moveTo>
                  <a:pt x="5301999" y="3215639"/>
                </a:moveTo>
                <a:lnTo>
                  <a:pt x="5312667" y="3215639"/>
                </a:lnTo>
              </a:path>
              <a:path w="8513445" h="3962400">
                <a:moveTo>
                  <a:pt x="5590035" y="3215639"/>
                </a:moveTo>
                <a:lnTo>
                  <a:pt x="5622039" y="3215639"/>
                </a:lnTo>
              </a:path>
              <a:path w="8513445" h="3962400">
                <a:moveTo>
                  <a:pt x="6283455" y="3215639"/>
                </a:moveTo>
                <a:lnTo>
                  <a:pt x="6315459" y="3215639"/>
                </a:lnTo>
              </a:path>
              <a:path w="8513445" h="3962400">
                <a:moveTo>
                  <a:pt x="6475479" y="3215639"/>
                </a:moveTo>
                <a:lnTo>
                  <a:pt x="6486147" y="3215639"/>
                </a:lnTo>
              </a:path>
              <a:path w="8513445" h="3962400">
                <a:moveTo>
                  <a:pt x="7200903" y="3215639"/>
                </a:moveTo>
                <a:lnTo>
                  <a:pt x="7232907" y="3215639"/>
                </a:lnTo>
              </a:path>
              <a:path w="8513445" h="3962400">
                <a:moveTo>
                  <a:pt x="7435599" y="3215639"/>
                </a:moveTo>
                <a:lnTo>
                  <a:pt x="7456935" y="3215639"/>
                </a:lnTo>
              </a:path>
              <a:path w="8513445" h="3962400">
                <a:moveTo>
                  <a:pt x="8150355" y="3215639"/>
                </a:moveTo>
                <a:lnTo>
                  <a:pt x="8161023" y="3215639"/>
                </a:lnTo>
              </a:path>
              <a:path w="8513445" h="3962400">
                <a:moveTo>
                  <a:pt x="8374383" y="3215639"/>
                </a:moveTo>
                <a:lnTo>
                  <a:pt x="8395719" y="3215639"/>
                </a:lnTo>
              </a:path>
              <a:path w="8513445" h="3962400">
                <a:moveTo>
                  <a:pt x="597411" y="3223260"/>
                </a:moveTo>
                <a:lnTo>
                  <a:pt x="618747" y="3223260"/>
                </a:lnTo>
              </a:path>
              <a:path w="8513445" h="3962400">
                <a:moveTo>
                  <a:pt x="821439" y="3223260"/>
                </a:moveTo>
                <a:lnTo>
                  <a:pt x="853443" y="3223260"/>
                </a:lnTo>
              </a:path>
              <a:path w="8513445" h="3962400">
                <a:moveTo>
                  <a:pt x="1546863" y="3223260"/>
                </a:moveTo>
                <a:lnTo>
                  <a:pt x="1568199" y="3223260"/>
                </a:lnTo>
              </a:path>
              <a:path w="8513445" h="3962400">
                <a:moveTo>
                  <a:pt x="1770891" y="3223260"/>
                </a:moveTo>
                <a:lnTo>
                  <a:pt x="1792227" y="3223260"/>
                </a:lnTo>
              </a:path>
              <a:path w="8513445" h="3962400">
                <a:moveTo>
                  <a:pt x="2496315" y="3223260"/>
                </a:moveTo>
                <a:lnTo>
                  <a:pt x="2506983" y="3223260"/>
                </a:lnTo>
              </a:path>
              <a:path w="8513445" h="3962400">
                <a:moveTo>
                  <a:pt x="2709675" y="3223260"/>
                </a:moveTo>
                <a:lnTo>
                  <a:pt x="2741679" y="3223260"/>
                </a:lnTo>
              </a:path>
              <a:path w="8513445" h="3962400">
                <a:moveTo>
                  <a:pt x="5301999" y="3223259"/>
                </a:moveTo>
                <a:lnTo>
                  <a:pt x="5312667" y="3223259"/>
                </a:lnTo>
              </a:path>
              <a:path w="8513445" h="3962400">
                <a:moveTo>
                  <a:pt x="5590035" y="3223259"/>
                </a:moveTo>
                <a:lnTo>
                  <a:pt x="5622039" y="3223259"/>
                </a:lnTo>
              </a:path>
              <a:path w="8513445" h="3962400">
                <a:moveTo>
                  <a:pt x="6283455" y="3223259"/>
                </a:moveTo>
                <a:lnTo>
                  <a:pt x="6315459" y="3223259"/>
                </a:lnTo>
              </a:path>
              <a:path w="8513445" h="3962400">
                <a:moveTo>
                  <a:pt x="6475479" y="3223259"/>
                </a:moveTo>
                <a:lnTo>
                  <a:pt x="6486147" y="3223259"/>
                </a:lnTo>
              </a:path>
              <a:path w="8513445" h="3962400">
                <a:moveTo>
                  <a:pt x="7200903" y="3223259"/>
                </a:moveTo>
                <a:lnTo>
                  <a:pt x="7232907" y="3223259"/>
                </a:lnTo>
              </a:path>
              <a:path w="8513445" h="3962400">
                <a:moveTo>
                  <a:pt x="7435599" y="3223259"/>
                </a:moveTo>
                <a:lnTo>
                  <a:pt x="7456935" y="3223259"/>
                </a:lnTo>
              </a:path>
              <a:path w="8513445" h="3962400">
                <a:moveTo>
                  <a:pt x="8150355" y="3223259"/>
                </a:moveTo>
                <a:lnTo>
                  <a:pt x="8161023" y="3223259"/>
                </a:lnTo>
              </a:path>
              <a:path w="8513445" h="3962400">
                <a:moveTo>
                  <a:pt x="8374383" y="3223259"/>
                </a:moveTo>
                <a:lnTo>
                  <a:pt x="8395719" y="3223259"/>
                </a:lnTo>
              </a:path>
              <a:path w="8513445" h="3962400">
                <a:moveTo>
                  <a:pt x="597411" y="3230880"/>
                </a:moveTo>
                <a:lnTo>
                  <a:pt x="618747" y="3230880"/>
                </a:lnTo>
              </a:path>
              <a:path w="8513445" h="3962400">
                <a:moveTo>
                  <a:pt x="821439" y="3230880"/>
                </a:moveTo>
                <a:lnTo>
                  <a:pt x="853443" y="3230880"/>
                </a:lnTo>
              </a:path>
              <a:path w="8513445" h="3962400">
                <a:moveTo>
                  <a:pt x="1546863" y="3230880"/>
                </a:moveTo>
                <a:lnTo>
                  <a:pt x="1568199" y="3230880"/>
                </a:lnTo>
              </a:path>
              <a:path w="8513445" h="3962400">
                <a:moveTo>
                  <a:pt x="1770891" y="3230880"/>
                </a:moveTo>
                <a:lnTo>
                  <a:pt x="1792227" y="3230880"/>
                </a:lnTo>
              </a:path>
              <a:path w="8513445" h="3962400">
                <a:moveTo>
                  <a:pt x="2506983" y="3230880"/>
                </a:moveTo>
                <a:lnTo>
                  <a:pt x="2517651" y="3230880"/>
                </a:lnTo>
              </a:path>
              <a:path w="8513445" h="3962400">
                <a:moveTo>
                  <a:pt x="2709675" y="3230880"/>
                </a:moveTo>
                <a:lnTo>
                  <a:pt x="2741679" y="3230880"/>
                </a:lnTo>
              </a:path>
              <a:path w="8513445" h="3962400">
                <a:moveTo>
                  <a:pt x="5301999" y="3230879"/>
                </a:moveTo>
                <a:lnTo>
                  <a:pt x="5312667" y="3230879"/>
                </a:lnTo>
              </a:path>
              <a:path w="8513445" h="3962400">
                <a:moveTo>
                  <a:pt x="5590035" y="3230879"/>
                </a:moveTo>
                <a:lnTo>
                  <a:pt x="5622039" y="3230879"/>
                </a:lnTo>
              </a:path>
              <a:path w="8513445" h="3962400">
                <a:moveTo>
                  <a:pt x="6294123" y="3230879"/>
                </a:moveTo>
                <a:lnTo>
                  <a:pt x="6315459" y="3230879"/>
                </a:lnTo>
              </a:path>
              <a:path w="8513445" h="3962400">
                <a:moveTo>
                  <a:pt x="6464811" y="3230879"/>
                </a:moveTo>
                <a:lnTo>
                  <a:pt x="6486147" y="3230879"/>
                </a:lnTo>
              </a:path>
              <a:path w="8513445" h="3962400">
                <a:moveTo>
                  <a:pt x="7200903" y="3230879"/>
                </a:moveTo>
                <a:lnTo>
                  <a:pt x="7232907" y="3230879"/>
                </a:lnTo>
              </a:path>
              <a:path w="8513445" h="3962400">
                <a:moveTo>
                  <a:pt x="7435599" y="3230879"/>
                </a:moveTo>
                <a:lnTo>
                  <a:pt x="7456935" y="3230879"/>
                </a:lnTo>
              </a:path>
              <a:path w="8513445" h="3962400">
                <a:moveTo>
                  <a:pt x="8150355" y="3230879"/>
                </a:moveTo>
                <a:lnTo>
                  <a:pt x="8161023" y="3230879"/>
                </a:lnTo>
              </a:path>
              <a:path w="8513445" h="3962400">
                <a:moveTo>
                  <a:pt x="8374383" y="3230879"/>
                </a:moveTo>
                <a:lnTo>
                  <a:pt x="8395719" y="3230879"/>
                </a:lnTo>
              </a:path>
              <a:path w="8513445" h="3962400">
                <a:moveTo>
                  <a:pt x="597411" y="3238500"/>
                </a:moveTo>
                <a:lnTo>
                  <a:pt x="618747" y="3238500"/>
                </a:lnTo>
              </a:path>
              <a:path w="8513445" h="3962400">
                <a:moveTo>
                  <a:pt x="821439" y="3238500"/>
                </a:moveTo>
                <a:lnTo>
                  <a:pt x="853443" y="3238500"/>
                </a:lnTo>
              </a:path>
              <a:path w="8513445" h="3962400">
                <a:moveTo>
                  <a:pt x="1546863" y="3238500"/>
                </a:moveTo>
                <a:lnTo>
                  <a:pt x="1568199" y="3238500"/>
                </a:lnTo>
              </a:path>
              <a:path w="8513445" h="3962400">
                <a:moveTo>
                  <a:pt x="1770891" y="3238500"/>
                </a:moveTo>
                <a:lnTo>
                  <a:pt x="1792227" y="3238500"/>
                </a:lnTo>
              </a:path>
              <a:path w="8513445" h="3962400">
                <a:moveTo>
                  <a:pt x="2506983" y="3238500"/>
                </a:moveTo>
                <a:lnTo>
                  <a:pt x="2517651" y="3238500"/>
                </a:lnTo>
              </a:path>
              <a:path w="8513445" h="3962400">
                <a:moveTo>
                  <a:pt x="2709675" y="3238500"/>
                </a:moveTo>
                <a:lnTo>
                  <a:pt x="2741679" y="3238500"/>
                </a:lnTo>
              </a:path>
              <a:path w="8513445" h="3962400">
                <a:moveTo>
                  <a:pt x="5301999" y="3238499"/>
                </a:moveTo>
                <a:lnTo>
                  <a:pt x="5312667" y="3238499"/>
                </a:lnTo>
              </a:path>
              <a:path w="8513445" h="3962400">
                <a:moveTo>
                  <a:pt x="5590035" y="3238499"/>
                </a:moveTo>
                <a:lnTo>
                  <a:pt x="5622039" y="3238499"/>
                </a:lnTo>
              </a:path>
              <a:path w="8513445" h="3962400">
                <a:moveTo>
                  <a:pt x="6294123" y="3238499"/>
                </a:moveTo>
                <a:lnTo>
                  <a:pt x="6315459" y="3238499"/>
                </a:lnTo>
              </a:path>
              <a:path w="8513445" h="3962400">
                <a:moveTo>
                  <a:pt x="6464811" y="3238499"/>
                </a:moveTo>
                <a:lnTo>
                  <a:pt x="6486147" y="3238499"/>
                </a:lnTo>
              </a:path>
              <a:path w="8513445" h="3962400">
                <a:moveTo>
                  <a:pt x="7200903" y="3238499"/>
                </a:moveTo>
                <a:lnTo>
                  <a:pt x="7232907" y="3238499"/>
                </a:lnTo>
              </a:path>
              <a:path w="8513445" h="3962400">
                <a:moveTo>
                  <a:pt x="7435599" y="3238499"/>
                </a:moveTo>
                <a:lnTo>
                  <a:pt x="7456935" y="3238499"/>
                </a:lnTo>
              </a:path>
              <a:path w="8513445" h="3962400">
                <a:moveTo>
                  <a:pt x="8150355" y="3238499"/>
                </a:moveTo>
                <a:lnTo>
                  <a:pt x="8161023" y="3238499"/>
                </a:lnTo>
              </a:path>
              <a:path w="8513445" h="3962400">
                <a:moveTo>
                  <a:pt x="8374383" y="3238499"/>
                </a:moveTo>
                <a:lnTo>
                  <a:pt x="8395719" y="3238499"/>
                </a:lnTo>
              </a:path>
              <a:path w="8513445" h="3962400">
                <a:moveTo>
                  <a:pt x="597411" y="3246120"/>
                </a:moveTo>
                <a:lnTo>
                  <a:pt x="618747" y="3246120"/>
                </a:lnTo>
              </a:path>
              <a:path w="8513445" h="3962400">
                <a:moveTo>
                  <a:pt x="821439" y="3246120"/>
                </a:moveTo>
                <a:lnTo>
                  <a:pt x="853443" y="3246120"/>
                </a:lnTo>
              </a:path>
              <a:path w="8513445" h="3962400">
                <a:moveTo>
                  <a:pt x="1546863" y="3246120"/>
                </a:moveTo>
                <a:lnTo>
                  <a:pt x="1568199" y="3246120"/>
                </a:lnTo>
              </a:path>
              <a:path w="8513445" h="3962400">
                <a:moveTo>
                  <a:pt x="1770891" y="3246120"/>
                </a:moveTo>
                <a:lnTo>
                  <a:pt x="1792227" y="3246120"/>
                </a:lnTo>
              </a:path>
              <a:path w="8513445" h="3962400">
                <a:moveTo>
                  <a:pt x="2506983" y="3246120"/>
                </a:moveTo>
                <a:lnTo>
                  <a:pt x="2517651" y="3246120"/>
                </a:lnTo>
              </a:path>
              <a:path w="8513445" h="3962400">
                <a:moveTo>
                  <a:pt x="2699007" y="3246120"/>
                </a:moveTo>
                <a:lnTo>
                  <a:pt x="2731011" y="3246120"/>
                </a:lnTo>
              </a:path>
              <a:path w="8513445" h="3962400">
                <a:moveTo>
                  <a:pt x="5301999" y="3246119"/>
                </a:moveTo>
                <a:lnTo>
                  <a:pt x="5312667" y="3246119"/>
                </a:lnTo>
              </a:path>
              <a:path w="8513445" h="3962400">
                <a:moveTo>
                  <a:pt x="5590035" y="3246119"/>
                </a:moveTo>
                <a:lnTo>
                  <a:pt x="5622039" y="3246119"/>
                </a:lnTo>
              </a:path>
              <a:path w="8513445" h="3962400">
                <a:moveTo>
                  <a:pt x="6294123" y="3246119"/>
                </a:moveTo>
                <a:lnTo>
                  <a:pt x="6315459" y="3246119"/>
                </a:lnTo>
              </a:path>
              <a:path w="8513445" h="3962400">
                <a:moveTo>
                  <a:pt x="6464811" y="3246119"/>
                </a:moveTo>
                <a:lnTo>
                  <a:pt x="6486147" y="3246119"/>
                </a:lnTo>
              </a:path>
              <a:path w="8513445" h="3962400">
                <a:moveTo>
                  <a:pt x="7211571" y="3246119"/>
                </a:moveTo>
                <a:lnTo>
                  <a:pt x="7243575" y="3246119"/>
                </a:lnTo>
              </a:path>
              <a:path w="8513445" h="3962400">
                <a:moveTo>
                  <a:pt x="7435599" y="3246119"/>
                </a:moveTo>
                <a:lnTo>
                  <a:pt x="7456935" y="3246119"/>
                </a:lnTo>
              </a:path>
              <a:path w="8513445" h="3962400">
                <a:moveTo>
                  <a:pt x="8161023" y="3246119"/>
                </a:moveTo>
                <a:lnTo>
                  <a:pt x="8171691" y="3246119"/>
                </a:lnTo>
              </a:path>
              <a:path w="8513445" h="3962400">
                <a:moveTo>
                  <a:pt x="8363715" y="3246119"/>
                </a:moveTo>
                <a:lnTo>
                  <a:pt x="8395719" y="3246119"/>
                </a:lnTo>
              </a:path>
              <a:path w="8513445" h="3962400">
                <a:moveTo>
                  <a:pt x="597411" y="3253740"/>
                </a:moveTo>
                <a:lnTo>
                  <a:pt x="618747" y="3253740"/>
                </a:lnTo>
              </a:path>
              <a:path w="8513445" h="3962400">
                <a:moveTo>
                  <a:pt x="821439" y="3253740"/>
                </a:moveTo>
                <a:lnTo>
                  <a:pt x="853443" y="3253740"/>
                </a:lnTo>
              </a:path>
              <a:path w="8513445" h="3962400">
                <a:moveTo>
                  <a:pt x="1546863" y="3253740"/>
                </a:moveTo>
                <a:lnTo>
                  <a:pt x="1568199" y="3253740"/>
                </a:lnTo>
              </a:path>
              <a:path w="8513445" h="3962400">
                <a:moveTo>
                  <a:pt x="1770891" y="3253740"/>
                </a:moveTo>
                <a:lnTo>
                  <a:pt x="1792227" y="3253740"/>
                </a:lnTo>
              </a:path>
              <a:path w="8513445" h="3962400">
                <a:moveTo>
                  <a:pt x="2506983" y="3253740"/>
                </a:moveTo>
                <a:lnTo>
                  <a:pt x="2517651" y="3253740"/>
                </a:lnTo>
              </a:path>
              <a:path w="8513445" h="3962400">
                <a:moveTo>
                  <a:pt x="2699007" y="3253740"/>
                </a:moveTo>
                <a:lnTo>
                  <a:pt x="2731011" y="3253740"/>
                </a:lnTo>
              </a:path>
              <a:path w="8513445" h="3962400">
                <a:moveTo>
                  <a:pt x="5301999" y="3253739"/>
                </a:moveTo>
                <a:lnTo>
                  <a:pt x="5312667" y="3253739"/>
                </a:lnTo>
              </a:path>
              <a:path w="8513445" h="3962400">
                <a:moveTo>
                  <a:pt x="5590035" y="3253739"/>
                </a:moveTo>
                <a:lnTo>
                  <a:pt x="5622039" y="3253739"/>
                </a:lnTo>
              </a:path>
              <a:path w="8513445" h="3962400">
                <a:moveTo>
                  <a:pt x="6294123" y="3253739"/>
                </a:moveTo>
                <a:lnTo>
                  <a:pt x="6315459" y="3253739"/>
                </a:lnTo>
              </a:path>
              <a:path w="8513445" h="3962400">
                <a:moveTo>
                  <a:pt x="6464811" y="3253739"/>
                </a:moveTo>
                <a:lnTo>
                  <a:pt x="6486147" y="3253739"/>
                </a:lnTo>
              </a:path>
              <a:path w="8513445" h="3962400">
                <a:moveTo>
                  <a:pt x="7211571" y="3253739"/>
                </a:moveTo>
                <a:lnTo>
                  <a:pt x="7243575" y="3253739"/>
                </a:lnTo>
              </a:path>
              <a:path w="8513445" h="3962400">
                <a:moveTo>
                  <a:pt x="7424931" y="3253739"/>
                </a:moveTo>
                <a:lnTo>
                  <a:pt x="7446267" y="3253739"/>
                </a:lnTo>
              </a:path>
              <a:path w="8513445" h="3962400">
                <a:moveTo>
                  <a:pt x="8161023" y="3253739"/>
                </a:moveTo>
                <a:lnTo>
                  <a:pt x="8171691" y="3253739"/>
                </a:lnTo>
              </a:path>
              <a:path w="8513445" h="3962400">
                <a:moveTo>
                  <a:pt x="8363715" y="3253739"/>
                </a:moveTo>
                <a:lnTo>
                  <a:pt x="8395719" y="3253739"/>
                </a:lnTo>
              </a:path>
              <a:path w="8513445" h="3962400">
                <a:moveTo>
                  <a:pt x="608079" y="3261360"/>
                </a:moveTo>
                <a:lnTo>
                  <a:pt x="629415" y="3261360"/>
                </a:lnTo>
              </a:path>
              <a:path w="8513445" h="3962400">
                <a:moveTo>
                  <a:pt x="821439" y="3261360"/>
                </a:moveTo>
                <a:lnTo>
                  <a:pt x="842775" y="3261360"/>
                </a:lnTo>
              </a:path>
              <a:path w="8513445" h="3962400">
                <a:moveTo>
                  <a:pt x="1557531" y="3261360"/>
                </a:moveTo>
                <a:lnTo>
                  <a:pt x="1578867" y="3261360"/>
                </a:lnTo>
              </a:path>
              <a:path w="8513445" h="3962400">
                <a:moveTo>
                  <a:pt x="1770891" y="3261360"/>
                </a:moveTo>
                <a:lnTo>
                  <a:pt x="1792227" y="3261360"/>
                </a:lnTo>
              </a:path>
              <a:path w="8513445" h="3962400">
                <a:moveTo>
                  <a:pt x="2506983" y="3261360"/>
                </a:moveTo>
                <a:lnTo>
                  <a:pt x="2517651" y="3261360"/>
                </a:lnTo>
              </a:path>
              <a:path w="8513445" h="3962400">
                <a:moveTo>
                  <a:pt x="2699007" y="3261360"/>
                </a:moveTo>
                <a:lnTo>
                  <a:pt x="2731011" y="3261360"/>
                </a:lnTo>
              </a:path>
              <a:path w="8513445" h="3962400">
                <a:moveTo>
                  <a:pt x="5301999" y="3261359"/>
                </a:moveTo>
                <a:lnTo>
                  <a:pt x="5312667" y="3261359"/>
                </a:lnTo>
              </a:path>
              <a:path w="8513445" h="3962400">
                <a:moveTo>
                  <a:pt x="5590035" y="3261359"/>
                </a:moveTo>
                <a:lnTo>
                  <a:pt x="5622039" y="3261359"/>
                </a:lnTo>
              </a:path>
              <a:path w="8513445" h="3962400">
                <a:moveTo>
                  <a:pt x="6294123" y="3261359"/>
                </a:moveTo>
                <a:lnTo>
                  <a:pt x="6315459" y="3261359"/>
                </a:lnTo>
              </a:path>
              <a:path w="8513445" h="3962400">
                <a:moveTo>
                  <a:pt x="6464811" y="3261359"/>
                </a:moveTo>
                <a:lnTo>
                  <a:pt x="6486147" y="3261359"/>
                </a:lnTo>
              </a:path>
              <a:path w="8513445" h="3962400">
                <a:moveTo>
                  <a:pt x="7211571" y="3261359"/>
                </a:moveTo>
                <a:lnTo>
                  <a:pt x="7243575" y="3261359"/>
                </a:lnTo>
              </a:path>
              <a:path w="8513445" h="3962400">
                <a:moveTo>
                  <a:pt x="7424931" y="3261359"/>
                </a:moveTo>
                <a:lnTo>
                  <a:pt x="7446267" y="3261359"/>
                </a:lnTo>
              </a:path>
              <a:path w="8513445" h="3962400">
                <a:moveTo>
                  <a:pt x="8161023" y="3261359"/>
                </a:moveTo>
                <a:lnTo>
                  <a:pt x="8171691" y="3261359"/>
                </a:lnTo>
              </a:path>
              <a:path w="8513445" h="3962400">
                <a:moveTo>
                  <a:pt x="8363715" y="3261359"/>
                </a:moveTo>
                <a:lnTo>
                  <a:pt x="8385051" y="3261359"/>
                </a:lnTo>
              </a:path>
              <a:path w="8513445" h="3962400">
                <a:moveTo>
                  <a:pt x="608079" y="3268980"/>
                </a:moveTo>
                <a:lnTo>
                  <a:pt x="629415" y="3268980"/>
                </a:lnTo>
              </a:path>
              <a:path w="8513445" h="3962400">
                <a:moveTo>
                  <a:pt x="821439" y="3268980"/>
                </a:moveTo>
                <a:lnTo>
                  <a:pt x="842775" y="3268980"/>
                </a:lnTo>
              </a:path>
              <a:path w="8513445" h="3962400">
                <a:moveTo>
                  <a:pt x="1557531" y="3268980"/>
                </a:moveTo>
                <a:lnTo>
                  <a:pt x="1578867" y="3268980"/>
                </a:lnTo>
              </a:path>
              <a:path w="8513445" h="3962400">
                <a:moveTo>
                  <a:pt x="1770891" y="3268980"/>
                </a:moveTo>
                <a:lnTo>
                  <a:pt x="1792227" y="3268980"/>
                </a:lnTo>
              </a:path>
              <a:path w="8513445" h="3962400">
                <a:moveTo>
                  <a:pt x="2506983" y="3268980"/>
                </a:moveTo>
                <a:lnTo>
                  <a:pt x="2517651" y="3268980"/>
                </a:lnTo>
              </a:path>
              <a:path w="8513445" h="3962400">
                <a:moveTo>
                  <a:pt x="2699007" y="3268980"/>
                </a:moveTo>
                <a:lnTo>
                  <a:pt x="2731011" y="3268980"/>
                </a:lnTo>
              </a:path>
              <a:path w="8513445" h="3962400">
                <a:moveTo>
                  <a:pt x="5301999" y="3268979"/>
                </a:moveTo>
                <a:lnTo>
                  <a:pt x="5323335" y="3268979"/>
                </a:lnTo>
              </a:path>
              <a:path w="8513445" h="3962400">
                <a:moveTo>
                  <a:pt x="5579367" y="3268979"/>
                </a:moveTo>
                <a:lnTo>
                  <a:pt x="5622039" y="3268979"/>
                </a:lnTo>
              </a:path>
              <a:path w="8513445" h="3962400">
                <a:moveTo>
                  <a:pt x="6294123" y="3268979"/>
                </a:moveTo>
                <a:lnTo>
                  <a:pt x="6315459" y="3268979"/>
                </a:lnTo>
              </a:path>
              <a:path w="8513445" h="3962400">
                <a:moveTo>
                  <a:pt x="6464811" y="3268979"/>
                </a:moveTo>
                <a:lnTo>
                  <a:pt x="6486147" y="3268979"/>
                </a:lnTo>
              </a:path>
              <a:path w="8513445" h="3962400">
                <a:moveTo>
                  <a:pt x="7211571" y="3268979"/>
                </a:moveTo>
                <a:lnTo>
                  <a:pt x="7243575" y="3268979"/>
                </a:lnTo>
              </a:path>
              <a:path w="8513445" h="3962400">
                <a:moveTo>
                  <a:pt x="7424931" y="3268979"/>
                </a:moveTo>
                <a:lnTo>
                  <a:pt x="7446267" y="3268979"/>
                </a:lnTo>
              </a:path>
              <a:path w="8513445" h="3962400">
                <a:moveTo>
                  <a:pt x="8161023" y="3268979"/>
                </a:moveTo>
                <a:lnTo>
                  <a:pt x="8171691" y="3268979"/>
                </a:lnTo>
              </a:path>
              <a:path w="8513445" h="3962400">
                <a:moveTo>
                  <a:pt x="8363715" y="3268979"/>
                </a:moveTo>
                <a:lnTo>
                  <a:pt x="8385051" y="3268979"/>
                </a:lnTo>
              </a:path>
              <a:path w="8513445" h="3962400">
                <a:moveTo>
                  <a:pt x="608079" y="3276600"/>
                </a:moveTo>
                <a:lnTo>
                  <a:pt x="629415" y="3276600"/>
                </a:lnTo>
              </a:path>
              <a:path w="8513445" h="3962400">
                <a:moveTo>
                  <a:pt x="810771" y="3276600"/>
                </a:moveTo>
                <a:lnTo>
                  <a:pt x="842775" y="3276600"/>
                </a:lnTo>
              </a:path>
              <a:path w="8513445" h="3962400">
                <a:moveTo>
                  <a:pt x="1557531" y="3276600"/>
                </a:moveTo>
                <a:lnTo>
                  <a:pt x="1578867" y="3276600"/>
                </a:lnTo>
              </a:path>
              <a:path w="8513445" h="3962400">
                <a:moveTo>
                  <a:pt x="1760223" y="3276600"/>
                </a:moveTo>
                <a:lnTo>
                  <a:pt x="1792227" y="3276600"/>
                </a:lnTo>
              </a:path>
              <a:path w="8513445" h="3962400">
                <a:moveTo>
                  <a:pt x="2506983" y="3276600"/>
                </a:moveTo>
                <a:lnTo>
                  <a:pt x="2517651" y="3276600"/>
                </a:lnTo>
              </a:path>
              <a:path w="8513445" h="3962400">
                <a:moveTo>
                  <a:pt x="2699007" y="3276600"/>
                </a:moveTo>
                <a:lnTo>
                  <a:pt x="2731011" y="3276600"/>
                </a:lnTo>
              </a:path>
              <a:path w="8513445" h="3962400">
                <a:moveTo>
                  <a:pt x="5301999" y="3276599"/>
                </a:moveTo>
                <a:lnTo>
                  <a:pt x="5323335" y="3276599"/>
                </a:lnTo>
              </a:path>
              <a:path w="8513445" h="3962400">
                <a:moveTo>
                  <a:pt x="5579367" y="3276599"/>
                </a:moveTo>
                <a:lnTo>
                  <a:pt x="5611371" y="3276599"/>
                </a:lnTo>
              </a:path>
              <a:path w="8513445" h="3962400">
                <a:moveTo>
                  <a:pt x="6294123" y="3276599"/>
                </a:moveTo>
                <a:lnTo>
                  <a:pt x="6315459" y="3276599"/>
                </a:lnTo>
              </a:path>
              <a:path w="8513445" h="3962400">
                <a:moveTo>
                  <a:pt x="6464811" y="3276599"/>
                </a:moveTo>
                <a:lnTo>
                  <a:pt x="6486147" y="3276599"/>
                </a:lnTo>
              </a:path>
              <a:path w="8513445" h="3962400">
                <a:moveTo>
                  <a:pt x="7211571" y="3276599"/>
                </a:moveTo>
                <a:lnTo>
                  <a:pt x="7243575" y="3276599"/>
                </a:lnTo>
              </a:path>
              <a:path w="8513445" h="3962400">
                <a:moveTo>
                  <a:pt x="7424931" y="3276599"/>
                </a:moveTo>
                <a:lnTo>
                  <a:pt x="7446267" y="3276599"/>
                </a:lnTo>
              </a:path>
              <a:path w="8513445" h="3962400">
                <a:moveTo>
                  <a:pt x="8161023" y="3276599"/>
                </a:moveTo>
                <a:lnTo>
                  <a:pt x="8171691" y="3276599"/>
                </a:lnTo>
              </a:path>
              <a:path w="8513445" h="3962400">
                <a:moveTo>
                  <a:pt x="8363715" y="3276599"/>
                </a:moveTo>
                <a:lnTo>
                  <a:pt x="8385051" y="3276599"/>
                </a:lnTo>
              </a:path>
              <a:path w="8513445" h="3962400">
                <a:moveTo>
                  <a:pt x="608079" y="3284220"/>
                </a:moveTo>
                <a:lnTo>
                  <a:pt x="629415" y="3284220"/>
                </a:lnTo>
              </a:path>
              <a:path w="8513445" h="3962400">
                <a:moveTo>
                  <a:pt x="810771" y="3284220"/>
                </a:moveTo>
                <a:lnTo>
                  <a:pt x="832107" y="3284220"/>
                </a:lnTo>
              </a:path>
              <a:path w="8513445" h="3962400">
                <a:moveTo>
                  <a:pt x="1557531" y="3284220"/>
                </a:moveTo>
                <a:lnTo>
                  <a:pt x="1578867" y="3284220"/>
                </a:lnTo>
              </a:path>
              <a:path w="8513445" h="3962400">
                <a:moveTo>
                  <a:pt x="1760223" y="3284220"/>
                </a:moveTo>
                <a:lnTo>
                  <a:pt x="1792227" y="3284220"/>
                </a:lnTo>
              </a:path>
              <a:path w="8513445" h="3962400">
                <a:moveTo>
                  <a:pt x="2506983" y="3284220"/>
                </a:moveTo>
                <a:lnTo>
                  <a:pt x="2528319" y="3284220"/>
                </a:lnTo>
              </a:path>
              <a:path w="8513445" h="3962400">
                <a:moveTo>
                  <a:pt x="2699007" y="3284220"/>
                </a:moveTo>
                <a:lnTo>
                  <a:pt x="2720343" y="3284220"/>
                </a:lnTo>
              </a:path>
              <a:path w="8513445" h="3962400">
                <a:moveTo>
                  <a:pt x="5301999" y="3284219"/>
                </a:moveTo>
                <a:lnTo>
                  <a:pt x="5323335" y="3284219"/>
                </a:lnTo>
              </a:path>
              <a:path w="8513445" h="3962400">
                <a:moveTo>
                  <a:pt x="5579367" y="3284219"/>
                </a:moveTo>
                <a:lnTo>
                  <a:pt x="5611371" y="3284219"/>
                </a:lnTo>
              </a:path>
              <a:path w="8513445" h="3962400">
                <a:moveTo>
                  <a:pt x="6294123" y="3284219"/>
                </a:moveTo>
                <a:lnTo>
                  <a:pt x="6315459" y="3284219"/>
                </a:lnTo>
              </a:path>
              <a:path w="8513445" h="3962400">
                <a:moveTo>
                  <a:pt x="6464811" y="3284219"/>
                </a:moveTo>
                <a:lnTo>
                  <a:pt x="6486147" y="3284219"/>
                </a:lnTo>
              </a:path>
              <a:path w="8513445" h="3962400">
                <a:moveTo>
                  <a:pt x="7211571" y="3284219"/>
                </a:moveTo>
                <a:lnTo>
                  <a:pt x="7243575" y="3284219"/>
                </a:lnTo>
              </a:path>
              <a:path w="8513445" h="3962400">
                <a:moveTo>
                  <a:pt x="7424931" y="3284219"/>
                </a:moveTo>
                <a:lnTo>
                  <a:pt x="7446267" y="3284219"/>
                </a:lnTo>
              </a:path>
              <a:path w="8513445" h="3962400">
                <a:moveTo>
                  <a:pt x="8161023" y="3284219"/>
                </a:moveTo>
                <a:lnTo>
                  <a:pt x="8182359" y="3284219"/>
                </a:lnTo>
              </a:path>
              <a:path w="8513445" h="3962400">
                <a:moveTo>
                  <a:pt x="8363715" y="3284219"/>
                </a:moveTo>
                <a:lnTo>
                  <a:pt x="8385051" y="3284219"/>
                </a:lnTo>
              </a:path>
              <a:path w="8513445" h="3962400">
                <a:moveTo>
                  <a:pt x="608079" y="3291840"/>
                </a:moveTo>
                <a:lnTo>
                  <a:pt x="629415" y="3291840"/>
                </a:lnTo>
              </a:path>
              <a:path w="8513445" h="3962400">
                <a:moveTo>
                  <a:pt x="810771" y="3291840"/>
                </a:moveTo>
                <a:lnTo>
                  <a:pt x="832107" y="3291840"/>
                </a:lnTo>
              </a:path>
              <a:path w="8513445" h="3962400">
                <a:moveTo>
                  <a:pt x="1557531" y="3291840"/>
                </a:moveTo>
                <a:lnTo>
                  <a:pt x="1578867" y="3291840"/>
                </a:lnTo>
              </a:path>
              <a:path w="8513445" h="3962400">
                <a:moveTo>
                  <a:pt x="1760223" y="3291840"/>
                </a:moveTo>
                <a:lnTo>
                  <a:pt x="1792227" y="3291840"/>
                </a:lnTo>
              </a:path>
              <a:path w="8513445" h="3962400">
                <a:moveTo>
                  <a:pt x="2506983" y="3291840"/>
                </a:moveTo>
                <a:lnTo>
                  <a:pt x="2528319" y="3291840"/>
                </a:lnTo>
              </a:path>
              <a:path w="8513445" h="3962400">
                <a:moveTo>
                  <a:pt x="2699007" y="3291840"/>
                </a:moveTo>
                <a:lnTo>
                  <a:pt x="2720343" y="3291840"/>
                </a:lnTo>
              </a:path>
              <a:path w="8513445" h="3962400">
                <a:moveTo>
                  <a:pt x="5301999" y="3291839"/>
                </a:moveTo>
                <a:lnTo>
                  <a:pt x="5323335" y="3291839"/>
                </a:lnTo>
              </a:path>
              <a:path w="8513445" h="3962400">
                <a:moveTo>
                  <a:pt x="5579367" y="3291839"/>
                </a:moveTo>
                <a:lnTo>
                  <a:pt x="5611371" y="3291839"/>
                </a:lnTo>
              </a:path>
              <a:path w="8513445" h="3962400">
                <a:moveTo>
                  <a:pt x="6294123" y="3291839"/>
                </a:moveTo>
                <a:lnTo>
                  <a:pt x="6326127" y="3291839"/>
                </a:lnTo>
              </a:path>
              <a:path w="8513445" h="3962400">
                <a:moveTo>
                  <a:pt x="6464811" y="3291839"/>
                </a:moveTo>
                <a:lnTo>
                  <a:pt x="6486147" y="3291839"/>
                </a:lnTo>
              </a:path>
              <a:path w="8513445" h="3962400">
                <a:moveTo>
                  <a:pt x="7222239" y="3291839"/>
                </a:moveTo>
                <a:lnTo>
                  <a:pt x="7243575" y="3291839"/>
                </a:lnTo>
              </a:path>
              <a:path w="8513445" h="3962400">
                <a:moveTo>
                  <a:pt x="7414263" y="3291839"/>
                </a:moveTo>
                <a:lnTo>
                  <a:pt x="7446267" y="3291839"/>
                </a:lnTo>
              </a:path>
              <a:path w="8513445" h="3962400">
                <a:moveTo>
                  <a:pt x="8161023" y="3291839"/>
                </a:moveTo>
                <a:lnTo>
                  <a:pt x="8182359" y="3291839"/>
                </a:lnTo>
              </a:path>
              <a:path w="8513445" h="3962400">
                <a:moveTo>
                  <a:pt x="8363715" y="3291839"/>
                </a:moveTo>
                <a:lnTo>
                  <a:pt x="8385051" y="3291839"/>
                </a:lnTo>
              </a:path>
              <a:path w="8513445" h="3962400">
                <a:moveTo>
                  <a:pt x="608079" y="3299460"/>
                </a:moveTo>
                <a:lnTo>
                  <a:pt x="629415" y="3299460"/>
                </a:lnTo>
              </a:path>
              <a:path w="8513445" h="3962400">
                <a:moveTo>
                  <a:pt x="810771" y="3299460"/>
                </a:moveTo>
                <a:lnTo>
                  <a:pt x="832107" y="3299460"/>
                </a:lnTo>
              </a:path>
              <a:path w="8513445" h="3962400">
                <a:moveTo>
                  <a:pt x="1557531" y="3299460"/>
                </a:moveTo>
                <a:lnTo>
                  <a:pt x="1578867" y="3299460"/>
                </a:lnTo>
              </a:path>
              <a:path w="8513445" h="3962400">
                <a:moveTo>
                  <a:pt x="1760223" y="3299460"/>
                </a:moveTo>
                <a:lnTo>
                  <a:pt x="1792227" y="3299460"/>
                </a:lnTo>
              </a:path>
              <a:path w="8513445" h="3962400">
                <a:moveTo>
                  <a:pt x="2506983" y="3299460"/>
                </a:moveTo>
                <a:lnTo>
                  <a:pt x="2528319" y="3299460"/>
                </a:lnTo>
              </a:path>
              <a:path w="8513445" h="3962400">
                <a:moveTo>
                  <a:pt x="2699007" y="3299460"/>
                </a:moveTo>
                <a:lnTo>
                  <a:pt x="2720343" y="3299460"/>
                </a:lnTo>
              </a:path>
              <a:path w="8513445" h="3962400">
                <a:moveTo>
                  <a:pt x="5301999" y="3299459"/>
                </a:moveTo>
                <a:lnTo>
                  <a:pt x="5323335" y="3299459"/>
                </a:lnTo>
              </a:path>
              <a:path w="8513445" h="3962400">
                <a:moveTo>
                  <a:pt x="5579367" y="3299459"/>
                </a:moveTo>
                <a:lnTo>
                  <a:pt x="5611371" y="3299459"/>
                </a:lnTo>
              </a:path>
              <a:path w="8513445" h="3962400">
                <a:moveTo>
                  <a:pt x="6294123" y="3299459"/>
                </a:moveTo>
                <a:lnTo>
                  <a:pt x="6326127" y="3299459"/>
                </a:lnTo>
              </a:path>
              <a:path w="8513445" h="3962400">
                <a:moveTo>
                  <a:pt x="6464811" y="3299459"/>
                </a:moveTo>
                <a:lnTo>
                  <a:pt x="6486147" y="3299459"/>
                </a:lnTo>
              </a:path>
              <a:path w="8513445" h="3962400">
                <a:moveTo>
                  <a:pt x="7222239" y="3299459"/>
                </a:moveTo>
                <a:lnTo>
                  <a:pt x="7243575" y="3299459"/>
                </a:lnTo>
              </a:path>
              <a:path w="8513445" h="3962400">
                <a:moveTo>
                  <a:pt x="7414263" y="3299459"/>
                </a:moveTo>
                <a:lnTo>
                  <a:pt x="7446267" y="3299459"/>
                </a:lnTo>
              </a:path>
              <a:path w="8513445" h="3962400">
                <a:moveTo>
                  <a:pt x="8161023" y="3299459"/>
                </a:moveTo>
                <a:lnTo>
                  <a:pt x="8182359" y="3299459"/>
                </a:lnTo>
              </a:path>
              <a:path w="8513445" h="3962400">
                <a:moveTo>
                  <a:pt x="8363715" y="3299459"/>
                </a:moveTo>
                <a:lnTo>
                  <a:pt x="8385051" y="3299459"/>
                </a:lnTo>
              </a:path>
              <a:path w="8513445" h="3962400">
                <a:moveTo>
                  <a:pt x="618747" y="3307080"/>
                </a:moveTo>
                <a:lnTo>
                  <a:pt x="629415" y="3307080"/>
                </a:lnTo>
              </a:path>
              <a:path w="8513445" h="3962400">
                <a:moveTo>
                  <a:pt x="810771" y="3307080"/>
                </a:moveTo>
                <a:lnTo>
                  <a:pt x="832107" y="3307080"/>
                </a:lnTo>
              </a:path>
              <a:path w="8513445" h="3962400">
                <a:moveTo>
                  <a:pt x="1557531" y="3307080"/>
                </a:moveTo>
                <a:lnTo>
                  <a:pt x="1578867" y="3307080"/>
                </a:lnTo>
              </a:path>
              <a:path w="8513445" h="3962400">
                <a:moveTo>
                  <a:pt x="1760223" y="3307080"/>
                </a:moveTo>
                <a:lnTo>
                  <a:pt x="1792227" y="3307080"/>
                </a:lnTo>
              </a:path>
              <a:path w="8513445" h="3962400">
                <a:moveTo>
                  <a:pt x="2506983" y="3307080"/>
                </a:moveTo>
                <a:lnTo>
                  <a:pt x="2528319" y="3307080"/>
                </a:lnTo>
              </a:path>
              <a:path w="8513445" h="3962400">
                <a:moveTo>
                  <a:pt x="2699007" y="3307080"/>
                </a:moveTo>
                <a:lnTo>
                  <a:pt x="2720343" y="3307080"/>
                </a:lnTo>
              </a:path>
              <a:path w="8513445" h="3962400">
                <a:moveTo>
                  <a:pt x="5301999" y="3307079"/>
                </a:moveTo>
                <a:lnTo>
                  <a:pt x="5323335" y="3307079"/>
                </a:lnTo>
              </a:path>
              <a:path w="8513445" h="3962400">
                <a:moveTo>
                  <a:pt x="5579367" y="3307079"/>
                </a:moveTo>
                <a:lnTo>
                  <a:pt x="5611371" y="3307079"/>
                </a:lnTo>
              </a:path>
              <a:path w="8513445" h="3962400">
                <a:moveTo>
                  <a:pt x="6294123" y="3307079"/>
                </a:moveTo>
                <a:lnTo>
                  <a:pt x="6326127" y="3307079"/>
                </a:lnTo>
              </a:path>
              <a:path w="8513445" h="3962400">
                <a:moveTo>
                  <a:pt x="6464811" y="3307079"/>
                </a:moveTo>
                <a:lnTo>
                  <a:pt x="6486147" y="3307079"/>
                </a:lnTo>
              </a:path>
              <a:path w="8513445" h="3962400">
                <a:moveTo>
                  <a:pt x="7222239" y="3307079"/>
                </a:moveTo>
                <a:lnTo>
                  <a:pt x="7243575" y="3307079"/>
                </a:lnTo>
              </a:path>
              <a:path w="8513445" h="3962400">
                <a:moveTo>
                  <a:pt x="7414263" y="3307079"/>
                </a:moveTo>
                <a:lnTo>
                  <a:pt x="7446267" y="3307079"/>
                </a:lnTo>
              </a:path>
              <a:path w="8513445" h="3962400">
                <a:moveTo>
                  <a:pt x="8161023" y="3307079"/>
                </a:moveTo>
                <a:lnTo>
                  <a:pt x="8182359" y="3307079"/>
                </a:lnTo>
              </a:path>
              <a:path w="8513445" h="3962400">
                <a:moveTo>
                  <a:pt x="8363715" y="3307079"/>
                </a:moveTo>
                <a:lnTo>
                  <a:pt x="8374383" y="3307079"/>
                </a:lnTo>
              </a:path>
              <a:path w="8513445" h="3962400">
                <a:moveTo>
                  <a:pt x="618747" y="3314700"/>
                </a:moveTo>
                <a:lnTo>
                  <a:pt x="629415" y="3314700"/>
                </a:lnTo>
              </a:path>
              <a:path w="8513445" h="3962400">
                <a:moveTo>
                  <a:pt x="810771" y="3314700"/>
                </a:moveTo>
                <a:lnTo>
                  <a:pt x="832107" y="3314700"/>
                </a:lnTo>
              </a:path>
              <a:path w="8513445" h="3962400">
                <a:moveTo>
                  <a:pt x="1557531" y="3314700"/>
                </a:moveTo>
                <a:lnTo>
                  <a:pt x="1578867" y="3314700"/>
                </a:lnTo>
              </a:path>
              <a:path w="8513445" h="3962400">
                <a:moveTo>
                  <a:pt x="1760223" y="3314700"/>
                </a:moveTo>
                <a:lnTo>
                  <a:pt x="1792227" y="3314700"/>
                </a:lnTo>
              </a:path>
              <a:path w="8513445" h="3962400">
                <a:moveTo>
                  <a:pt x="2506983" y="3314700"/>
                </a:moveTo>
                <a:lnTo>
                  <a:pt x="2528319" y="3314700"/>
                </a:lnTo>
              </a:path>
              <a:path w="8513445" h="3962400">
                <a:moveTo>
                  <a:pt x="2699007" y="3314700"/>
                </a:moveTo>
                <a:lnTo>
                  <a:pt x="2720343" y="3314700"/>
                </a:lnTo>
              </a:path>
              <a:path w="8513445" h="3962400">
                <a:moveTo>
                  <a:pt x="5301999" y="3314699"/>
                </a:moveTo>
                <a:lnTo>
                  <a:pt x="5323335" y="3314699"/>
                </a:lnTo>
              </a:path>
              <a:path w="8513445" h="3962400">
                <a:moveTo>
                  <a:pt x="5579367" y="3314699"/>
                </a:moveTo>
                <a:lnTo>
                  <a:pt x="5611371" y="3314699"/>
                </a:lnTo>
              </a:path>
              <a:path w="8513445" h="3962400">
                <a:moveTo>
                  <a:pt x="6294123" y="3314699"/>
                </a:moveTo>
                <a:lnTo>
                  <a:pt x="6326127" y="3314699"/>
                </a:lnTo>
              </a:path>
              <a:path w="8513445" h="3962400">
                <a:moveTo>
                  <a:pt x="6464811" y="3314699"/>
                </a:moveTo>
                <a:lnTo>
                  <a:pt x="6486147" y="3314699"/>
                </a:lnTo>
              </a:path>
              <a:path w="8513445" h="3962400">
                <a:moveTo>
                  <a:pt x="7222239" y="3314699"/>
                </a:moveTo>
                <a:lnTo>
                  <a:pt x="7254243" y="3314699"/>
                </a:lnTo>
              </a:path>
              <a:path w="8513445" h="3962400">
                <a:moveTo>
                  <a:pt x="7414263" y="3314699"/>
                </a:moveTo>
                <a:lnTo>
                  <a:pt x="7435599" y="3314699"/>
                </a:lnTo>
              </a:path>
              <a:path w="8513445" h="3962400">
                <a:moveTo>
                  <a:pt x="8161023" y="3314699"/>
                </a:moveTo>
                <a:lnTo>
                  <a:pt x="8182359" y="3314699"/>
                </a:lnTo>
              </a:path>
              <a:path w="8513445" h="3962400">
                <a:moveTo>
                  <a:pt x="8363715" y="3314699"/>
                </a:moveTo>
                <a:lnTo>
                  <a:pt x="8374383" y="3314699"/>
                </a:lnTo>
              </a:path>
              <a:path w="8513445" h="3962400">
                <a:moveTo>
                  <a:pt x="618747" y="3322320"/>
                </a:moveTo>
                <a:lnTo>
                  <a:pt x="640083" y="3322320"/>
                </a:lnTo>
              </a:path>
              <a:path w="8513445" h="3962400">
                <a:moveTo>
                  <a:pt x="810771" y="3322320"/>
                </a:moveTo>
                <a:lnTo>
                  <a:pt x="832107" y="3322320"/>
                </a:lnTo>
              </a:path>
              <a:path w="8513445" h="3962400">
                <a:moveTo>
                  <a:pt x="1568199" y="3322320"/>
                </a:moveTo>
                <a:lnTo>
                  <a:pt x="1589535" y="3322320"/>
                </a:lnTo>
              </a:path>
              <a:path w="8513445" h="3962400">
                <a:moveTo>
                  <a:pt x="1760223" y="3322320"/>
                </a:moveTo>
                <a:lnTo>
                  <a:pt x="1781559" y="3322320"/>
                </a:lnTo>
              </a:path>
              <a:path w="8513445" h="3962400">
                <a:moveTo>
                  <a:pt x="2506983" y="3322320"/>
                </a:moveTo>
                <a:lnTo>
                  <a:pt x="2528319" y="3322320"/>
                </a:lnTo>
              </a:path>
              <a:path w="8513445" h="3962400">
                <a:moveTo>
                  <a:pt x="2699007" y="3322320"/>
                </a:moveTo>
                <a:lnTo>
                  <a:pt x="2709675" y="3322320"/>
                </a:lnTo>
              </a:path>
              <a:path w="8513445" h="3962400">
                <a:moveTo>
                  <a:pt x="5301999" y="3322319"/>
                </a:moveTo>
                <a:lnTo>
                  <a:pt x="5323335" y="3322319"/>
                </a:lnTo>
              </a:path>
              <a:path w="8513445" h="3962400">
                <a:moveTo>
                  <a:pt x="5579367" y="3322319"/>
                </a:moveTo>
                <a:lnTo>
                  <a:pt x="5611371" y="3322319"/>
                </a:lnTo>
              </a:path>
              <a:path w="8513445" h="3962400">
                <a:moveTo>
                  <a:pt x="6294123" y="3322319"/>
                </a:moveTo>
                <a:lnTo>
                  <a:pt x="6326127" y="3322319"/>
                </a:lnTo>
              </a:path>
              <a:path w="8513445" h="3962400">
                <a:moveTo>
                  <a:pt x="6464811" y="3322319"/>
                </a:moveTo>
                <a:lnTo>
                  <a:pt x="6486147" y="3322319"/>
                </a:lnTo>
              </a:path>
              <a:path w="8513445" h="3962400">
                <a:moveTo>
                  <a:pt x="7222239" y="3322319"/>
                </a:moveTo>
                <a:lnTo>
                  <a:pt x="7254243" y="3322319"/>
                </a:lnTo>
              </a:path>
              <a:path w="8513445" h="3962400">
                <a:moveTo>
                  <a:pt x="7414263" y="3322319"/>
                </a:moveTo>
                <a:lnTo>
                  <a:pt x="7435599" y="3322319"/>
                </a:lnTo>
              </a:path>
              <a:path w="8513445" h="3962400">
                <a:moveTo>
                  <a:pt x="8161023" y="3322319"/>
                </a:moveTo>
                <a:lnTo>
                  <a:pt x="8193027" y="3322319"/>
                </a:lnTo>
              </a:path>
              <a:path w="8513445" h="3962400">
                <a:moveTo>
                  <a:pt x="8353047" y="3322319"/>
                </a:moveTo>
                <a:lnTo>
                  <a:pt x="8374383" y="3322319"/>
                </a:lnTo>
              </a:path>
              <a:path w="8513445" h="3962400">
                <a:moveTo>
                  <a:pt x="618747" y="3329940"/>
                </a:moveTo>
                <a:lnTo>
                  <a:pt x="640083" y="3329940"/>
                </a:lnTo>
              </a:path>
              <a:path w="8513445" h="3962400">
                <a:moveTo>
                  <a:pt x="810771" y="3329940"/>
                </a:moveTo>
                <a:lnTo>
                  <a:pt x="832107" y="3329940"/>
                </a:lnTo>
              </a:path>
              <a:path w="8513445" h="3962400">
                <a:moveTo>
                  <a:pt x="1568199" y="3329940"/>
                </a:moveTo>
                <a:lnTo>
                  <a:pt x="1589535" y="3329940"/>
                </a:lnTo>
              </a:path>
              <a:path w="8513445" h="3962400">
                <a:moveTo>
                  <a:pt x="1760223" y="3329940"/>
                </a:moveTo>
                <a:lnTo>
                  <a:pt x="1781559" y="3329940"/>
                </a:lnTo>
              </a:path>
              <a:path w="8513445" h="3962400">
                <a:moveTo>
                  <a:pt x="2506983" y="3329940"/>
                </a:moveTo>
                <a:lnTo>
                  <a:pt x="2538987" y="3329940"/>
                </a:lnTo>
              </a:path>
              <a:path w="8513445" h="3962400">
                <a:moveTo>
                  <a:pt x="2699007" y="3329940"/>
                </a:moveTo>
                <a:lnTo>
                  <a:pt x="2709675" y="3329940"/>
                </a:lnTo>
              </a:path>
              <a:path w="8513445" h="3962400">
                <a:moveTo>
                  <a:pt x="5301999" y="3329939"/>
                </a:moveTo>
                <a:lnTo>
                  <a:pt x="5323335" y="3329939"/>
                </a:lnTo>
              </a:path>
              <a:path w="8513445" h="3962400">
                <a:moveTo>
                  <a:pt x="5579367" y="3329939"/>
                </a:moveTo>
                <a:lnTo>
                  <a:pt x="5611371" y="3329939"/>
                </a:lnTo>
              </a:path>
              <a:path w="8513445" h="3962400">
                <a:moveTo>
                  <a:pt x="6294123" y="3329939"/>
                </a:moveTo>
                <a:lnTo>
                  <a:pt x="6326127" y="3329939"/>
                </a:lnTo>
              </a:path>
              <a:path w="8513445" h="3962400">
                <a:moveTo>
                  <a:pt x="6464811" y="3329939"/>
                </a:moveTo>
                <a:lnTo>
                  <a:pt x="6486147" y="3329939"/>
                </a:lnTo>
              </a:path>
              <a:path w="8513445" h="3962400">
                <a:moveTo>
                  <a:pt x="7232907" y="3329939"/>
                </a:moveTo>
                <a:lnTo>
                  <a:pt x="7254243" y="3329939"/>
                </a:lnTo>
              </a:path>
              <a:path w="8513445" h="3962400">
                <a:moveTo>
                  <a:pt x="7403595" y="3329939"/>
                </a:moveTo>
                <a:lnTo>
                  <a:pt x="7435599" y="3329939"/>
                </a:lnTo>
              </a:path>
              <a:path w="8513445" h="3962400">
                <a:moveTo>
                  <a:pt x="8161023" y="3329939"/>
                </a:moveTo>
                <a:lnTo>
                  <a:pt x="8193027" y="3329939"/>
                </a:lnTo>
              </a:path>
              <a:path w="8513445" h="3962400">
                <a:moveTo>
                  <a:pt x="8353047" y="3329939"/>
                </a:moveTo>
                <a:lnTo>
                  <a:pt x="8374383" y="3329939"/>
                </a:lnTo>
              </a:path>
              <a:path w="8513445" h="3962400">
                <a:moveTo>
                  <a:pt x="618747" y="3337560"/>
                </a:moveTo>
                <a:lnTo>
                  <a:pt x="640083" y="3337560"/>
                </a:lnTo>
              </a:path>
              <a:path w="8513445" h="3962400">
                <a:moveTo>
                  <a:pt x="810771" y="3337560"/>
                </a:moveTo>
                <a:lnTo>
                  <a:pt x="821439" y="3337560"/>
                </a:lnTo>
              </a:path>
              <a:path w="8513445" h="3962400">
                <a:moveTo>
                  <a:pt x="1568199" y="3337560"/>
                </a:moveTo>
                <a:lnTo>
                  <a:pt x="1589535" y="3337560"/>
                </a:lnTo>
              </a:path>
              <a:path w="8513445" h="3962400">
                <a:moveTo>
                  <a:pt x="1749555" y="3337560"/>
                </a:moveTo>
                <a:lnTo>
                  <a:pt x="1781559" y="3337560"/>
                </a:lnTo>
              </a:path>
              <a:path w="8513445" h="3962400">
                <a:moveTo>
                  <a:pt x="2517651" y="3337560"/>
                </a:moveTo>
                <a:lnTo>
                  <a:pt x="2538987" y="3337560"/>
                </a:lnTo>
              </a:path>
              <a:path w="8513445" h="3962400">
                <a:moveTo>
                  <a:pt x="2699007" y="3337560"/>
                </a:moveTo>
                <a:lnTo>
                  <a:pt x="2709675" y="3337560"/>
                </a:lnTo>
              </a:path>
              <a:path w="8513445" h="3962400">
                <a:moveTo>
                  <a:pt x="5301999" y="3337559"/>
                </a:moveTo>
                <a:lnTo>
                  <a:pt x="5323335" y="3337559"/>
                </a:lnTo>
              </a:path>
              <a:path w="8513445" h="3962400">
                <a:moveTo>
                  <a:pt x="5579367" y="3337559"/>
                </a:moveTo>
                <a:lnTo>
                  <a:pt x="5611371" y="3337559"/>
                </a:lnTo>
              </a:path>
              <a:path w="8513445" h="3962400">
                <a:moveTo>
                  <a:pt x="6294123" y="3337559"/>
                </a:moveTo>
                <a:lnTo>
                  <a:pt x="6326127" y="3337559"/>
                </a:lnTo>
              </a:path>
              <a:path w="8513445" h="3962400">
                <a:moveTo>
                  <a:pt x="6464811" y="3337559"/>
                </a:moveTo>
                <a:lnTo>
                  <a:pt x="6486147" y="3337559"/>
                </a:lnTo>
              </a:path>
              <a:path w="8513445" h="3962400">
                <a:moveTo>
                  <a:pt x="7232907" y="3337559"/>
                </a:moveTo>
                <a:lnTo>
                  <a:pt x="7254243" y="3337559"/>
                </a:lnTo>
              </a:path>
              <a:path w="8513445" h="3962400">
                <a:moveTo>
                  <a:pt x="7403595" y="3337559"/>
                </a:moveTo>
                <a:lnTo>
                  <a:pt x="7435599" y="3337559"/>
                </a:lnTo>
              </a:path>
              <a:path w="8513445" h="3962400">
                <a:moveTo>
                  <a:pt x="8161023" y="3337559"/>
                </a:moveTo>
                <a:lnTo>
                  <a:pt x="8193027" y="3337559"/>
                </a:lnTo>
              </a:path>
              <a:path w="8513445" h="3962400">
                <a:moveTo>
                  <a:pt x="8353047" y="3337559"/>
                </a:moveTo>
                <a:lnTo>
                  <a:pt x="8363715" y="3337559"/>
                </a:lnTo>
              </a:path>
              <a:path w="8513445" h="3962400">
                <a:moveTo>
                  <a:pt x="618747" y="3345180"/>
                </a:moveTo>
                <a:lnTo>
                  <a:pt x="640083" y="3345180"/>
                </a:lnTo>
              </a:path>
              <a:path w="8513445" h="3962400">
                <a:moveTo>
                  <a:pt x="810771" y="3345180"/>
                </a:moveTo>
                <a:lnTo>
                  <a:pt x="821439" y="3345180"/>
                </a:lnTo>
              </a:path>
              <a:path w="8513445" h="3962400">
                <a:moveTo>
                  <a:pt x="1568199" y="3345180"/>
                </a:moveTo>
                <a:lnTo>
                  <a:pt x="1589535" y="3345180"/>
                </a:lnTo>
              </a:path>
              <a:path w="8513445" h="3962400">
                <a:moveTo>
                  <a:pt x="1749555" y="3345180"/>
                </a:moveTo>
                <a:lnTo>
                  <a:pt x="1770891" y="3345180"/>
                </a:lnTo>
              </a:path>
              <a:path w="8513445" h="3962400">
                <a:moveTo>
                  <a:pt x="2517651" y="3345180"/>
                </a:moveTo>
                <a:lnTo>
                  <a:pt x="2538987" y="3345180"/>
                </a:lnTo>
              </a:path>
              <a:path w="8513445" h="3962400">
                <a:moveTo>
                  <a:pt x="2699007" y="3345180"/>
                </a:moveTo>
                <a:lnTo>
                  <a:pt x="2709675" y="3345180"/>
                </a:lnTo>
              </a:path>
              <a:path w="8513445" h="3962400">
                <a:moveTo>
                  <a:pt x="5301999" y="3345179"/>
                </a:moveTo>
                <a:lnTo>
                  <a:pt x="5334003" y="3345179"/>
                </a:lnTo>
              </a:path>
              <a:path w="8513445" h="3962400">
                <a:moveTo>
                  <a:pt x="5579367" y="3345179"/>
                </a:moveTo>
                <a:lnTo>
                  <a:pt x="5611371" y="3345179"/>
                </a:lnTo>
              </a:path>
              <a:path w="8513445" h="3962400">
                <a:moveTo>
                  <a:pt x="6294123" y="3345179"/>
                </a:moveTo>
                <a:lnTo>
                  <a:pt x="6326127" y="3345179"/>
                </a:lnTo>
              </a:path>
              <a:path w="8513445" h="3962400">
                <a:moveTo>
                  <a:pt x="6464811" y="3345179"/>
                </a:moveTo>
                <a:lnTo>
                  <a:pt x="6486147" y="3345179"/>
                </a:lnTo>
              </a:path>
              <a:path w="8513445" h="3962400">
                <a:moveTo>
                  <a:pt x="7232907" y="3345179"/>
                </a:moveTo>
                <a:lnTo>
                  <a:pt x="7254243" y="3345179"/>
                </a:lnTo>
              </a:path>
              <a:path w="8513445" h="3962400">
                <a:moveTo>
                  <a:pt x="7403595" y="3345179"/>
                </a:moveTo>
                <a:lnTo>
                  <a:pt x="7424931" y="3345179"/>
                </a:lnTo>
              </a:path>
              <a:path w="8513445" h="3962400">
                <a:moveTo>
                  <a:pt x="8161023" y="3345179"/>
                </a:moveTo>
                <a:lnTo>
                  <a:pt x="8193027" y="3345179"/>
                </a:lnTo>
              </a:path>
              <a:path w="8513445" h="3962400">
                <a:moveTo>
                  <a:pt x="8353047" y="3345179"/>
                </a:moveTo>
                <a:lnTo>
                  <a:pt x="8363715" y="3345179"/>
                </a:lnTo>
              </a:path>
              <a:path w="8513445" h="3962400">
                <a:moveTo>
                  <a:pt x="618747" y="3352800"/>
                </a:moveTo>
                <a:lnTo>
                  <a:pt x="640083" y="3352800"/>
                </a:lnTo>
              </a:path>
              <a:path w="8513445" h="3962400">
                <a:moveTo>
                  <a:pt x="810771" y="3352800"/>
                </a:moveTo>
                <a:lnTo>
                  <a:pt x="821439" y="3352800"/>
                </a:lnTo>
              </a:path>
              <a:path w="8513445" h="3962400">
                <a:moveTo>
                  <a:pt x="1568199" y="3352800"/>
                </a:moveTo>
                <a:lnTo>
                  <a:pt x="1589535" y="3352800"/>
                </a:lnTo>
              </a:path>
              <a:path w="8513445" h="3962400">
                <a:moveTo>
                  <a:pt x="1749555" y="3352800"/>
                </a:moveTo>
                <a:lnTo>
                  <a:pt x="1770891" y="3352800"/>
                </a:lnTo>
              </a:path>
              <a:path w="8513445" h="3962400">
                <a:moveTo>
                  <a:pt x="2517651" y="3352800"/>
                </a:moveTo>
                <a:lnTo>
                  <a:pt x="2549655" y="3352800"/>
                </a:lnTo>
              </a:path>
              <a:path w="8513445" h="3962400">
                <a:moveTo>
                  <a:pt x="2688339" y="3352800"/>
                </a:moveTo>
                <a:lnTo>
                  <a:pt x="2699007" y="3352800"/>
                </a:lnTo>
              </a:path>
              <a:path w="8513445" h="3962400">
                <a:moveTo>
                  <a:pt x="5301999" y="3352799"/>
                </a:moveTo>
                <a:lnTo>
                  <a:pt x="5334003" y="3352799"/>
                </a:lnTo>
              </a:path>
              <a:path w="8513445" h="3962400">
                <a:moveTo>
                  <a:pt x="5568699" y="3352799"/>
                </a:moveTo>
                <a:lnTo>
                  <a:pt x="5600703" y="3352799"/>
                </a:lnTo>
              </a:path>
              <a:path w="8513445" h="3962400">
                <a:moveTo>
                  <a:pt x="6304791" y="3352799"/>
                </a:moveTo>
                <a:lnTo>
                  <a:pt x="6326127" y="3352799"/>
                </a:lnTo>
              </a:path>
              <a:path w="8513445" h="3962400">
                <a:moveTo>
                  <a:pt x="6464811" y="3352799"/>
                </a:moveTo>
                <a:lnTo>
                  <a:pt x="6486147" y="3352799"/>
                </a:lnTo>
              </a:path>
              <a:path w="8513445" h="3962400">
                <a:moveTo>
                  <a:pt x="7232907" y="3352799"/>
                </a:moveTo>
                <a:lnTo>
                  <a:pt x="7254243" y="3352799"/>
                </a:lnTo>
              </a:path>
              <a:path w="8513445" h="3962400">
                <a:moveTo>
                  <a:pt x="7403595" y="3352799"/>
                </a:moveTo>
                <a:lnTo>
                  <a:pt x="7424931" y="3352799"/>
                </a:lnTo>
              </a:path>
              <a:path w="8513445" h="3962400">
                <a:moveTo>
                  <a:pt x="8171691" y="3352799"/>
                </a:moveTo>
                <a:lnTo>
                  <a:pt x="8203695" y="3352799"/>
                </a:lnTo>
              </a:path>
              <a:path w="8513445" h="3962400">
                <a:moveTo>
                  <a:pt x="8353047" y="3352799"/>
                </a:moveTo>
                <a:lnTo>
                  <a:pt x="8363715" y="3352799"/>
                </a:lnTo>
              </a:path>
              <a:path w="8513445" h="3962400">
                <a:moveTo>
                  <a:pt x="618747" y="3360420"/>
                </a:moveTo>
                <a:lnTo>
                  <a:pt x="640083" y="3360420"/>
                </a:lnTo>
              </a:path>
              <a:path w="8513445" h="3962400">
                <a:moveTo>
                  <a:pt x="810771" y="3360420"/>
                </a:moveTo>
                <a:lnTo>
                  <a:pt x="821439" y="3360420"/>
                </a:lnTo>
              </a:path>
              <a:path w="8513445" h="3962400">
                <a:moveTo>
                  <a:pt x="1568199" y="3360420"/>
                </a:moveTo>
                <a:lnTo>
                  <a:pt x="1589535" y="3360420"/>
                </a:lnTo>
              </a:path>
              <a:path w="8513445" h="3962400">
                <a:moveTo>
                  <a:pt x="1749555" y="3360420"/>
                </a:moveTo>
                <a:lnTo>
                  <a:pt x="1770891" y="3360420"/>
                </a:lnTo>
              </a:path>
              <a:path w="8513445" h="3962400">
                <a:moveTo>
                  <a:pt x="2517651" y="3360420"/>
                </a:moveTo>
                <a:lnTo>
                  <a:pt x="2549655" y="3360420"/>
                </a:lnTo>
              </a:path>
              <a:path w="8513445" h="3962400">
                <a:moveTo>
                  <a:pt x="2688339" y="3360420"/>
                </a:moveTo>
                <a:lnTo>
                  <a:pt x="2699007" y="3360420"/>
                </a:lnTo>
              </a:path>
              <a:path w="8513445" h="3962400">
                <a:moveTo>
                  <a:pt x="5301999" y="3360419"/>
                </a:moveTo>
                <a:lnTo>
                  <a:pt x="5334003" y="3360419"/>
                </a:lnTo>
              </a:path>
              <a:path w="8513445" h="3962400">
                <a:moveTo>
                  <a:pt x="5568699" y="3360419"/>
                </a:moveTo>
                <a:lnTo>
                  <a:pt x="5600703" y="3360419"/>
                </a:lnTo>
              </a:path>
              <a:path w="8513445" h="3962400">
                <a:moveTo>
                  <a:pt x="6304791" y="3360419"/>
                </a:moveTo>
                <a:lnTo>
                  <a:pt x="6326127" y="3360419"/>
                </a:lnTo>
              </a:path>
              <a:path w="8513445" h="3962400">
                <a:moveTo>
                  <a:pt x="6464811" y="3360419"/>
                </a:moveTo>
                <a:lnTo>
                  <a:pt x="6475479" y="3360419"/>
                </a:lnTo>
              </a:path>
              <a:path w="8513445" h="3962400">
                <a:moveTo>
                  <a:pt x="7232907" y="3360419"/>
                </a:moveTo>
                <a:lnTo>
                  <a:pt x="7254243" y="3360419"/>
                </a:lnTo>
              </a:path>
              <a:path w="8513445" h="3962400">
                <a:moveTo>
                  <a:pt x="7392927" y="3360419"/>
                </a:moveTo>
                <a:lnTo>
                  <a:pt x="7424931" y="3360419"/>
                </a:lnTo>
              </a:path>
              <a:path w="8513445" h="3962400">
                <a:moveTo>
                  <a:pt x="8171691" y="3360419"/>
                </a:moveTo>
                <a:lnTo>
                  <a:pt x="8203695" y="3360419"/>
                </a:lnTo>
              </a:path>
              <a:path w="8513445" h="3962400">
                <a:moveTo>
                  <a:pt x="8353047" y="3360419"/>
                </a:moveTo>
                <a:lnTo>
                  <a:pt x="8363715" y="3360419"/>
                </a:lnTo>
              </a:path>
              <a:path w="8513445" h="3962400">
                <a:moveTo>
                  <a:pt x="618747" y="3368040"/>
                </a:moveTo>
                <a:lnTo>
                  <a:pt x="650751" y="3368040"/>
                </a:lnTo>
              </a:path>
              <a:path w="8513445" h="3962400">
                <a:moveTo>
                  <a:pt x="800103" y="3368040"/>
                </a:moveTo>
                <a:lnTo>
                  <a:pt x="821439" y="3368040"/>
                </a:lnTo>
              </a:path>
              <a:path w="8513445" h="3962400">
                <a:moveTo>
                  <a:pt x="1568199" y="3368040"/>
                </a:moveTo>
                <a:lnTo>
                  <a:pt x="1589535" y="3368040"/>
                </a:lnTo>
              </a:path>
              <a:path w="8513445" h="3962400">
                <a:moveTo>
                  <a:pt x="1749555" y="3368040"/>
                </a:moveTo>
                <a:lnTo>
                  <a:pt x="1770891" y="3368040"/>
                </a:lnTo>
              </a:path>
              <a:path w="8513445" h="3962400">
                <a:moveTo>
                  <a:pt x="2517651" y="3368040"/>
                </a:moveTo>
                <a:lnTo>
                  <a:pt x="2549655" y="3368040"/>
                </a:lnTo>
              </a:path>
              <a:path w="8513445" h="3962400">
                <a:moveTo>
                  <a:pt x="2688339" y="3368040"/>
                </a:moveTo>
                <a:lnTo>
                  <a:pt x="2699007" y="3368040"/>
                </a:lnTo>
              </a:path>
              <a:path w="8513445" h="3962400">
                <a:moveTo>
                  <a:pt x="5301999" y="3368039"/>
                </a:moveTo>
                <a:lnTo>
                  <a:pt x="5334003" y="3368039"/>
                </a:lnTo>
              </a:path>
              <a:path w="8513445" h="3962400">
                <a:moveTo>
                  <a:pt x="5568699" y="3368039"/>
                </a:moveTo>
                <a:lnTo>
                  <a:pt x="5600703" y="3368039"/>
                </a:lnTo>
              </a:path>
              <a:path w="8513445" h="3962400">
                <a:moveTo>
                  <a:pt x="6304791" y="3368039"/>
                </a:moveTo>
                <a:lnTo>
                  <a:pt x="6326127" y="3368039"/>
                </a:lnTo>
              </a:path>
              <a:path w="8513445" h="3962400">
                <a:moveTo>
                  <a:pt x="6464811" y="3368039"/>
                </a:moveTo>
                <a:lnTo>
                  <a:pt x="6475479" y="3368039"/>
                </a:lnTo>
              </a:path>
              <a:path w="8513445" h="3962400">
                <a:moveTo>
                  <a:pt x="7232907" y="3368039"/>
                </a:moveTo>
                <a:lnTo>
                  <a:pt x="7254243" y="3368039"/>
                </a:lnTo>
              </a:path>
              <a:path w="8513445" h="3962400">
                <a:moveTo>
                  <a:pt x="7392927" y="3368039"/>
                </a:moveTo>
                <a:lnTo>
                  <a:pt x="7424931" y="3368039"/>
                </a:lnTo>
              </a:path>
              <a:path w="8513445" h="3962400">
                <a:moveTo>
                  <a:pt x="8171691" y="3368039"/>
                </a:moveTo>
                <a:lnTo>
                  <a:pt x="8203695" y="3368039"/>
                </a:lnTo>
              </a:path>
              <a:path w="8513445" h="3962400">
                <a:moveTo>
                  <a:pt x="8342379" y="3368039"/>
                </a:moveTo>
                <a:lnTo>
                  <a:pt x="8363715" y="3368039"/>
                </a:lnTo>
              </a:path>
              <a:path w="8513445" h="3962400">
                <a:moveTo>
                  <a:pt x="629415" y="3375660"/>
                </a:moveTo>
                <a:lnTo>
                  <a:pt x="650751" y="3375660"/>
                </a:lnTo>
              </a:path>
              <a:path w="8513445" h="3962400">
                <a:moveTo>
                  <a:pt x="800103" y="3375660"/>
                </a:moveTo>
                <a:lnTo>
                  <a:pt x="821439" y="3375660"/>
                </a:lnTo>
              </a:path>
              <a:path w="8513445" h="3962400">
                <a:moveTo>
                  <a:pt x="1578867" y="3375660"/>
                </a:moveTo>
                <a:lnTo>
                  <a:pt x="1589535" y="3375660"/>
                </a:lnTo>
              </a:path>
              <a:path w="8513445" h="3962400">
                <a:moveTo>
                  <a:pt x="1749555" y="3375660"/>
                </a:moveTo>
                <a:lnTo>
                  <a:pt x="1770891" y="3375660"/>
                </a:lnTo>
              </a:path>
              <a:path w="8513445" h="3962400">
                <a:moveTo>
                  <a:pt x="2517651" y="3375660"/>
                </a:moveTo>
                <a:lnTo>
                  <a:pt x="2549655" y="3375660"/>
                </a:lnTo>
              </a:path>
              <a:path w="8513445" h="3962400">
                <a:moveTo>
                  <a:pt x="2688339" y="3375660"/>
                </a:moveTo>
                <a:lnTo>
                  <a:pt x="2699007" y="3375660"/>
                </a:lnTo>
              </a:path>
              <a:path w="8513445" h="3962400">
                <a:moveTo>
                  <a:pt x="5301999" y="3375659"/>
                </a:moveTo>
                <a:lnTo>
                  <a:pt x="5334003" y="3375659"/>
                </a:lnTo>
              </a:path>
              <a:path w="8513445" h="3962400">
                <a:moveTo>
                  <a:pt x="5568699" y="3375659"/>
                </a:moveTo>
                <a:lnTo>
                  <a:pt x="5600703" y="3375659"/>
                </a:lnTo>
              </a:path>
              <a:path w="8513445" h="3962400">
                <a:moveTo>
                  <a:pt x="6304791" y="3375659"/>
                </a:moveTo>
                <a:lnTo>
                  <a:pt x="6326127" y="3375659"/>
                </a:lnTo>
              </a:path>
              <a:path w="8513445" h="3962400">
                <a:moveTo>
                  <a:pt x="6464811" y="3375659"/>
                </a:moveTo>
                <a:lnTo>
                  <a:pt x="6475479" y="3375659"/>
                </a:lnTo>
              </a:path>
              <a:path w="8513445" h="3962400">
                <a:moveTo>
                  <a:pt x="7243575" y="3375659"/>
                </a:moveTo>
                <a:lnTo>
                  <a:pt x="7254243" y="3375659"/>
                </a:lnTo>
              </a:path>
              <a:path w="8513445" h="3962400">
                <a:moveTo>
                  <a:pt x="7392927" y="3375659"/>
                </a:moveTo>
                <a:lnTo>
                  <a:pt x="7414263" y="3375659"/>
                </a:lnTo>
              </a:path>
              <a:path w="8513445" h="3962400">
                <a:moveTo>
                  <a:pt x="8171691" y="3375659"/>
                </a:moveTo>
                <a:lnTo>
                  <a:pt x="8203695" y="3375659"/>
                </a:lnTo>
              </a:path>
              <a:path w="8513445" h="3962400">
                <a:moveTo>
                  <a:pt x="8342379" y="3375659"/>
                </a:moveTo>
                <a:lnTo>
                  <a:pt x="8363715" y="3375659"/>
                </a:lnTo>
              </a:path>
              <a:path w="8513445" h="3962400">
                <a:moveTo>
                  <a:pt x="629415" y="3383280"/>
                </a:moveTo>
                <a:lnTo>
                  <a:pt x="650751" y="3383280"/>
                </a:lnTo>
              </a:path>
              <a:path w="8513445" h="3962400">
                <a:moveTo>
                  <a:pt x="800103" y="3383280"/>
                </a:moveTo>
                <a:lnTo>
                  <a:pt x="810771" y="3383280"/>
                </a:lnTo>
              </a:path>
              <a:path w="8513445" h="3962400">
                <a:moveTo>
                  <a:pt x="1578867" y="3383280"/>
                </a:moveTo>
                <a:lnTo>
                  <a:pt x="1600203" y="3383280"/>
                </a:lnTo>
              </a:path>
              <a:path w="8513445" h="3962400">
                <a:moveTo>
                  <a:pt x="1738887" y="3383280"/>
                </a:moveTo>
                <a:lnTo>
                  <a:pt x="1760223" y="3383280"/>
                </a:lnTo>
              </a:path>
              <a:path w="8513445" h="3962400">
                <a:moveTo>
                  <a:pt x="2528319" y="3383280"/>
                </a:moveTo>
                <a:lnTo>
                  <a:pt x="2560323" y="3383280"/>
                </a:lnTo>
              </a:path>
              <a:path w="8513445" h="3962400">
                <a:moveTo>
                  <a:pt x="2688339" y="3383280"/>
                </a:moveTo>
                <a:lnTo>
                  <a:pt x="2699007" y="3383280"/>
                </a:lnTo>
              </a:path>
              <a:path w="8513445" h="3962400">
                <a:moveTo>
                  <a:pt x="5301999" y="3383279"/>
                </a:moveTo>
                <a:lnTo>
                  <a:pt x="5334003" y="3383279"/>
                </a:lnTo>
              </a:path>
              <a:path w="8513445" h="3962400">
                <a:moveTo>
                  <a:pt x="5568699" y="3383279"/>
                </a:moveTo>
                <a:lnTo>
                  <a:pt x="5600703" y="3383279"/>
                </a:lnTo>
              </a:path>
              <a:path w="8513445" h="3962400">
                <a:moveTo>
                  <a:pt x="6304791" y="3383279"/>
                </a:moveTo>
                <a:lnTo>
                  <a:pt x="6326127" y="3383279"/>
                </a:lnTo>
              </a:path>
              <a:path w="8513445" h="3962400">
                <a:moveTo>
                  <a:pt x="6379467" y="3383279"/>
                </a:moveTo>
                <a:lnTo>
                  <a:pt x="6400803" y="3383279"/>
                </a:lnTo>
              </a:path>
              <a:path w="8513445" h="3962400">
                <a:moveTo>
                  <a:pt x="6464811" y="3383279"/>
                </a:moveTo>
                <a:lnTo>
                  <a:pt x="6475479" y="3383279"/>
                </a:lnTo>
              </a:path>
              <a:path w="8513445" h="3962400">
                <a:moveTo>
                  <a:pt x="7243575" y="3383279"/>
                </a:moveTo>
                <a:lnTo>
                  <a:pt x="7264911" y="3383279"/>
                </a:lnTo>
              </a:path>
              <a:path w="8513445" h="3962400">
                <a:moveTo>
                  <a:pt x="7392927" y="3383279"/>
                </a:moveTo>
                <a:lnTo>
                  <a:pt x="7414263" y="3383279"/>
                </a:lnTo>
              </a:path>
              <a:path w="8513445" h="3962400">
                <a:moveTo>
                  <a:pt x="8171691" y="3383279"/>
                </a:moveTo>
                <a:lnTo>
                  <a:pt x="8214363" y="3383279"/>
                </a:lnTo>
              </a:path>
              <a:path w="8513445" h="3962400">
                <a:moveTo>
                  <a:pt x="8342379" y="3383279"/>
                </a:moveTo>
                <a:lnTo>
                  <a:pt x="8363715" y="3383279"/>
                </a:lnTo>
              </a:path>
              <a:path w="8513445" h="3962400">
                <a:moveTo>
                  <a:pt x="629415" y="3390900"/>
                </a:moveTo>
                <a:lnTo>
                  <a:pt x="650751" y="3390900"/>
                </a:lnTo>
              </a:path>
              <a:path w="8513445" h="3962400">
                <a:moveTo>
                  <a:pt x="789435" y="3390900"/>
                </a:moveTo>
                <a:lnTo>
                  <a:pt x="810771" y="3390900"/>
                </a:lnTo>
              </a:path>
              <a:path w="8513445" h="3962400">
                <a:moveTo>
                  <a:pt x="1578867" y="3390900"/>
                </a:moveTo>
                <a:lnTo>
                  <a:pt x="1600203" y="3390900"/>
                </a:lnTo>
              </a:path>
              <a:path w="8513445" h="3962400">
                <a:moveTo>
                  <a:pt x="1738887" y="3390900"/>
                </a:moveTo>
                <a:lnTo>
                  <a:pt x="1760223" y="3390900"/>
                </a:lnTo>
              </a:path>
              <a:path w="8513445" h="3962400">
                <a:moveTo>
                  <a:pt x="2528319" y="3390900"/>
                </a:moveTo>
                <a:lnTo>
                  <a:pt x="2560323" y="3390900"/>
                </a:lnTo>
              </a:path>
              <a:path w="8513445" h="3962400">
                <a:moveTo>
                  <a:pt x="2677671" y="3390900"/>
                </a:moveTo>
                <a:lnTo>
                  <a:pt x="2699007" y="3390900"/>
                </a:lnTo>
              </a:path>
              <a:path w="8513445" h="3962400">
                <a:moveTo>
                  <a:pt x="5301999" y="3390899"/>
                </a:moveTo>
                <a:lnTo>
                  <a:pt x="5334003" y="3390899"/>
                </a:lnTo>
              </a:path>
              <a:path w="8513445" h="3962400">
                <a:moveTo>
                  <a:pt x="5568699" y="3390899"/>
                </a:moveTo>
                <a:lnTo>
                  <a:pt x="5600703" y="3390899"/>
                </a:lnTo>
              </a:path>
              <a:path w="8513445" h="3962400">
                <a:moveTo>
                  <a:pt x="6304791" y="3390899"/>
                </a:moveTo>
                <a:lnTo>
                  <a:pt x="6326127" y="3390899"/>
                </a:lnTo>
              </a:path>
              <a:path w="8513445" h="3962400">
                <a:moveTo>
                  <a:pt x="6379467" y="3390899"/>
                </a:moveTo>
                <a:lnTo>
                  <a:pt x="6411471" y="3390899"/>
                </a:lnTo>
              </a:path>
              <a:path w="8513445" h="3962400">
                <a:moveTo>
                  <a:pt x="6464811" y="3390899"/>
                </a:moveTo>
                <a:lnTo>
                  <a:pt x="6475479" y="3390899"/>
                </a:lnTo>
              </a:path>
              <a:path w="8513445" h="3962400">
                <a:moveTo>
                  <a:pt x="7243575" y="3390899"/>
                </a:moveTo>
                <a:lnTo>
                  <a:pt x="7264911" y="3390899"/>
                </a:lnTo>
              </a:path>
              <a:path w="8513445" h="3962400">
                <a:moveTo>
                  <a:pt x="7392927" y="3390899"/>
                </a:moveTo>
                <a:lnTo>
                  <a:pt x="7414263" y="3390899"/>
                </a:lnTo>
              </a:path>
              <a:path w="8513445" h="3962400">
                <a:moveTo>
                  <a:pt x="8182359" y="3390899"/>
                </a:moveTo>
                <a:lnTo>
                  <a:pt x="8214363" y="3390899"/>
                </a:lnTo>
              </a:path>
              <a:path w="8513445" h="3962400">
                <a:moveTo>
                  <a:pt x="8342379" y="3390899"/>
                </a:moveTo>
                <a:lnTo>
                  <a:pt x="8363715" y="3390899"/>
                </a:lnTo>
              </a:path>
              <a:path w="8513445" h="3962400">
                <a:moveTo>
                  <a:pt x="629415" y="3398520"/>
                </a:moveTo>
                <a:lnTo>
                  <a:pt x="650751" y="3398520"/>
                </a:lnTo>
              </a:path>
              <a:path w="8513445" h="3962400">
                <a:moveTo>
                  <a:pt x="789435" y="3398520"/>
                </a:moveTo>
                <a:lnTo>
                  <a:pt x="810771" y="3398520"/>
                </a:lnTo>
              </a:path>
              <a:path w="8513445" h="3962400">
                <a:moveTo>
                  <a:pt x="1578867" y="3398520"/>
                </a:moveTo>
                <a:lnTo>
                  <a:pt x="1600203" y="3398520"/>
                </a:lnTo>
              </a:path>
              <a:path w="8513445" h="3962400">
                <a:moveTo>
                  <a:pt x="1738887" y="3398520"/>
                </a:moveTo>
                <a:lnTo>
                  <a:pt x="1760223" y="3398520"/>
                </a:lnTo>
              </a:path>
              <a:path w="8513445" h="3962400">
                <a:moveTo>
                  <a:pt x="2528319" y="3398520"/>
                </a:moveTo>
                <a:lnTo>
                  <a:pt x="2560323" y="3398520"/>
                </a:lnTo>
              </a:path>
              <a:path w="8513445" h="3962400">
                <a:moveTo>
                  <a:pt x="2677671" y="3398520"/>
                </a:moveTo>
                <a:lnTo>
                  <a:pt x="2699007" y="3398520"/>
                </a:lnTo>
              </a:path>
              <a:path w="8513445" h="3962400">
                <a:moveTo>
                  <a:pt x="5312667" y="3398519"/>
                </a:moveTo>
                <a:lnTo>
                  <a:pt x="5334003" y="3398519"/>
                </a:lnTo>
              </a:path>
              <a:path w="8513445" h="3962400">
                <a:moveTo>
                  <a:pt x="5568699" y="3398519"/>
                </a:moveTo>
                <a:lnTo>
                  <a:pt x="5600703" y="3398519"/>
                </a:lnTo>
              </a:path>
              <a:path w="8513445" h="3962400">
                <a:moveTo>
                  <a:pt x="6304791" y="3398519"/>
                </a:moveTo>
                <a:lnTo>
                  <a:pt x="6326127" y="3398519"/>
                </a:lnTo>
              </a:path>
              <a:path w="8513445" h="3962400">
                <a:moveTo>
                  <a:pt x="6368799" y="3398519"/>
                </a:moveTo>
                <a:lnTo>
                  <a:pt x="6411471" y="3398519"/>
                </a:lnTo>
              </a:path>
              <a:path w="8513445" h="3962400">
                <a:moveTo>
                  <a:pt x="6464811" y="3398519"/>
                </a:moveTo>
                <a:lnTo>
                  <a:pt x="6475479" y="3398519"/>
                </a:lnTo>
              </a:path>
              <a:path w="8513445" h="3962400">
                <a:moveTo>
                  <a:pt x="7243575" y="3398519"/>
                </a:moveTo>
                <a:lnTo>
                  <a:pt x="7264911" y="3398519"/>
                </a:lnTo>
              </a:path>
              <a:path w="8513445" h="3962400">
                <a:moveTo>
                  <a:pt x="7382259" y="3398519"/>
                </a:moveTo>
                <a:lnTo>
                  <a:pt x="7414263" y="3398519"/>
                </a:lnTo>
              </a:path>
              <a:path w="8513445" h="3962400">
                <a:moveTo>
                  <a:pt x="8182359" y="3398519"/>
                </a:moveTo>
                <a:lnTo>
                  <a:pt x="8214363" y="3398519"/>
                </a:lnTo>
              </a:path>
              <a:path w="8513445" h="3962400">
                <a:moveTo>
                  <a:pt x="8342379" y="3398519"/>
                </a:moveTo>
                <a:lnTo>
                  <a:pt x="8363715" y="3398519"/>
                </a:lnTo>
              </a:path>
              <a:path w="8513445" h="3962400">
                <a:moveTo>
                  <a:pt x="640083" y="3406140"/>
                </a:moveTo>
                <a:lnTo>
                  <a:pt x="661419" y="3406140"/>
                </a:lnTo>
              </a:path>
              <a:path w="8513445" h="3962400">
                <a:moveTo>
                  <a:pt x="789435" y="3406140"/>
                </a:moveTo>
                <a:lnTo>
                  <a:pt x="810771" y="3406140"/>
                </a:lnTo>
              </a:path>
              <a:path w="8513445" h="3962400">
                <a:moveTo>
                  <a:pt x="1589535" y="3406140"/>
                </a:moveTo>
                <a:lnTo>
                  <a:pt x="1610871" y="3406140"/>
                </a:lnTo>
              </a:path>
              <a:path w="8513445" h="3962400">
                <a:moveTo>
                  <a:pt x="1738887" y="3406140"/>
                </a:moveTo>
                <a:lnTo>
                  <a:pt x="1760223" y="3406140"/>
                </a:lnTo>
              </a:path>
              <a:path w="8513445" h="3962400">
                <a:moveTo>
                  <a:pt x="2538987" y="3406140"/>
                </a:moveTo>
                <a:lnTo>
                  <a:pt x="2560323" y="3406140"/>
                </a:lnTo>
              </a:path>
              <a:path w="8513445" h="3962400">
                <a:moveTo>
                  <a:pt x="2677671" y="3406140"/>
                </a:moveTo>
                <a:lnTo>
                  <a:pt x="2699007" y="3406140"/>
                </a:lnTo>
              </a:path>
              <a:path w="8513445" h="3962400">
                <a:moveTo>
                  <a:pt x="5312667" y="3406139"/>
                </a:moveTo>
                <a:lnTo>
                  <a:pt x="5334003" y="3406139"/>
                </a:lnTo>
              </a:path>
              <a:path w="8513445" h="3962400">
                <a:moveTo>
                  <a:pt x="5568699" y="3406139"/>
                </a:moveTo>
                <a:lnTo>
                  <a:pt x="5600703" y="3406139"/>
                </a:lnTo>
              </a:path>
              <a:path w="8513445" h="3962400">
                <a:moveTo>
                  <a:pt x="6304791" y="3406139"/>
                </a:moveTo>
                <a:lnTo>
                  <a:pt x="6336795" y="3406139"/>
                </a:lnTo>
              </a:path>
              <a:path w="8513445" h="3962400">
                <a:moveTo>
                  <a:pt x="6368799" y="3406139"/>
                </a:moveTo>
                <a:lnTo>
                  <a:pt x="6411471" y="3406139"/>
                </a:lnTo>
              </a:path>
              <a:path w="8513445" h="3962400">
                <a:moveTo>
                  <a:pt x="6454143" y="3406139"/>
                </a:moveTo>
                <a:lnTo>
                  <a:pt x="6475479" y="3406139"/>
                </a:lnTo>
              </a:path>
              <a:path w="8513445" h="3962400">
                <a:moveTo>
                  <a:pt x="7243575" y="3406139"/>
                </a:moveTo>
                <a:lnTo>
                  <a:pt x="7264911" y="3406139"/>
                </a:lnTo>
              </a:path>
              <a:path w="8513445" h="3962400">
                <a:moveTo>
                  <a:pt x="7382259" y="3406139"/>
                </a:moveTo>
                <a:lnTo>
                  <a:pt x="7414263" y="3406139"/>
                </a:lnTo>
              </a:path>
              <a:path w="8513445" h="3962400">
                <a:moveTo>
                  <a:pt x="8182359" y="3406139"/>
                </a:moveTo>
                <a:lnTo>
                  <a:pt x="8214363" y="3406139"/>
                </a:lnTo>
              </a:path>
              <a:path w="8513445" h="3962400">
                <a:moveTo>
                  <a:pt x="8331711" y="3406139"/>
                </a:moveTo>
                <a:lnTo>
                  <a:pt x="8353047" y="3406139"/>
                </a:lnTo>
              </a:path>
              <a:path w="8513445" h="3962400">
                <a:moveTo>
                  <a:pt x="640083" y="3413760"/>
                </a:moveTo>
                <a:lnTo>
                  <a:pt x="661419" y="3413760"/>
                </a:lnTo>
              </a:path>
              <a:path w="8513445" h="3962400">
                <a:moveTo>
                  <a:pt x="789435" y="3413760"/>
                </a:moveTo>
                <a:lnTo>
                  <a:pt x="810771" y="3413760"/>
                </a:lnTo>
              </a:path>
              <a:path w="8513445" h="3962400">
                <a:moveTo>
                  <a:pt x="1589535" y="3413760"/>
                </a:moveTo>
                <a:lnTo>
                  <a:pt x="1610871" y="3413760"/>
                </a:lnTo>
              </a:path>
              <a:path w="8513445" h="3962400">
                <a:moveTo>
                  <a:pt x="1738887" y="3413760"/>
                </a:moveTo>
                <a:lnTo>
                  <a:pt x="1760223" y="3413760"/>
                </a:lnTo>
              </a:path>
              <a:path w="8513445" h="3962400">
                <a:moveTo>
                  <a:pt x="2538987" y="3413760"/>
                </a:moveTo>
                <a:lnTo>
                  <a:pt x="2560323" y="3413760"/>
                </a:lnTo>
              </a:path>
              <a:path w="8513445" h="3962400">
                <a:moveTo>
                  <a:pt x="2677671" y="3413760"/>
                </a:moveTo>
                <a:lnTo>
                  <a:pt x="2699007" y="3413760"/>
                </a:lnTo>
              </a:path>
              <a:path w="8513445" h="3962400">
                <a:moveTo>
                  <a:pt x="5312667" y="3413759"/>
                </a:moveTo>
                <a:lnTo>
                  <a:pt x="5334003" y="3413759"/>
                </a:lnTo>
              </a:path>
              <a:path w="8513445" h="3962400">
                <a:moveTo>
                  <a:pt x="5568699" y="3413759"/>
                </a:moveTo>
                <a:lnTo>
                  <a:pt x="5600703" y="3413759"/>
                </a:lnTo>
              </a:path>
              <a:path w="8513445" h="3962400">
                <a:moveTo>
                  <a:pt x="6304791" y="3413759"/>
                </a:moveTo>
                <a:lnTo>
                  <a:pt x="6336795" y="3413759"/>
                </a:lnTo>
              </a:path>
              <a:path w="8513445" h="3962400">
                <a:moveTo>
                  <a:pt x="6368799" y="3413759"/>
                </a:moveTo>
                <a:lnTo>
                  <a:pt x="6411471" y="3413759"/>
                </a:lnTo>
              </a:path>
              <a:path w="8513445" h="3962400">
                <a:moveTo>
                  <a:pt x="6454143" y="3413759"/>
                </a:moveTo>
                <a:lnTo>
                  <a:pt x="6475479" y="3413759"/>
                </a:lnTo>
              </a:path>
              <a:path w="8513445" h="3962400">
                <a:moveTo>
                  <a:pt x="7254243" y="3413759"/>
                </a:moveTo>
                <a:lnTo>
                  <a:pt x="7264911" y="3413759"/>
                </a:lnTo>
              </a:path>
              <a:path w="8513445" h="3962400">
                <a:moveTo>
                  <a:pt x="7382259" y="3413759"/>
                </a:moveTo>
                <a:lnTo>
                  <a:pt x="7403595" y="3413759"/>
                </a:lnTo>
              </a:path>
              <a:path w="8513445" h="3962400">
                <a:moveTo>
                  <a:pt x="8182359" y="3413759"/>
                </a:moveTo>
                <a:lnTo>
                  <a:pt x="8225031" y="3413759"/>
                </a:lnTo>
              </a:path>
              <a:path w="8513445" h="3962400">
                <a:moveTo>
                  <a:pt x="8331711" y="3413759"/>
                </a:moveTo>
                <a:lnTo>
                  <a:pt x="8353047" y="3413759"/>
                </a:lnTo>
              </a:path>
              <a:path w="8513445" h="3962400">
                <a:moveTo>
                  <a:pt x="640083" y="3421380"/>
                </a:moveTo>
                <a:lnTo>
                  <a:pt x="661419" y="3421380"/>
                </a:lnTo>
              </a:path>
              <a:path w="8513445" h="3962400">
                <a:moveTo>
                  <a:pt x="789435" y="3421380"/>
                </a:moveTo>
                <a:lnTo>
                  <a:pt x="810771" y="3421380"/>
                </a:lnTo>
              </a:path>
              <a:path w="8513445" h="3962400">
                <a:moveTo>
                  <a:pt x="1589535" y="3421380"/>
                </a:moveTo>
                <a:lnTo>
                  <a:pt x="1610871" y="3421380"/>
                </a:lnTo>
              </a:path>
              <a:path w="8513445" h="3962400">
                <a:moveTo>
                  <a:pt x="1728219" y="3421380"/>
                </a:moveTo>
                <a:lnTo>
                  <a:pt x="1760223" y="3421380"/>
                </a:lnTo>
              </a:path>
              <a:path w="8513445" h="3962400">
                <a:moveTo>
                  <a:pt x="2538987" y="3421380"/>
                </a:moveTo>
                <a:lnTo>
                  <a:pt x="2560323" y="3421380"/>
                </a:lnTo>
              </a:path>
              <a:path w="8513445" h="3962400">
                <a:moveTo>
                  <a:pt x="2667003" y="3421380"/>
                </a:moveTo>
                <a:lnTo>
                  <a:pt x="2688339" y="3421380"/>
                </a:lnTo>
              </a:path>
              <a:path w="8513445" h="3962400">
                <a:moveTo>
                  <a:pt x="5312667" y="3421379"/>
                </a:moveTo>
                <a:lnTo>
                  <a:pt x="5344671" y="3421379"/>
                </a:lnTo>
              </a:path>
              <a:path w="8513445" h="3962400">
                <a:moveTo>
                  <a:pt x="5568699" y="3421379"/>
                </a:moveTo>
                <a:lnTo>
                  <a:pt x="5600703" y="3421379"/>
                </a:lnTo>
              </a:path>
              <a:path w="8513445" h="3962400">
                <a:moveTo>
                  <a:pt x="6304791" y="3421379"/>
                </a:moveTo>
                <a:lnTo>
                  <a:pt x="6336795" y="3421379"/>
                </a:lnTo>
              </a:path>
              <a:path w="8513445" h="3962400">
                <a:moveTo>
                  <a:pt x="6368799" y="3421379"/>
                </a:moveTo>
                <a:lnTo>
                  <a:pt x="6411471" y="3421379"/>
                </a:lnTo>
              </a:path>
              <a:path w="8513445" h="3962400">
                <a:moveTo>
                  <a:pt x="6454143" y="3421379"/>
                </a:moveTo>
                <a:lnTo>
                  <a:pt x="6475479" y="3421379"/>
                </a:lnTo>
              </a:path>
              <a:path w="8513445" h="3962400">
                <a:moveTo>
                  <a:pt x="7254243" y="3421379"/>
                </a:moveTo>
                <a:lnTo>
                  <a:pt x="7264911" y="3421379"/>
                </a:lnTo>
              </a:path>
              <a:path w="8513445" h="3962400">
                <a:moveTo>
                  <a:pt x="7382259" y="3421379"/>
                </a:moveTo>
                <a:lnTo>
                  <a:pt x="7403595" y="3421379"/>
                </a:lnTo>
              </a:path>
              <a:path w="8513445" h="3962400">
                <a:moveTo>
                  <a:pt x="8193027" y="3421379"/>
                </a:moveTo>
                <a:lnTo>
                  <a:pt x="8225031" y="3421379"/>
                </a:lnTo>
              </a:path>
              <a:path w="8513445" h="3962400">
                <a:moveTo>
                  <a:pt x="8331711" y="3421379"/>
                </a:moveTo>
                <a:lnTo>
                  <a:pt x="8353047" y="3421379"/>
                </a:lnTo>
              </a:path>
              <a:path w="8513445" h="3962400">
                <a:moveTo>
                  <a:pt x="640083" y="3429000"/>
                </a:moveTo>
                <a:lnTo>
                  <a:pt x="661419" y="3429000"/>
                </a:lnTo>
              </a:path>
              <a:path w="8513445" h="3962400">
                <a:moveTo>
                  <a:pt x="789435" y="3429000"/>
                </a:moveTo>
                <a:lnTo>
                  <a:pt x="810771" y="3429000"/>
                </a:lnTo>
              </a:path>
              <a:path w="8513445" h="3962400">
                <a:moveTo>
                  <a:pt x="1589535" y="3429000"/>
                </a:moveTo>
                <a:lnTo>
                  <a:pt x="1610871" y="3429000"/>
                </a:lnTo>
              </a:path>
              <a:path w="8513445" h="3962400">
                <a:moveTo>
                  <a:pt x="1728219" y="3429000"/>
                </a:moveTo>
                <a:lnTo>
                  <a:pt x="1749555" y="3429000"/>
                </a:lnTo>
              </a:path>
              <a:path w="8513445" h="3962400">
                <a:moveTo>
                  <a:pt x="2538987" y="3429000"/>
                </a:moveTo>
                <a:lnTo>
                  <a:pt x="2570991" y="3429000"/>
                </a:lnTo>
              </a:path>
              <a:path w="8513445" h="3962400">
                <a:moveTo>
                  <a:pt x="2667003" y="3429000"/>
                </a:moveTo>
                <a:lnTo>
                  <a:pt x="2688339" y="3429000"/>
                </a:lnTo>
              </a:path>
              <a:path w="8513445" h="3962400">
                <a:moveTo>
                  <a:pt x="5312667" y="3428999"/>
                </a:moveTo>
                <a:lnTo>
                  <a:pt x="5344671" y="3428999"/>
                </a:lnTo>
              </a:path>
              <a:path w="8513445" h="3962400">
                <a:moveTo>
                  <a:pt x="5568699" y="3428999"/>
                </a:moveTo>
                <a:lnTo>
                  <a:pt x="5590035" y="3428999"/>
                </a:lnTo>
              </a:path>
              <a:path w="8513445" h="3962400">
                <a:moveTo>
                  <a:pt x="6304791" y="3428999"/>
                </a:moveTo>
                <a:lnTo>
                  <a:pt x="6336795" y="3428999"/>
                </a:lnTo>
              </a:path>
              <a:path w="8513445" h="3962400">
                <a:moveTo>
                  <a:pt x="6368799" y="3428999"/>
                </a:moveTo>
                <a:lnTo>
                  <a:pt x="6411471" y="3428999"/>
                </a:lnTo>
              </a:path>
              <a:path w="8513445" h="3962400">
                <a:moveTo>
                  <a:pt x="6454143" y="3428999"/>
                </a:moveTo>
                <a:lnTo>
                  <a:pt x="6475479" y="3428999"/>
                </a:lnTo>
              </a:path>
              <a:path w="8513445" h="3962400">
                <a:moveTo>
                  <a:pt x="7254243" y="3428999"/>
                </a:moveTo>
                <a:lnTo>
                  <a:pt x="7275579" y="3428999"/>
                </a:lnTo>
              </a:path>
              <a:path w="8513445" h="3962400">
                <a:moveTo>
                  <a:pt x="7382259" y="3428999"/>
                </a:moveTo>
                <a:lnTo>
                  <a:pt x="7403595" y="3428999"/>
                </a:lnTo>
              </a:path>
              <a:path w="8513445" h="3962400">
                <a:moveTo>
                  <a:pt x="8193027" y="3428999"/>
                </a:moveTo>
                <a:lnTo>
                  <a:pt x="8225031" y="3428999"/>
                </a:lnTo>
              </a:path>
              <a:path w="8513445" h="3962400">
                <a:moveTo>
                  <a:pt x="8331711" y="3428999"/>
                </a:moveTo>
                <a:lnTo>
                  <a:pt x="8353047" y="3428999"/>
                </a:lnTo>
              </a:path>
              <a:path w="8513445" h="3962400">
                <a:moveTo>
                  <a:pt x="650751" y="3436620"/>
                </a:moveTo>
                <a:lnTo>
                  <a:pt x="672087" y="3436620"/>
                </a:lnTo>
              </a:path>
              <a:path w="8513445" h="3962400">
                <a:moveTo>
                  <a:pt x="778767" y="3436620"/>
                </a:moveTo>
                <a:lnTo>
                  <a:pt x="810771" y="3436620"/>
                </a:lnTo>
              </a:path>
              <a:path w="8513445" h="3962400">
                <a:moveTo>
                  <a:pt x="1589535" y="3436620"/>
                </a:moveTo>
                <a:lnTo>
                  <a:pt x="1621539" y="3436620"/>
                </a:lnTo>
              </a:path>
              <a:path w="8513445" h="3962400">
                <a:moveTo>
                  <a:pt x="1728219" y="3436620"/>
                </a:moveTo>
                <a:lnTo>
                  <a:pt x="1749555" y="3436620"/>
                </a:lnTo>
              </a:path>
              <a:path w="8513445" h="3962400">
                <a:moveTo>
                  <a:pt x="2549655" y="3436620"/>
                </a:moveTo>
                <a:lnTo>
                  <a:pt x="2570991" y="3436620"/>
                </a:lnTo>
              </a:path>
              <a:path w="8513445" h="3962400">
                <a:moveTo>
                  <a:pt x="2656335" y="3436620"/>
                </a:moveTo>
                <a:lnTo>
                  <a:pt x="2688339" y="3436620"/>
                </a:lnTo>
              </a:path>
              <a:path w="8513445" h="3962400">
                <a:moveTo>
                  <a:pt x="5323335" y="3436619"/>
                </a:moveTo>
                <a:lnTo>
                  <a:pt x="5344671" y="3436619"/>
                </a:lnTo>
              </a:path>
              <a:path w="8513445" h="3962400">
                <a:moveTo>
                  <a:pt x="5568699" y="3436619"/>
                </a:moveTo>
                <a:lnTo>
                  <a:pt x="5590035" y="3436619"/>
                </a:lnTo>
              </a:path>
              <a:path w="8513445" h="3962400">
                <a:moveTo>
                  <a:pt x="6304791" y="3436619"/>
                </a:moveTo>
                <a:lnTo>
                  <a:pt x="6336795" y="3436619"/>
                </a:lnTo>
              </a:path>
              <a:path w="8513445" h="3962400">
                <a:moveTo>
                  <a:pt x="6358131" y="3436619"/>
                </a:moveTo>
                <a:lnTo>
                  <a:pt x="6379467" y="3436619"/>
                </a:lnTo>
              </a:path>
              <a:path w="8513445" h="3962400">
                <a:moveTo>
                  <a:pt x="6400803" y="3436619"/>
                </a:moveTo>
                <a:lnTo>
                  <a:pt x="6422139" y="3436619"/>
                </a:lnTo>
              </a:path>
              <a:path w="8513445" h="3962400">
                <a:moveTo>
                  <a:pt x="6454143" y="3436619"/>
                </a:moveTo>
                <a:lnTo>
                  <a:pt x="6475479" y="3436619"/>
                </a:lnTo>
              </a:path>
              <a:path w="8513445" h="3962400">
                <a:moveTo>
                  <a:pt x="7254243" y="3436619"/>
                </a:moveTo>
                <a:lnTo>
                  <a:pt x="7275579" y="3436619"/>
                </a:lnTo>
              </a:path>
              <a:path w="8513445" h="3962400">
                <a:moveTo>
                  <a:pt x="7382259" y="3436619"/>
                </a:moveTo>
                <a:lnTo>
                  <a:pt x="7403595" y="3436619"/>
                </a:lnTo>
              </a:path>
              <a:path w="8513445" h="3962400">
                <a:moveTo>
                  <a:pt x="8193027" y="3436619"/>
                </a:moveTo>
                <a:lnTo>
                  <a:pt x="8225031" y="3436619"/>
                </a:lnTo>
              </a:path>
              <a:path w="8513445" h="3962400">
                <a:moveTo>
                  <a:pt x="8321043" y="3436619"/>
                </a:moveTo>
                <a:lnTo>
                  <a:pt x="8342379" y="3436619"/>
                </a:lnTo>
              </a:path>
              <a:path w="8513445" h="3962400">
                <a:moveTo>
                  <a:pt x="650751" y="3444240"/>
                </a:moveTo>
                <a:lnTo>
                  <a:pt x="672087" y="3444240"/>
                </a:lnTo>
              </a:path>
              <a:path w="8513445" h="3962400">
                <a:moveTo>
                  <a:pt x="778767" y="3444240"/>
                </a:moveTo>
                <a:lnTo>
                  <a:pt x="810771" y="3444240"/>
                </a:lnTo>
              </a:path>
              <a:path w="8513445" h="3962400">
                <a:moveTo>
                  <a:pt x="1589535" y="3444240"/>
                </a:moveTo>
                <a:lnTo>
                  <a:pt x="1621539" y="3444240"/>
                </a:lnTo>
              </a:path>
              <a:path w="8513445" h="3962400">
                <a:moveTo>
                  <a:pt x="1728219" y="3444240"/>
                </a:moveTo>
                <a:lnTo>
                  <a:pt x="1749555" y="3444240"/>
                </a:lnTo>
              </a:path>
              <a:path w="8513445" h="3962400">
                <a:moveTo>
                  <a:pt x="2549655" y="3444240"/>
                </a:moveTo>
                <a:lnTo>
                  <a:pt x="2570991" y="3444240"/>
                </a:lnTo>
              </a:path>
              <a:path w="8513445" h="3962400">
                <a:moveTo>
                  <a:pt x="2656335" y="3444240"/>
                </a:moveTo>
                <a:lnTo>
                  <a:pt x="2677671" y="3444240"/>
                </a:lnTo>
              </a:path>
              <a:path w="8513445" h="3962400">
                <a:moveTo>
                  <a:pt x="5323335" y="3444239"/>
                </a:moveTo>
                <a:lnTo>
                  <a:pt x="5344671" y="3444239"/>
                </a:lnTo>
              </a:path>
              <a:path w="8513445" h="3962400">
                <a:moveTo>
                  <a:pt x="5568699" y="3444239"/>
                </a:moveTo>
                <a:lnTo>
                  <a:pt x="5590035" y="3444239"/>
                </a:lnTo>
              </a:path>
              <a:path w="8513445" h="3962400">
                <a:moveTo>
                  <a:pt x="6304791" y="3444239"/>
                </a:moveTo>
                <a:lnTo>
                  <a:pt x="6336795" y="3444239"/>
                </a:lnTo>
              </a:path>
              <a:path w="8513445" h="3962400">
                <a:moveTo>
                  <a:pt x="6358131" y="3444239"/>
                </a:moveTo>
                <a:lnTo>
                  <a:pt x="6379467" y="3444239"/>
                </a:lnTo>
              </a:path>
              <a:path w="8513445" h="3962400">
                <a:moveTo>
                  <a:pt x="6400803" y="3444239"/>
                </a:moveTo>
                <a:lnTo>
                  <a:pt x="6422139" y="3444239"/>
                </a:lnTo>
              </a:path>
              <a:path w="8513445" h="3962400">
                <a:moveTo>
                  <a:pt x="6454143" y="3444239"/>
                </a:moveTo>
                <a:lnTo>
                  <a:pt x="6475479" y="3444239"/>
                </a:lnTo>
              </a:path>
              <a:path w="8513445" h="3962400">
                <a:moveTo>
                  <a:pt x="7254243" y="3444239"/>
                </a:moveTo>
                <a:lnTo>
                  <a:pt x="7275579" y="3444239"/>
                </a:lnTo>
              </a:path>
              <a:path w="8513445" h="3962400">
                <a:moveTo>
                  <a:pt x="7371591" y="3444239"/>
                </a:moveTo>
                <a:lnTo>
                  <a:pt x="7403595" y="3444239"/>
                </a:lnTo>
              </a:path>
              <a:path w="8513445" h="3962400">
                <a:moveTo>
                  <a:pt x="8203695" y="3444239"/>
                </a:moveTo>
                <a:lnTo>
                  <a:pt x="8225031" y="3444239"/>
                </a:lnTo>
              </a:path>
              <a:path w="8513445" h="3962400">
                <a:moveTo>
                  <a:pt x="8321043" y="3444239"/>
                </a:moveTo>
                <a:lnTo>
                  <a:pt x="8342379" y="3444239"/>
                </a:lnTo>
              </a:path>
              <a:path w="8513445" h="3962400">
                <a:moveTo>
                  <a:pt x="650751" y="3451860"/>
                </a:moveTo>
                <a:lnTo>
                  <a:pt x="672087" y="3451860"/>
                </a:lnTo>
              </a:path>
              <a:path w="8513445" h="3962400">
                <a:moveTo>
                  <a:pt x="778767" y="3451860"/>
                </a:moveTo>
                <a:lnTo>
                  <a:pt x="800103" y="3451860"/>
                </a:lnTo>
              </a:path>
              <a:path w="8513445" h="3962400">
                <a:moveTo>
                  <a:pt x="1589535" y="3451860"/>
                </a:moveTo>
                <a:lnTo>
                  <a:pt x="1621539" y="3451860"/>
                </a:lnTo>
              </a:path>
              <a:path w="8513445" h="3962400">
                <a:moveTo>
                  <a:pt x="1728219" y="3451860"/>
                </a:moveTo>
                <a:lnTo>
                  <a:pt x="1738887" y="3451860"/>
                </a:lnTo>
              </a:path>
              <a:path w="8513445" h="3962400">
                <a:moveTo>
                  <a:pt x="2549655" y="3451860"/>
                </a:moveTo>
                <a:lnTo>
                  <a:pt x="2570991" y="3451860"/>
                </a:lnTo>
              </a:path>
              <a:path w="8513445" h="3962400">
                <a:moveTo>
                  <a:pt x="2656335" y="3451860"/>
                </a:moveTo>
                <a:lnTo>
                  <a:pt x="2677671" y="3451860"/>
                </a:lnTo>
              </a:path>
              <a:path w="8513445" h="3962400">
                <a:moveTo>
                  <a:pt x="5323335" y="3451859"/>
                </a:moveTo>
                <a:lnTo>
                  <a:pt x="5344671" y="3451859"/>
                </a:lnTo>
              </a:path>
              <a:path w="8513445" h="3962400">
                <a:moveTo>
                  <a:pt x="5568699" y="3451859"/>
                </a:moveTo>
                <a:lnTo>
                  <a:pt x="5590035" y="3451859"/>
                </a:lnTo>
              </a:path>
              <a:path w="8513445" h="3962400">
                <a:moveTo>
                  <a:pt x="6315459" y="3451859"/>
                </a:moveTo>
                <a:lnTo>
                  <a:pt x="6336795" y="3451859"/>
                </a:lnTo>
              </a:path>
              <a:path w="8513445" h="3962400">
                <a:moveTo>
                  <a:pt x="6358131" y="3451859"/>
                </a:moveTo>
                <a:lnTo>
                  <a:pt x="6379467" y="3451859"/>
                </a:lnTo>
              </a:path>
              <a:path w="8513445" h="3962400">
                <a:moveTo>
                  <a:pt x="6400803" y="3451859"/>
                </a:moveTo>
                <a:lnTo>
                  <a:pt x="6422139" y="3451859"/>
                </a:lnTo>
              </a:path>
              <a:path w="8513445" h="3962400">
                <a:moveTo>
                  <a:pt x="6443475" y="3451859"/>
                </a:moveTo>
                <a:lnTo>
                  <a:pt x="6475479" y="3451859"/>
                </a:lnTo>
              </a:path>
              <a:path w="8513445" h="3962400">
                <a:moveTo>
                  <a:pt x="7254243" y="3451859"/>
                </a:moveTo>
                <a:lnTo>
                  <a:pt x="7275579" y="3451859"/>
                </a:lnTo>
              </a:path>
              <a:path w="8513445" h="3962400">
                <a:moveTo>
                  <a:pt x="7371591" y="3451859"/>
                </a:moveTo>
                <a:lnTo>
                  <a:pt x="7392927" y="3451859"/>
                </a:lnTo>
              </a:path>
              <a:path w="8513445" h="3962400">
                <a:moveTo>
                  <a:pt x="8203695" y="3451859"/>
                </a:moveTo>
                <a:lnTo>
                  <a:pt x="8225031" y="3451859"/>
                </a:lnTo>
              </a:path>
              <a:path w="8513445" h="3962400">
                <a:moveTo>
                  <a:pt x="8310375" y="3451859"/>
                </a:moveTo>
                <a:lnTo>
                  <a:pt x="8342379" y="3451859"/>
                </a:lnTo>
              </a:path>
              <a:path w="8513445" h="3962400">
                <a:moveTo>
                  <a:pt x="650751" y="3459480"/>
                </a:moveTo>
                <a:lnTo>
                  <a:pt x="672087" y="3459480"/>
                </a:lnTo>
              </a:path>
              <a:path w="8513445" h="3962400">
                <a:moveTo>
                  <a:pt x="778767" y="3459480"/>
                </a:moveTo>
                <a:lnTo>
                  <a:pt x="800103" y="3459480"/>
                </a:lnTo>
              </a:path>
              <a:path w="8513445" h="3962400">
                <a:moveTo>
                  <a:pt x="1589535" y="3459480"/>
                </a:moveTo>
                <a:lnTo>
                  <a:pt x="1621539" y="3459480"/>
                </a:lnTo>
              </a:path>
              <a:path w="8513445" h="3962400">
                <a:moveTo>
                  <a:pt x="1728219" y="3459480"/>
                </a:moveTo>
                <a:lnTo>
                  <a:pt x="1738887" y="3459480"/>
                </a:lnTo>
              </a:path>
              <a:path w="8513445" h="3962400">
                <a:moveTo>
                  <a:pt x="2549655" y="3459480"/>
                </a:moveTo>
                <a:lnTo>
                  <a:pt x="2570991" y="3459480"/>
                </a:lnTo>
              </a:path>
              <a:path w="8513445" h="3962400">
                <a:moveTo>
                  <a:pt x="2656335" y="3459480"/>
                </a:moveTo>
                <a:lnTo>
                  <a:pt x="2677671" y="3459480"/>
                </a:lnTo>
              </a:path>
              <a:path w="8513445" h="3962400">
                <a:moveTo>
                  <a:pt x="5323335" y="3459479"/>
                </a:moveTo>
                <a:lnTo>
                  <a:pt x="5344671" y="3459479"/>
                </a:lnTo>
              </a:path>
              <a:path w="8513445" h="3962400">
                <a:moveTo>
                  <a:pt x="5568699" y="3459479"/>
                </a:moveTo>
                <a:lnTo>
                  <a:pt x="5590035" y="3459479"/>
                </a:lnTo>
              </a:path>
              <a:path w="8513445" h="3962400">
                <a:moveTo>
                  <a:pt x="6315459" y="3459479"/>
                </a:moveTo>
                <a:lnTo>
                  <a:pt x="6336795" y="3459479"/>
                </a:lnTo>
              </a:path>
              <a:path w="8513445" h="3962400">
                <a:moveTo>
                  <a:pt x="6358131" y="3459479"/>
                </a:moveTo>
                <a:lnTo>
                  <a:pt x="6379467" y="3459479"/>
                </a:lnTo>
              </a:path>
              <a:path w="8513445" h="3962400">
                <a:moveTo>
                  <a:pt x="6400803" y="3459479"/>
                </a:moveTo>
                <a:lnTo>
                  <a:pt x="6422139" y="3459479"/>
                </a:lnTo>
              </a:path>
              <a:path w="8513445" h="3962400">
                <a:moveTo>
                  <a:pt x="6443475" y="3459479"/>
                </a:moveTo>
                <a:lnTo>
                  <a:pt x="6475479" y="3459479"/>
                </a:lnTo>
              </a:path>
              <a:path w="8513445" h="3962400">
                <a:moveTo>
                  <a:pt x="7254243" y="3459479"/>
                </a:moveTo>
                <a:lnTo>
                  <a:pt x="7275579" y="3459479"/>
                </a:lnTo>
              </a:path>
              <a:path w="8513445" h="3962400">
                <a:moveTo>
                  <a:pt x="7371591" y="3459479"/>
                </a:moveTo>
                <a:lnTo>
                  <a:pt x="7392927" y="3459479"/>
                </a:lnTo>
              </a:path>
              <a:path w="8513445" h="3962400">
                <a:moveTo>
                  <a:pt x="8203695" y="3459479"/>
                </a:moveTo>
                <a:lnTo>
                  <a:pt x="8225031" y="3459479"/>
                </a:lnTo>
              </a:path>
              <a:path w="8513445" h="3962400">
                <a:moveTo>
                  <a:pt x="8310375" y="3459479"/>
                </a:moveTo>
                <a:lnTo>
                  <a:pt x="8342379" y="3459479"/>
                </a:lnTo>
              </a:path>
              <a:path w="8513445" h="3962400">
                <a:moveTo>
                  <a:pt x="661419" y="3467100"/>
                </a:moveTo>
                <a:lnTo>
                  <a:pt x="682755" y="3467100"/>
                </a:lnTo>
              </a:path>
              <a:path w="8513445" h="3962400">
                <a:moveTo>
                  <a:pt x="778767" y="3467100"/>
                </a:moveTo>
                <a:lnTo>
                  <a:pt x="800103" y="3467100"/>
                </a:lnTo>
              </a:path>
              <a:path w="8513445" h="3962400">
                <a:moveTo>
                  <a:pt x="1600203" y="3467100"/>
                </a:moveTo>
                <a:lnTo>
                  <a:pt x="1621539" y="3467100"/>
                </a:lnTo>
              </a:path>
              <a:path w="8513445" h="3962400">
                <a:moveTo>
                  <a:pt x="1728219" y="3467100"/>
                </a:moveTo>
                <a:lnTo>
                  <a:pt x="1738887" y="3467100"/>
                </a:lnTo>
              </a:path>
              <a:path w="8513445" h="3962400">
                <a:moveTo>
                  <a:pt x="2560323" y="3467100"/>
                </a:moveTo>
                <a:lnTo>
                  <a:pt x="2581659" y="3467100"/>
                </a:lnTo>
              </a:path>
              <a:path w="8513445" h="3962400">
                <a:moveTo>
                  <a:pt x="2656335" y="3467100"/>
                </a:moveTo>
                <a:lnTo>
                  <a:pt x="2677671" y="3467100"/>
                </a:lnTo>
              </a:path>
              <a:path w="8513445" h="3962400">
                <a:moveTo>
                  <a:pt x="5323335" y="3467099"/>
                </a:moveTo>
                <a:lnTo>
                  <a:pt x="5344671" y="3467099"/>
                </a:lnTo>
              </a:path>
              <a:path w="8513445" h="3962400">
                <a:moveTo>
                  <a:pt x="5568699" y="3467099"/>
                </a:moveTo>
                <a:lnTo>
                  <a:pt x="5590035" y="3467099"/>
                </a:lnTo>
              </a:path>
              <a:path w="8513445" h="3962400">
                <a:moveTo>
                  <a:pt x="6315459" y="3467099"/>
                </a:moveTo>
                <a:lnTo>
                  <a:pt x="6336795" y="3467099"/>
                </a:lnTo>
              </a:path>
              <a:path w="8513445" h="3962400">
                <a:moveTo>
                  <a:pt x="6358131" y="3467099"/>
                </a:moveTo>
                <a:lnTo>
                  <a:pt x="6379467" y="3467099"/>
                </a:lnTo>
              </a:path>
              <a:path w="8513445" h="3962400">
                <a:moveTo>
                  <a:pt x="6400803" y="3467099"/>
                </a:moveTo>
                <a:lnTo>
                  <a:pt x="6422139" y="3467099"/>
                </a:lnTo>
              </a:path>
              <a:path w="8513445" h="3962400">
                <a:moveTo>
                  <a:pt x="6443475" y="3467099"/>
                </a:moveTo>
                <a:lnTo>
                  <a:pt x="6475479" y="3467099"/>
                </a:lnTo>
              </a:path>
              <a:path w="8513445" h="3962400">
                <a:moveTo>
                  <a:pt x="7254243" y="3467099"/>
                </a:moveTo>
                <a:lnTo>
                  <a:pt x="7286247" y="3467099"/>
                </a:lnTo>
              </a:path>
              <a:path w="8513445" h="3962400">
                <a:moveTo>
                  <a:pt x="7371591" y="3467099"/>
                </a:moveTo>
                <a:lnTo>
                  <a:pt x="7392927" y="3467099"/>
                </a:lnTo>
              </a:path>
              <a:path w="8513445" h="3962400">
                <a:moveTo>
                  <a:pt x="8203695" y="3467099"/>
                </a:moveTo>
                <a:lnTo>
                  <a:pt x="8225031" y="3467099"/>
                </a:lnTo>
              </a:path>
              <a:path w="8513445" h="3962400">
                <a:moveTo>
                  <a:pt x="8310375" y="3467099"/>
                </a:moveTo>
                <a:lnTo>
                  <a:pt x="8331711" y="3467099"/>
                </a:lnTo>
              </a:path>
              <a:path w="8513445" h="3962400">
                <a:moveTo>
                  <a:pt x="661419" y="3474720"/>
                </a:moveTo>
                <a:lnTo>
                  <a:pt x="682755" y="3474720"/>
                </a:lnTo>
              </a:path>
              <a:path w="8513445" h="3962400">
                <a:moveTo>
                  <a:pt x="768099" y="3474720"/>
                </a:moveTo>
                <a:lnTo>
                  <a:pt x="800103" y="3474720"/>
                </a:lnTo>
              </a:path>
              <a:path w="8513445" h="3962400">
                <a:moveTo>
                  <a:pt x="1600203" y="3474720"/>
                </a:moveTo>
                <a:lnTo>
                  <a:pt x="1621539" y="3474720"/>
                </a:lnTo>
              </a:path>
              <a:path w="8513445" h="3962400">
                <a:moveTo>
                  <a:pt x="1717551" y="3474720"/>
                </a:moveTo>
                <a:lnTo>
                  <a:pt x="1738887" y="3474720"/>
                </a:lnTo>
              </a:path>
              <a:path w="8513445" h="3962400">
                <a:moveTo>
                  <a:pt x="2560323" y="3474720"/>
                </a:moveTo>
                <a:lnTo>
                  <a:pt x="2581659" y="3474720"/>
                </a:lnTo>
              </a:path>
              <a:path w="8513445" h="3962400">
                <a:moveTo>
                  <a:pt x="2645667" y="3474720"/>
                </a:moveTo>
                <a:lnTo>
                  <a:pt x="2677671" y="3474720"/>
                </a:lnTo>
              </a:path>
              <a:path w="8513445" h="3962400">
                <a:moveTo>
                  <a:pt x="5323335" y="3474719"/>
                </a:moveTo>
                <a:lnTo>
                  <a:pt x="5344671" y="3474719"/>
                </a:lnTo>
              </a:path>
              <a:path w="8513445" h="3962400">
                <a:moveTo>
                  <a:pt x="5568699" y="3474719"/>
                </a:moveTo>
                <a:lnTo>
                  <a:pt x="5590035" y="3474719"/>
                </a:lnTo>
              </a:path>
              <a:path w="8513445" h="3962400">
                <a:moveTo>
                  <a:pt x="6315459" y="3474719"/>
                </a:moveTo>
                <a:lnTo>
                  <a:pt x="6336795" y="3474719"/>
                </a:lnTo>
              </a:path>
              <a:path w="8513445" h="3962400">
                <a:moveTo>
                  <a:pt x="6358131" y="3474719"/>
                </a:moveTo>
                <a:lnTo>
                  <a:pt x="6379467" y="3474719"/>
                </a:lnTo>
              </a:path>
              <a:path w="8513445" h="3962400">
                <a:moveTo>
                  <a:pt x="6400803" y="3474719"/>
                </a:moveTo>
                <a:lnTo>
                  <a:pt x="6422139" y="3474719"/>
                </a:lnTo>
              </a:path>
              <a:path w="8513445" h="3962400">
                <a:moveTo>
                  <a:pt x="6443475" y="3474719"/>
                </a:moveTo>
                <a:lnTo>
                  <a:pt x="6475479" y="3474719"/>
                </a:lnTo>
              </a:path>
              <a:path w="8513445" h="3962400">
                <a:moveTo>
                  <a:pt x="7264911" y="3474719"/>
                </a:moveTo>
                <a:lnTo>
                  <a:pt x="7286247" y="3474719"/>
                </a:lnTo>
              </a:path>
              <a:path w="8513445" h="3962400">
                <a:moveTo>
                  <a:pt x="7371591" y="3474719"/>
                </a:moveTo>
                <a:lnTo>
                  <a:pt x="7382259" y="3474719"/>
                </a:lnTo>
              </a:path>
              <a:path w="8513445" h="3962400">
                <a:moveTo>
                  <a:pt x="8203695" y="3474719"/>
                </a:moveTo>
                <a:lnTo>
                  <a:pt x="8235699" y="3474719"/>
                </a:lnTo>
              </a:path>
              <a:path w="8513445" h="3962400">
                <a:moveTo>
                  <a:pt x="8310375" y="3474719"/>
                </a:moveTo>
                <a:lnTo>
                  <a:pt x="8331711" y="3474719"/>
                </a:lnTo>
              </a:path>
              <a:path w="8513445" h="3962400">
                <a:moveTo>
                  <a:pt x="661419" y="3482340"/>
                </a:moveTo>
                <a:lnTo>
                  <a:pt x="682755" y="3482340"/>
                </a:lnTo>
              </a:path>
              <a:path w="8513445" h="3962400">
                <a:moveTo>
                  <a:pt x="768099" y="3482340"/>
                </a:moveTo>
                <a:lnTo>
                  <a:pt x="789435" y="3482340"/>
                </a:lnTo>
              </a:path>
              <a:path w="8513445" h="3962400">
                <a:moveTo>
                  <a:pt x="1600203" y="3482340"/>
                </a:moveTo>
                <a:lnTo>
                  <a:pt x="1632207" y="3482340"/>
                </a:lnTo>
              </a:path>
              <a:path w="8513445" h="3962400">
                <a:moveTo>
                  <a:pt x="1717551" y="3482340"/>
                </a:moveTo>
                <a:lnTo>
                  <a:pt x="1728219" y="3482340"/>
                </a:lnTo>
              </a:path>
              <a:path w="8513445" h="3962400">
                <a:moveTo>
                  <a:pt x="2560323" y="3482340"/>
                </a:moveTo>
                <a:lnTo>
                  <a:pt x="2581659" y="3482340"/>
                </a:lnTo>
              </a:path>
              <a:path w="8513445" h="3962400">
                <a:moveTo>
                  <a:pt x="2645667" y="3482340"/>
                </a:moveTo>
                <a:lnTo>
                  <a:pt x="2667003" y="3482340"/>
                </a:lnTo>
              </a:path>
              <a:path w="8513445" h="3962400">
                <a:moveTo>
                  <a:pt x="5323335" y="3482339"/>
                </a:moveTo>
                <a:lnTo>
                  <a:pt x="5344671" y="3482339"/>
                </a:lnTo>
              </a:path>
              <a:path w="8513445" h="3962400">
                <a:moveTo>
                  <a:pt x="5568699" y="3482339"/>
                </a:moveTo>
                <a:lnTo>
                  <a:pt x="5590035" y="3482339"/>
                </a:lnTo>
              </a:path>
              <a:path w="8513445" h="3962400">
                <a:moveTo>
                  <a:pt x="6315459" y="3482339"/>
                </a:moveTo>
                <a:lnTo>
                  <a:pt x="6336795" y="3482339"/>
                </a:lnTo>
              </a:path>
              <a:path w="8513445" h="3962400">
                <a:moveTo>
                  <a:pt x="6358131" y="3482339"/>
                </a:moveTo>
                <a:lnTo>
                  <a:pt x="6379467" y="3482339"/>
                </a:lnTo>
              </a:path>
              <a:path w="8513445" h="3962400">
                <a:moveTo>
                  <a:pt x="6400803" y="3482339"/>
                </a:moveTo>
                <a:lnTo>
                  <a:pt x="6422139" y="3482339"/>
                </a:lnTo>
              </a:path>
              <a:path w="8513445" h="3962400">
                <a:moveTo>
                  <a:pt x="6443475" y="3482339"/>
                </a:moveTo>
                <a:lnTo>
                  <a:pt x="6475479" y="3482339"/>
                </a:lnTo>
              </a:path>
              <a:path w="8513445" h="3962400">
                <a:moveTo>
                  <a:pt x="7264911" y="3482339"/>
                </a:moveTo>
                <a:lnTo>
                  <a:pt x="7286247" y="3482339"/>
                </a:lnTo>
              </a:path>
              <a:path w="8513445" h="3962400">
                <a:moveTo>
                  <a:pt x="7360923" y="3482339"/>
                </a:moveTo>
                <a:lnTo>
                  <a:pt x="7382259" y="3482339"/>
                </a:lnTo>
              </a:path>
              <a:path w="8513445" h="3962400">
                <a:moveTo>
                  <a:pt x="8214363" y="3482339"/>
                </a:moveTo>
                <a:lnTo>
                  <a:pt x="8235699" y="3482339"/>
                </a:lnTo>
              </a:path>
              <a:path w="8513445" h="3962400">
                <a:moveTo>
                  <a:pt x="8310375" y="3482339"/>
                </a:moveTo>
                <a:lnTo>
                  <a:pt x="8331711" y="3482339"/>
                </a:lnTo>
              </a:path>
              <a:path w="8513445" h="3962400">
                <a:moveTo>
                  <a:pt x="672087" y="3489960"/>
                </a:moveTo>
                <a:lnTo>
                  <a:pt x="682755" y="3489960"/>
                </a:lnTo>
              </a:path>
              <a:path w="8513445" h="3962400">
                <a:moveTo>
                  <a:pt x="757431" y="3489960"/>
                </a:moveTo>
                <a:lnTo>
                  <a:pt x="789435" y="3489960"/>
                </a:lnTo>
              </a:path>
              <a:path w="8513445" h="3962400">
                <a:moveTo>
                  <a:pt x="1610871" y="3489960"/>
                </a:moveTo>
                <a:lnTo>
                  <a:pt x="1632207" y="3489960"/>
                </a:lnTo>
              </a:path>
              <a:path w="8513445" h="3962400">
                <a:moveTo>
                  <a:pt x="1717551" y="3489960"/>
                </a:moveTo>
                <a:lnTo>
                  <a:pt x="1728219" y="3489960"/>
                </a:lnTo>
              </a:path>
              <a:path w="8513445" h="3962400">
                <a:moveTo>
                  <a:pt x="2570991" y="3489960"/>
                </a:moveTo>
                <a:lnTo>
                  <a:pt x="2592327" y="3489960"/>
                </a:lnTo>
              </a:path>
              <a:path w="8513445" h="3962400">
                <a:moveTo>
                  <a:pt x="2634999" y="3489960"/>
                </a:moveTo>
                <a:lnTo>
                  <a:pt x="2667003" y="3489960"/>
                </a:lnTo>
              </a:path>
              <a:path w="8513445" h="3962400">
                <a:moveTo>
                  <a:pt x="5323335" y="3489959"/>
                </a:moveTo>
                <a:lnTo>
                  <a:pt x="5344671" y="3489959"/>
                </a:lnTo>
              </a:path>
              <a:path w="8513445" h="3962400">
                <a:moveTo>
                  <a:pt x="5568699" y="3489959"/>
                </a:moveTo>
                <a:lnTo>
                  <a:pt x="5590035" y="3489959"/>
                </a:lnTo>
              </a:path>
              <a:path w="8513445" h="3962400">
                <a:moveTo>
                  <a:pt x="6315459" y="3489959"/>
                </a:moveTo>
                <a:lnTo>
                  <a:pt x="6347463" y="3489959"/>
                </a:lnTo>
              </a:path>
              <a:path w="8513445" h="3962400">
                <a:moveTo>
                  <a:pt x="6358131" y="3489959"/>
                </a:moveTo>
                <a:lnTo>
                  <a:pt x="6379467" y="3489959"/>
                </a:lnTo>
              </a:path>
              <a:path w="8513445" h="3962400">
                <a:moveTo>
                  <a:pt x="6411471" y="3489959"/>
                </a:moveTo>
                <a:lnTo>
                  <a:pt x="6422139" y="3489959"/>
                </a:lnTo>
              </a:path>
              <a:path w="8513445" h="3962400">
                <a:moveTo>
                  <a:pt x="6443475" y="3489959"/>
                </a:moveTo>
                <a:lnTo>
                  <a:pt x="6475479" y="3489959"/>
                </a:lnTo>
              </a:path>
              <a:path w="8513445" h="3962400">
                <a:moveTo>
                  <a:pt x="7275579" y="3489959"/>
                </a:moveTo>
                <a:lnTo>
                  <a:pt x="7296915" y="3489959"/>
                </a:lnTo>
              </a:path>
              <a:path w="8513445" h="3962400">
                <a:moveTo>
                  <a:pt x="7360923" y="3489959"/>
                </a:moveTo>
                <a:lnTo>
                  <a:pt x="7382259" y="3489959"/>
                </a:lnTo>
              </a:path>
              <a:path w="8513445" h="3962400">
                <a:moveTo>
                  <a:pt x="8214363" y="3489959"/>
                </a:moveTo>
                <a:lnTo>
                  <a:pt x="8235699" y="3489959"/>
                </a:lnTo>
              </a:path>
              <a:path w="8513445" h="3962400">
                <a:moveTo>
                  <a:pt x="8299707" y="3489959"/>
                </a:moveTo>
                <a:lnTo>
                  <a:pt x="8321043" y="3489959"/>
                </a:lnTo>
              </a:path>
              <a:path w="8513445" h="3962400">
                <a:moveTo>
                  <a:pt x="672087" y="3497580"/>
                </a:moveTo>
                <a:lnTo>
                  <a:pt x="682755" y="3497580"/>
                </a:lnTo>
              </a:path>
              <a:path w="8513445" h="3962400">
                <a:moveTo>
                  <a:pt x="746763" y="3497580"/>
                </a:moveTo>
                <a:lnTo>
                  <a:pt x="789435" y="3497580"/>
                </a:lnTo>
              </a:path>
              <a:path w="8513445" h="3962400">
                <a:moveTo>
                  <a:pt x="1610871" y="3497580"/>
                </a:moveTo>
                <a:lnTo>
                  <a:pt x="1632207" y="3497580"/>
                </a:lnTo>
              </a:path>
              <a:path w="8513445" h="3962400">
                <a:moveTo>
                  <a:pt x="1706883" y="3497580"/>
                </a:moveTo>
                <a:lnTo>
                  <a:pt x="1728219" y="3497580"/>
                </a:lnTo>
              </a:path>
              <a:path w="8513445" h="3962400">
                <a:moveTo>
                  <a:pt x="2570991" y="3497580"/>
                </a:moveTo>
                <a:lnTo>
                  <a:pt x="2592327" y="3497580"/>
                </a:lnTo>
              </a:path>
              <a:path w="8513445" h="3962400">
                <a:moveTo>
                  <a:pt x="2634999" y="3497580"/>
                </a:moveTo>
                <a:lnTo>
                  <a:pt x="2656335" y="3497580"/>
                </a:lnTo>
              </a:path>
              <a:path w="8513445" h="3962400">
                <a:moveTo>
                  <a:pt x="5334003" y="3497579"/>
                </a:moveTo>
                <a:lnTo>
                  <a:pt x="5355339" y="3497579"/>
                </a:lnTo>
              </a:path>
              <a:path w="8513445" h="3962400">
                <a:moveTo>
                  <a:pt x="5568699" y="3497579"/>
                </a:moveTo>
                <a:lnTo>
                  <a:pt x="5590035" y="3497579"/>
                </a:lnTo>
              </a:path>
              <a:path w="8513445" h="3962400">
                <a:moveTo>
                  <a:pt x="6315459" y="3497579"/>
                </a:moveTo>
                <a:lnTo>
                  <a:pt x="6379467" y="3497579"/>
                </a:lnTo>
              </a:path>
              <a:path w="8513445" h="3962400">
                <a:moveTo>
                  <a:pt x="6411471" y="3497579"/>
                </a:moveTo>
                <a:lnTo>
                  <a:pt x="6422139" y="3497579"/>
                </a:lnTo>
              </a:path>
              <a:path w="8513445" h="3962400">
                <a:moveTo>
                  <a:pt x="6443475" y="3497579"/>
                </a:moveTo>
                <a:lnTo>
                  <a:pt x="6464811" y="3497579"/>
                </a:lnTo>
              </a:path>
              <a:path w="8513445" h="3962400">
                <a:moveTo>
                  <a:pt x="7275579" y="3497579"/>
                </a:moveTo>
                <a:lnTo>
                  <a:pt x="7307583" y="3497579"/>
                </a:lnTo>
              </a:path>
              <a:path w="8513445" h="3962400">
                <a:moveTo>
                  <a:pt x="7350255" y="3497579"/>
                </a:moveTo>
                <a:lnTo>
                  <a:pt x="7382259" y="3497579"/>
                </a:lnTo>
              </a:path>
              <a:path w="8513445" h="3962400">
                <a:moveTo>
                  <a:pt x="8225031" y="3497579"/>
                </a:moveTo>
                <a:lnTo>
                  <a:pt x="8246367" y="3497579"/>
                </a:lnTo>
              </a:path>
              <a:path w="8513445" h="3962400">
                <a:moveTo>
                  <a:pt x="8299707" y="3497579"/>
                </a:moveTo>
                <a:lnTo>
                  <a:pt x="8321043" y="3497579"/>
                </a:lnTo>
              </a:path>
              <a:path w="8513445" h="3962400">
                <a:moveTo>
                  <a:pt x="672087" y="3505200"/>
                </a:moveTo>
                <a:lnTo>
                  <a:pt x="682755" y="3505200"/>
                </a:lnTo>
              </a:path>
              <a:path w="8513445" h="3962400">
                <a:moveTo>
                  <a:pt x="746763" y="3505200"/>
                </a:moveTo>
                <a:lnTo>
                  <a:pt x="778767" y="3505200"/>
                </a:lnTo>
              </a:path>
              <a:path w="8513445" h="3962400">
                <a:moveTo>
                  <a:pt x="1610871" y="3505200"/>
                </a:moveTo>
                <a:lnTo>
                  <a:pt x="1642875" y="3505200"/>
                </a:lnTo>
              </a:path>
              <a:path w="8513445" h="3962400">
                <a:moveTo>
                  <a:pt x="1706883" y="3505200"/>
                </a:moveTo>
                <a:lnTo>
                  <a:pt x="1728219" y="3505200"/>
                </a:lnTo>
              </a:path>
              <a:path w="8513445" h="3962400">
                <a:moveTo>
                  <a:pt x="2570991" y="3505200"/>
                </a:moveTo>
                <a:lnTo>
                  <a:pt x="2602995" y="3505200"/>
                </a:lnTo>
              </a:path>
              <a:path w="8513445" h="3962400">
                <a:moveTo>
                  <a:pt x="2634999" y="3505200"/>
                </a:moveTo>
                <a:lnTo>
                  <a:pt x="2656335" y="3505200"/>
                </a:lnTo>
              </a:path>
              <a:path w="8513445" h="3962400">
                <a:moveTo>
                  <a:pt x="5334003" y="3505199"/>
                </a:moveTo>
                <a:lnTo>
                  <a:pt x="5355339" y="3505199"/>
                </a:lnTo>
              </a:path>
              <a:path w="8513445" h="3962400">
                <a:moveTo>
                  <a:pt x="5558031" y="3505199"/>
                </a:moveTo>
                <a:lnTo>
                  <a:pt x="5579367" y="3505199"/>
                </a:lnTo>
              </a:path>
              <a:path w="8513445" h="3962400">
                <a:moveTo>
                  <a:pt x="6326127" y="3505199"/>
                </a:moveTo>
                <a:lnTo>
                  <a:pt x="6379467" y="3505199"/>
                </a:lnTo>
              </a:path>
              <a:path w="8513445" h="3962400">
                <a:moveTo>
                  <a:pt x="6411471" y="3505199"/>
                </a:moveTo>
                <a:lnTo>
                  <a:pt x="6422139" y="3505199"/>
                </a:lnTo>
              </a:path>
              <a:path w="8513445" h="3962400">
                <a:moveTo>
                  <a:pt x="6432807" y="3505199"/>
                </a:moveTo>
                <a:lnTo>
                  <a:pt x="6464811" y="3505199"/>
                </a:lnTo>
              </a:path>
              <a:path w="8513445" h="3962400">
                <a:moveTo>
                  <a:pt x="7275579" y="3505199"/>
                </a:moveTo>
                <a:lnTo>
                  <a:pt x="7307583" y="3505199"/>
                </a:lnTo>
              </a:path>
              <a:path w="8513445" h="3962400">
                <a:moveTo>
                  <a:pt x="7350255" y="3505199"/>
                </a:moveTo>
                <a:lnTo>
                  <a:pt x="7371591" y="3505199"/>
                </a:lnTo>
              </a:path>
              <a:path w="8513445" h="3962400">
                <a:moveTo>
                  <a:pt x="8225031" y="3505199"/>
                </a:moveTo>
                <a:lnTo>
                  <a:pt x="8246367" y="3505199"/>
                </a:lnTo>
              </a:path>
              <a:path w="8513445" h="3962400">
                <a:moveTo>
                  <a:pt x="8299707" y="3505199"/>
                </a:moveTo>
                <a:lnTo>
                  <a:pt x="8321043" y="3505199"/>
                </a:lnTo>
              </a:path>
              <a:path w="8513445" h="3962400">
                <a:moveTo>
                  <a:pt x="672087" y="3512820"/>
                </a:moveTo>
                <a:lnTo>
                  <a:pt x="693423" y="3512820"/>
                </a:lnTo>
              </a:path>
              <a:path w="8513445" h="3962400">
                <a:moveTo>
                  <a:pt x="746763" y="3512820"/>
                </a:moveTo>
                <a:lnTo>
                  <a:pt x="778767" y="3512820"/>
                </a:lnTo>
              </a:path>
              <a:path w="8513445" h="3962400">
                <a:moveTo>
                  <a:pt x="1621539" y="3512820"/>
                </a:moveTo>
                <a:lnTo>
                  <a:pt x="1642875" y="3512820"/>
                </a:lnTo>
              </a:path>
              <a:path w="8513445" h="3962400">
                <a:moveTo>
                  <a:pt x="1706883" y="3512820"/>
                </a:moveTo>
                <a:lnTo>
                  <a:pt x="1728219" y="3512820"/>
                </a:lnTo>
              </a:path>
              <a:path w="8513445" h="3962400">
                <a:moveTo>
                  <a:pt x="2581659" y="3512820"/>
                </a:moveTo>
                <a:lnTo>
                  <a:pt x="2602995" y="3512820"/>
                </a:lnTo>
              </a:path>
              <a:path w="8513445" h="3962400">
                <a:moveTo>
                  <a:pt x="2634999" y="3512820"/>
                </a:moveTo>
                <a:lnTo>
                  <a:pt x="2645667" y="3512820"/>
                </a:lnTo>
              </a:path>
              <a:path w="8513445" h="3962400">
                <a:moveTo>
                  <a:pt x="5334003" y="3512819"/>
                </a:moveTo>
                <a:lnTo>
                  <a:pt x="5355339" y="3512819"/>
                </a:lnTo>
              </a:path>
              <a:path w="8513445" h="3962400">
                <a:moveTo>
                  <a:pt x="5558031" y="3512819"/>
                </a:moveTo>
                <a:lnTo>
                  <a:pt x="5579367" y="3512819"/>
                </a:lnTo>
              </a:path>
              <a:path w="8513445" h="3962400">
                <a:moveTo>
                  <a:pt x="6326127" y="3512819"/>
                </a:moveTo>
                <a:lnTo>
                  <a:pt x="6379467" y="3512819"/>
                </a:lnTo>
              </a:path>
              <a:path w="8513445" h="3962400">
                <a:moveTo>
                  <a:pt x="6411471" y="3512819"/>
                </a:moveTo>
                <a:lnTo>
                  <a:pt x="6422139" y="3512819"/>
                </a:lnTo>
              </a:path>
              <a:path w="8513445" h="3962400">
                <a:moveTo>
                  <a:pt x="6432807" y="3512819"/>
                </a:moveTo>
                <a:lnTo>
                  <a:pt x="6464811" y="3512819"/>
                </a:lnTo>
              </a:path>
              <a:path w="8513445" h="3962400">
                <a:moveTo>
                  <a:pt x="7286247" y="3512819"/>
                </a:moveTo>
                <a:lnTo>
                  <a:pt x="7318251" y="3512819"/>
                </a:lnTo>
              </a:path>
              <a:path w="8513445" h="3962400">
                <a:moveTo>
                  <a:pt x="7339587" y="3512819"/>
                </a:moveTo>
                <a:lnTo>
                  <a:pt x="7371591" y="3512819"/>
                </a:lnTo>
              </a:path>
              <a:path w="8513445" h="3962400">
                <a:moveTo>
                  <a:pt x="8225031" y="3512819"/>
                </a:moveTo>
                <a:lnTo>
                  <a:pt x="8246367" y="3512819"/>
                </a:lnTo>
              </a:path>
              <a:path w="8513445" h="3962400">
                <a:moveTo>
                  <a:pt x="8299707" y="3512819"/>
                </a:moveTo>
                <a:lnTo>
                  <a:pt x="8310375" y="3512819"/>
                </a:lnTo>
              </a:path>
              <a:path w="8513445" h="3962400">
                <a:moveTo>
                  <a:pt x="682755" y="3520440"/>
                </a:moveTo>
                <a:lnTo>
                  <a:pt x="693423" y="3520440"/>
                </a:lnTo>
              </a:path>
              <a:path w="8513445" h="3962400">
                <a:moveTo>
                  <a:pt x="746763" y="3520440"/>
                </a:moveTo>
                <a:lnTo>
                  <a:pt x="768099" y="3520440"/>
                </a:lnTo>
              </a:path>
              <a:path w="8513445" h="3962400">
                <a:moveTo>
                  <a:pt x="1621539" y="3520440"/>
                </a:moveTo>
                <a:lnTo>
                  <a:pt x="1653543" y="3520440"/>
                </a:lnTo>
              </a:path>
              <a:path w="8513445" h="3962400">
                <a:moveTo>
                  <a:pt x="1696215" y="3520440"/>
                </a:moveTo>
                <a:lnTo>
                  <a:pt x="1728219" y="3520440"/>
                </a:lnTo>
              </a:path>
              <a:path w="8513445" h="3962400">
                <a:moveTo>
                  <a:pt x="2581659" y="3520440"/>
                </a:moveTo>
                <a:lnTo>
                  <a:pt x="2645667" y="3520440"/>
                </a:lnTo>
              </a:path>
              <a:path w="8513445" h="3962400">
                <a:moveTo>
                  <a:pt x="5334003" y="3520439"/>
                </a:moveTo>
                <a:lnTo>
                  <a:pt x="5355339" y="3520439"/>
                </a:lnTo>
              </a:path>
              <a:path w="8513445" h="3962400">
                <a:moveTo>
                  <a:pt x="5558031" y="3520439"/>
                </a:moveTo>
                <a:lnTo>
                  <a:pt x="5579367" y="3520439"/>
                </a:lnTo>
              </a:path>
              <a:path w="8513445" h="3962400">
                <a:moveTo>
                  <a:pt x="6326127" y="3520439"/>
                </a:moveTo>
                <a:lnTo>
                  <a:pt x="6379467" y="3520439"/>
                </a:lnTo>
              </a:path>
              <a:path w="8513445" h="3962400">
                <a:moveTo>
                  <a:pt x="6411471" y="3520439"/>
                </a:moveTo>
                <a:lnTo>
                  <a:pt x="6422139" y="3520439"/>
                </a:lnTo>
              </a:path>
              <a:path w="8513445" h="3962400">
                <a:moveTo>
                  <a:pt x="6432807" y="3520439"/>
                </a:moveTo>
                <a:lnTo>
                  <a:pt x="6454143" y="3520439"/>
                </a:lnTo>
              </a:path>
              <a:path w="8513445" h="3962400">
                <a:moveTo>
                  <a:pt x="7286247" y="3520439"/>
                </a:moveTo>
                <a:lnTo>
                  <a:pt x="7318251" y="3520439"/>
                </a:lnTo>
              </a:path>
              <a:path w="8513445" h="3962400">
                <a:moveTo>
                  <a:pt x="7339587" y="3520439"/>
                </a:moveTo>
                <a:lnTo>
                  <a:pt x="7360923" y="3520439"/>
                </a:lnTo>
              </a:path>
              <a:path w="8513445" h="3962400">
                <a:moveTo>
                  <a:pt x="8225031" y="3520439"/>
                </a:moveTo>
                <a:lnTo>
                  <a:pt x="8257035" y="3520439"/>
                </a:lnTo>
              </a:path>
              <a:path w="8513445" h="3962400">
                <a:moveTo>
                  <a:pt x="8289039" y="3520439"/>
                </a:moveTo>
                <a:lnTo>
                  <a:pt x="8310375" y="3520439"/>
                </a:lnTo>
              </a:path>
              <a:path w="8513445" h="3962400">
                <a:moveTo>
                  <a:pt x="682755" y="3528060"/>
                </a:moveTo>
                <a:lnTo>
                  <a:pt x="693423" y="3528060"/>
                </a:lnTo>
              </a:path>
              <a:path w="8513445" h="3962400">
                <a:moveTo>
                  <a:pt x="746763" y="3528060"/>
                </a:moveTo>
                <a:lnTo>
                  <a:pt x="768099" y="3528060"/>
                </a:lnTo>
              </a:path>
              <a:path w="8513445" h="3962400">
                <a:moveTo>
                  <a:pt x="1632207" y="3528060"/>
                </a:moveTo>
                <a:lnTo>
                  <a:pt x="1653543" y="3528060"/>
                </a:lnTo>
              </a:path>
              <a:path w="8513445" h="3962400">
                <a:moveTo>
                  <a:pt x="1696215" y="3528060"/>
                </a:moveTo>
                <a:lnTo>
                  <a:pt x="1717551" y="3528060"/>
                </a:lnTo>
              </a:path>
              <a:path w="8513445" h="3962400">
                <a:moveTo>
                  <a:pt x="2592327" y="3528060"/>
                </a:moveTo>
                <a:lnTo>
                  <a:pt x="2634999" y="3528060"/>
                </a:lnTo>
              </a:path>
              <a:path w="8513445" h="3962400">
                <a:moveTo>
                  <a:pt x="5334003" y="3528059"/>
                </a:moveTo>
                <a:lnTo>
                  <a:pt x="5355339" y="3528059"/>
                </a:lnTo>
              </a:path>
              <a:path w="8513445" h="3962400">
                <a:moveTo>
                  <a:pt x="5558031" y="3528059"/>
                </a:moveTo>
                <a:lnTo>
                  <a:pt x="5579367" y="3528059"/>
                </a:lnTo>
              </a:path>
              <a:path w="8513445" h="3962400">
                <a:moveTo>
                  <a:pt x="6326127" y="3528059"/>
                </a:moveTo>
                <a:lnTo>
                  <a:pt x="6368799" y="3528059"/>
                </a:lnTo>
              </a:path>
              <a:path w="8513445" h="3962400">
                <a:moveTo>
                  <a:pt x="6411471" y="3528059"/>
                </a:moveTo>
                <a:lnTo>
                  <a:pt x="6422139" y="3528059"/>
                </a:lnTo>
              </a:path>
              <a:path w="8513445" h="3962400">
                <a:moveTo>
                  <a:pt x="6432807" y="3528059"/>
                </a:moveTo>
                <a:lnTo>
                  <a:pt x="6454143" y="3528059"/>
                </a:lnTo>
              </a:path>
              <a:path w="8513445" h="3962400">
                <a:moveTo>
                  <a:pt x="7296915" y="3528059"/>
                </a:moveTo>
                <a:lnTo>
                  <a:pt x="7360923" y="3528059"/>
                </a:lnTo>
              </a:path>
              <a:path w="8513445" h="3962400">
                <a:moveTo>
                  <a:pt x="8235699" y="3528059"/>
                </a:moveTo>
                <a:lnTo>
                  <a:pt x="8257035" y="3528059"/>
                </a:lnTo>
              </a:path>
              <a:path w="8513445" h="3962400">
                <a:moveTo>
                  <a:pt x="8289039" y="3528059"/>
                </a:moveTo>
                <a:lnTo>
                  <a:pt x="8299707" y="3528059"/>
                </a:lnTo>
              </a:path>
              <a:path w="8513445" h="3962400">
                <a:moveTo>
                  <a:pt x="682755" y="3535680"/>
                </a:moveTo>
                <a:lnTo>
                  <a:pt x="704091" y="3535680"/>
                </a:lnTo>
              </a:path>
              <a:path w="8513445" h="3962400">
                <a:moveTo>
                  <a:pt x="736095" y="3535680"/>
                </a:moveTo>
                <a:lnTo>
                  <a:pt x="757431" y="3535680"/>
                </a:lnTo>
              </a:path>
              <a:path w="8513445" h="3962400">
                <a:moveTo>
                  <a:pt x="1642875" y="3535680"/>
                </a:moveTo>
                <a:lnTo>
                  <a:pt x="1664211" y="3535680"/>
                </a:lnTo>
              </a:path>
              <a:path w="8513445" h="3962400">
                <a:moveTo>
                  <a:pt x="1685547" y="3535680"/>
                </a:moveTo>
                <a:lnTo>
                  <a:pt x="1706883" y="3535680"/>
                </a:lnTo>
              </a:path>
              <a:path w="8513445" h="3962400">
                <a:moveTo>
                  <a:pt x="5334003" y="3535679"/>
                </a:moveTo>
                <a:lnTo>
                  <a:pt x="5355339" y="3535679"/>
                </a:lnTo>
              </a:path>
              <a:path w="8513445" h="3962400">
                <a:moveTo>
                  <a:pt x="5558031" y="3535679"/>
                </a:moveTo>
                <a:lnTo>
                  <a:pt x="5579367" y="3535679"/>
                </a:lnTo>
              </a:path>
              <a:path w="8513445" h="3962400">
                <a:moveTo>
                  <a:pt x="6347463" y="3535679"/>
                </a:moveTo>
                <a:lnTo>
                  <a:pt x="6358131" y="3535679"/>
                </a:lnTo>
              </a:path>
              <a:path w="8513445" h="3962400">
                <a:moveTo>
                  <a:pt x="6422139" y="3535679"/>
                </a:moveTo>
                <a:lnTo>
                  <a:pt x="6443475" y="3535679"/>
                </a:lnTo>
              </a:path>
              <a:path w="8513445" h="3962400">
                <a:moveTo>
                  <a:pt x="7318251" y="3535679"/>
                </a:moveTo>
                <a:lnTo>
                  <a:pt x="7328919" y="3535679"/>
                </a:lnTo>
              </a:path>
              <a:path w="8513445" h="3962400">
                <a:moveTo>
                  <a:pt x="8246367" y="3535679"/>
                </a:moveTo>
                <a:lnTo>
                  <a:pt x="8299707" y="3535679"/>
                </a:lnTo>
              </a:path>
              <a:path w="8513445" h="3962400">
                <a:moveTo>
                  <a:pt x="682755" y="3543300"/>
                </a:moveTo>
                <a:lnTo>
                  <a:pt x="746763" y="3543300"/>
                </a:lnTo>
              </a:path>
              <a:path w="8513445" h="3962400">
                <a:moveTo>
                  <a:pt x="1642875" y="3543300"/>
                </a:moveTo>
                <a:lnTo>
                  <a:pt x="1664211" y="3543300"/>
                </a:lnTo>
              </a:path>
              <a:path w="8513445" h="3962400">
                <a:moveTo>
                  <a:pt x="1674879" y="3543300"/>
                </a:moveTo>
                <a:lnTo>
                  <a:pt x="1706883" y="3543300"/>
                </a:lnTo>
              </a:path>
              <a:path w="8513445" h="3962400">
                <a:moveTo>
                  <a:pt x="5334003" y="3543299"/>
                </a:moveTo>
                <a:lnTo>
                  <a:pt x="5355339" y="3543299"/>
                </a:lnTo>
              </a:path>
              <a:path w="8513445" h="3962400">
                <a:moveTo>
                  <a:pt x="5558031" y="3543299"/>
                </a:moveTo>
                <a:lnTo>
                  <a:pt x="5579367" y="3543299"/>
                </a:lnTo>
              </a:path>
              <a:path w="8513445" h="3962400">
                <a:moveTo>
                  <a:pt x="6347463" y="3543299"/>
                </a:moveTo>
                <a:lnTo>
                  <a:pt x="6358131" y="3543299"/>
                </a:lnTo>
              </a:path>
              <a:path w="8513445" h="3962400">
                <a:moveTo>
                  <a:pt x="6422139" y="3543299"/>
                </a:moveTo>
                <a:lnTo>
                  <a:pt x="6443475" y="3543299"/>
                </a:lnTo>
              </a:path>
              <a:path w="8513445" h="3962400">
                <a:moveTo>
                  <a:pt x="8257035" y="3543299"/>
                </a:moveTo>
                <a:lnTo>
                  <a:pt x="8278371" y="3543299"/>
                </a:lnTo>
              </a:path>
              <a:path w="8513445" h="3962400">
                <a:moveTo>
                  <a:pt x="693423" y="3550920"/>
                </a:moveTo>
                <a:lnTo>
                  <a:pt x="746763" y="3550920"/>
                </a:lnTo>
              </a:path>
              <a:path w="8513445" h="3962400">
                <a:moveTo>
                  <a:pt x="1653543" y="3550920"/>
                </a:moveTo>
                <a:lnTo>
                  <a:pt x="1696215" y="3550920"/>
                </a:lnTo>
              </a:path>
              <a:path w="8513445" h="3962400">
                <a:moveTo>
                  <a:pt x="5334003" y="3550919"/>
                </a:moveTo>
                <a:lnTo>
                  <a:pt x="5355339" y="3550919"/>
                </a:lnTo>
              </a:path>
              <a:path w="8513445" h="3962400">
                <a:moveTo>
                  <a:pt x="5558031" y="3550919"/>
                </a:moveTo>
                <a:lnTo>
                  <a:pt x="5579367" y="3550919"/>
                </a:lnTo>
              </a:path>
              <a:path w="8513445" h="3962400">
                <a:moveTo>
                  <a:pt x="714759" y="3558540"/>
                </a:moveTo>
                <a:lnTo>
                  <a:pt x="736095" y="3558540"/>
                </a:lnTo>
              </a:path>
              <a:path w="8513445" h="3962400">
                <a:moveTo>
                  <a:pt x="1664211" y="3558540"/>
                </a:moveTo>
                <a:lnTo>
                  <a:pt x="1674879" y="3558540"/>
                </a:lnTo>
              </a:path>
              <a:path w="8513445" h="3962400">
                <a:moveTo>
                  <a:pt x="5334003" y="3558539"/>
                </a:moveTo>
                <a:lnTo>
                  <a:pt x="5355339" y="3558539"/>
                </a:lnTo>
              </a:path>
              <a:path w="8513445" h="3962400">
                <a:moveTo>
                  <a:pt x="5558031" y="3558539"/>
                </a:moveTo>
                <a:lnTo>
                  <a:pt x="5568699" y="3558539"/>
                </a:lnTo>
              </a:path>
              <a:path w="8513445" h="3962400">
                <a:moveTo>
                  <a:pt x="5334003" y="3566159"/>
                </a:moveTo>
                <a:lnTo>
                  <a:pt x="5366007" y="3566159"/>
                </a:lnTo>
              </a:path>
              <a:path w="8513445" h="3962400">
                <a:moveTo>
                  <a:pt x="5558031" y="3566159"/>
                </a:moveTo>
                <a:lnTo>
                  <a:pt x="5568699" y="3566159"/>
                </a:lnTo>
              </a:path>
              <a:path w="8513445" h="3962400">
                <a:moveTo>
                  <a:pt x="5344671" y="3573779"/>
                </a:moveTo>
                <a:lnTo>
                  <a:pt x="5366007" y="3573779"/>
                </a:lnTo>
              </a:path>
              <a:path w="8513445" h="3962400">
                <a:moveTo>
                  <a:pt x="5558031" y="3573779"/>
                </a:moveTo>
                <a:lnTo>
                  <a:pt x="5568699" y="3573779"/>
                </a:lnTo>
              </a:path>
              <a:path w="8513445" h="3962400">
                <a:moveTo>
                  <a:pt x="5344671" y="3581399"/>
                </a:moveTo>
                <a:lnTo>
                  <a:pt x="5366007" y="3581399"/>
                </a:lnTo>
              </a:path>
              <a:path w="8513445" h="3962400">
                <a:moveTo>
                  <a:pt x="5547363" y="3581399"/>
                </a:moveTo>
                <a:lnTo>
                  <a:pt x="5568699" y="3581399"/>
                </a:lnTo>
              </a:path>
              <a:path w="8513445" h="3962400">
                <a:moveTo>
                  <a:pt x="5344671" y="3589019"/>
                </a:moveTo>
                <a:lnTo>
                  <a:pt x="5366007" y="3589019"/>
                </a:lnTo>
              </a:path>
              <a:path w="8513445" h="3962400">
                <a:moveTo>
                  <a:pt x="5547363" y="3589019"/>
                </a:moveTo>
                <a:lnTo>
                  <a:pt x="5568699" y="3589019"/>
                </a:lnTo>
              </a:path>
              <a:path w="8513445" h="3962400">
                <a:moveTo>
                  <a:pt x="5344671" y="3596639"/>
                </a:moveTo>
                <a:lnTo>
                  <a:pt x="5366007" y="3596639"/>
                </a:lnTo>
              </a:path>
              <a:path w="8513445" h="3962400">
                <a:moveTo>
                  <a:pt x="5547363" y="3596639"/>
                </a:moveTo>
                <a:lnTo>
                  <a:pt x="5568699" y="3596639"/>
                </a:lnTo>
              </a:path>
              <a:path w="8513445" h="3962400">
                <a:moveTo>
                  <a:pt x="5344671" y="3604259"/>
                </a:moveTo>
                <a:lnTo>
                  <a:pt x="5366007" y="3604259"/>
                </a:lnTo>
              </a:path>
              <a:path w="8513445" h="3962400">
                <a:moveTo>
                  <a:pt x="5547363" y="3604259"/>
                </a:moveTo>
                <a:lnTo>
                  <a:pt x="5568699" y="3604259"/>
                </a:lnTo>
              </a:path>
              <a:path w="8513445" h="3962400">
                <a:moveTo>
                  <a:pt x="5344671" y="3611879"/>
                </a:moveTo>
                <a:lnTo>
                  <a:pt x="5366007" y="3611879"/>
                </a:lnTo>
              </a:path>
              <a:path w="8513445" h="3962400">
                <a:moveTo>
                  <a:pt x="5547363" y="3611879"/>
                </a:moveTo>
                <a:lnTo>
                  <a:pt x="5568699" y="3611879"/>
                </a:lnTo>
              </a:path>
              <a:path w="8513445" h="3962400">
                <a:moveTo>
                  <a:pt x="5344671" y="3619499"/>
                </a:moveTo>
                <a:lnTo>
                  <a:pt x="5366007" y="3619499"/>
                </a:lnTo>
              </a:path>
              <a:path w="8513445" h="3962400">
                <a:moveTo>
                  <a:pt x="5547363" y="3619499"/>
                </a:moveTo>
                <a:lnTo>
                  <a:pt x="5568699" y="3619499"/>
                </a:lnTo>
              </a:path>
              <a:path w="8513445" h="3962400">
                <a:moveTo>
                  <a:pt x="5344671" y="3627119"/>
                </a:moveTo>
                <a:lnTo>
                  <a:pt x="5366007" y="3627119"/>
                </a:lnTo>
              </a:path>
              <a:path w="8513445" h="3962400">
                <a:moveTo>
                  <a:pt x="5547363" y="3627119"/>
                </a:moveTo>
                <a:lnTo>
                  <a:pt x="5568699" y="3627119"/>
                </a:lnTo>
              </a:path>
              <a:path w="8513445" h="3962400">
                <a:moveTo>
                  <a:pt x="5344671" y="3634739"/>
                </a:moveTo>
                <a:lnTo>
                  <a:pt x="5366007" y="3634739"/>
                </a:lnTo>
              </a:path>
              <a:path w="8513445" h="3962400">
                <a:moveTo>
                  <a:pt x="5547363" y="3634739"/>
                </a:moveTo>
                <a:lnTo>
                  <a:pt x="5568699" y="3634739"/>
                </a:lnTo>
              </a:path>
              <a:path w="8513445" h="3962400">
                <a:moveTo>
                  <a:pt x="5355339" y="3642359"/>
                </a:moveTo>
                <a:lnTo>
                  <a:pt x="5366007" y="3642359"/>
                </a:lnTo>
              </a:path>
              <a:path w="8513445" h="3962400">
                <a:moveTo>
                  <a:pt x="5547363" y="3642359"/>
                </a:moveTo>
                <a:lnTo>
                  <a:pt x="5568699" y="3642359"/>
                </a:lnTo>
              </a:path>
              <a:path w="8513445" h="3962400">
                <a:moveTo>
                  <a:pt x="5355339" y="3649979"/>
                </a:moveTo>
                <a:lnTo>
                  <a:pt x="5366007" y="3649979"/>
                </a:lnTo>
              </a:path>
              <a:path w="8513445" h="3962400">
                <a:moveTo>
                  <a:pt x="5547363" y="3649979"/>
                </a:moveTo>
                <a:lnTo>
                  <a:pt x="5568699" y="3649979"/>
                </a:lnTo>
              </a:path>
              <a:path w="8513445" h="3962400">
                <a:moveTo>
                  <a:pt x="5355339" y="3657599"/>
                </a:moveTo>
                <a:lnTo>
                  <a:pt x="5366007" y="3657599"/>
                </a:lnTo>
              </a:path>
              <a:path w="8513445" h="3962400">
                <a:moveTo>
                  <a:pt x="5536695" y="3657599"/>
                </a:moveTo>
                <a:lnTo>
                  <a:pt x="5558031" y="3657599"/>
                </a:lnTo>
              </a:path>
              <a:path w="8513445" h="3962400">
                <a:moveTo>
                  <a:pt x="5355339" y="3665219"/>
                </a:moveTo>
                <a:lnTo>
                  <a:pt x="5366007" y="3665219"/>
                </a:lnTo>
              </a:path>
              <a:path w="8513445" h="3962400">
                <a:moveTo>
                  <a:pt x="5536695" y="3665219"/>
                </a:moveTo>
                <a:lnTo>
                  <a:pt x="5558031" y="3665219"/>
                </a:lnTo>
              </a:path>
              <a:path w="8513445" h="3962400">
                <a:moveTo>
                  <a:pt x="5355339" y="3672839"/>
                </a:moveTo>
                <a:lnTo>
                  <a:pt x="5366007" y="3672839"/>
                </a:lnTo>
              </a:path>
              <a:path w="8513445" h="3962400">
                <a:moveTo>
                  <a:pt x="5536695" y="3672839"/>
                </a:moveTo>
                <a:lnTo>
                  <a:pt x="5558031" y="3672839"/>
                </a:lnTo>
              </a:path>
              <a:path w="8513445" h="3962400">
                <a:moveTo>
                  <a:pt x="5355339" y="3680459"/>
                </a:moveTo>
                <a:lnTo>
                  <a:pt x="5366007" y="3680459"/>
                </a:lnTo>
              </a:path>
              <a:path w="8513445" h="3962400">
                <a:moveTo>
                  <a:pt x="5536695" y="3680459"/>
                </a:moveTo>
                <a:lnTo>
                  <a:pt x="5558031" y="3680459"/>
                </a:lnTo>
              </a:path>
              <a:path w="8513445" h="3962400">
                <a:moveTo>
                  <a:pt x="5355339" y="3688079"/>
                </a:moveTo>
                <a:lnTo>
                  <a:pt x="5376675" y="3688079"/>
                </a:lnTo>
              </a:path>
              <a:path w="8513445" h="3962400">
                <a:moveTo>
                  <a:pt x="5536695" y="3688079"/>
                </a:moveTo>
                <a:lnTo>
                  <a:pt x="5558031" y="3688079"/>
                </a:lnTo>
              </a:path>
              <a:path w="8513445" h="3962400">
                <a:moveTo>
                  <a:pt x="5355339" y="3695699"/>
                </a:moveTo>
                <a:lnTo>
                  <a:pt x="5376675" y="3695699"/>
                </a:lnTo>
              </a:path>
              <a:path w="8513445" h="3962400">
                <a:moveTo>
                  <a:pt x="5536695" y="3695699"/>
                </a:moveTo>
                <a:lnTo>
                  <a:pt x="5558031" y="3695699"/>
                </a:lnTo>
              </a:path>
              <a:path w="8513445" h="3962400">
                <a:moveTo>
                  <a:pt x="5355339" y="3703319"/>
                </a:moveTo>
                <a:lnTo>
                  <a:pt x="5376675" y="3703319"/>
                </a:lnTo>
              </a:path>
              <a:path w="8513445" h="3962400">
                <a:moveTo>
                  <a:pt x="5526027" y="3703319"/>
                </a:moveTo>
                <a:lnTo>
                  <a:pt x="5558031" y="3703319"/>
                </a:lnTo>
              </a:path>
              <a:path w="8513445" h="3962400">
                <a:moveTo>
                  <a:pt x="5366007" y="3710939"/>
                </a:moveTo>
                <a:lnTo>
                  <a:pt x="5376675" y="3710939"/>
                </a:lnTo>
              </a:path>
              <a:path w="8513445" h="3962400">
                <a:moveTo>
                  <a:pt x="5526027" y="3710939"/>
                </a:moveTo>
                <a:lnTo>
                  <a:pt x="5558031" y="3710939"/>
                </a:lnTo>
              </a:path>
              <a:path w="8513445" h="3962400">
                <a:moveTo>
                  <a:pt x="5366007" y="3718559"/>
                </a:moveTo>
                <a:lnTo>
                  <a:pt x="5376675" y="3718559"/>
                </a:lnTo>
              </a:path>
              <a:path w="8513445" h="3962400">
                <a:moveTo>
                  <a:pt x="5526027" y="3718559"/>
                </a:moveTo>
                <a:lnTo>
                  <a:pt x="5558031" y="3718559"/>
                </a:lnTo>
              </a:path>
              <a:path w="8513445" h="3962400">
                <a:moveTo>
                  <a:pt x="5366007" y="3726179"/>
                </a:moveTo>
                <a:lnTo>
                  <a:pt x="5387343" y="3726179"/>
                </a:lnTo>
              </a:path>
              <a:path w="8513445" h="3962400">
                <a:moveTo>
                  <a:pt x="5526027" y="3726179"/>
                </a:moveTo>
                <a:lnTo>
                  <a:pt x="5558031" y="3726179"/>
                </a:lnTo>
              </a:path>
              <a:path w="8513445" h="3962400">
                <a:moveTo>
                  <a:pt x="5366007" y="3733799"/>
                </a:moveTo>
                <a:lnTo>
                  <a:pt x="5387343" y="3733799"/>
                </a:lnTo>
              </a:path>
              <a:path w="8513445" h="3962400">
                <a:moveTo>
                  <a:pt x="5526027" y="3733799"/>
                </a:moveTo>
                <a:lnTo>
                  <a:pt x="5547363" y="3733799"/>
                </a:lnTo>
              </a:path>
              <a:path w="8513445" h="3962400">
                <a:moveTo>
                  <a:pt x="5366007" y="3741419"/>
                </a:moveTo>
                <a:lnTo>
                  <a:pt x="5387343" y="3741419"/>
                </a:lnTo>
              </a:path>
              <a:path w="8513445" h="3962400">
                <a:moveTo>
                  <a:pt x="5515359" y="3741419"/>
                </a:moveTo>
                <a:lnTo>
                  <a:pt x="5547363" y="3741419"/>
                </a:lnTo>
              </a:path>
              <a:path w="8513445" h="3962400">
                <a:moveTo>
                  <a:pt x="5366007" y="3749039"/>
                </a:moveTo>
                <a:lnTo>
                  <a:pt x="5387343" y="3749039"/>
                </a:lnTo>
              </a:path>
              <a:path w="8513445" h="3962400">
                <a:moveTo>
                  <a:pt x="5515359" y="3749039"/>
                </a:moveTo>
                <a:lnTo>
                  <a:pt x="5547363" y="3749039"/>
                </a:lnTo>
              </a:path>
              <a:path w="8513445" h="3962400">
                <a:moveTo>
                  <a:pt x="5366007" y="3756659"/>
                </a:moveTo>
                <a:lnTo>
                  <a:pt x="5398011" y="3756659"/>
                </a:lnTo>
              </a:path>
              <a:path w="8513445" h="3962400">
                <a:moveTo>
                  <a:pt x="5515359" y="3756659"/>
                </a:moveTo>
                <a:lnTo>
                  <a:pt x="5547363" y="3756659"/>
                </a:lnTo>
              </a:path>
              <a:path w="8513445" h="3962400">
                <a:moveTo>
                  <a:pt x="5366007" y="3764279"/>
                </a:moveTo>
                <a:lnTo>
                  <a:pt x="5398011" y="3764279"/>
                </a:lnTo>
              </a:path>
              <a:path w="8513445" h="3962400">
                <a:moveTo>
                  <a:pt x="5515359" y="3764279"/>
                </a:moveTo>
                <a:lnTo>
                  <a:pt x="5547363" y="3764279"/>
                </a:lnTo>
              </a:path>
              <a:path w="8513445" h="3962400">
                <a:moveTo>
                  <a:pt x="5366007" y="3771899"/>
                </a:moveTo>
                <a:lnTo>
                  <a:pt x="5398011" y="3771899"/>
                </a:lnTo>
              </a:path>
              <a:path w="8513445" h="3962400">
                <a:moveTo>
                  <a:pt x="5515359" y="3771899"/>
                </a:moveTo>
                <a:lnTo>
                  <a:pt x="5547363" y="3771899"/>
                </a:lnTo>
              </a:path>
              <a:path w="8513445" h="3962400">
                <a:moveTo>
                  <a:pt x="5366007" y="3779519"/>
                </a:moveTo>
                <a:lnTo>
                  <a:pt x="5398011" y="3779519"/>
                </a:lnTo>
              </a:path>
              <a:path w="8513445" h="3962400">
                <a:moveTo>
                  <a:pt x="5515359" y="3779519"/>
                </a:moveTo>
                <a:lnTo>
                  <a:pt x="5547363" y="3779519"/>
                </a:lnTo>
              </a:path>
              <a:path w="8513445" h="3962400">
                <a:moveTo>
                  <a:pt x="5366007" y="3787139"/>
                </a:moveTo>
                <a:lnTo>
                  <a:pt x="5398011" y="3787139"/>
                </a:lnTo>
              </a:path>
              <a:path w="8513445" h="3962400">
                <a:moveTo>
                  <a:pt x="5515359" y="3787139"/>
                </a:moveTo>
                <a:lnTo>
                  <a:pt x="5536695" y="3787139"/>
                </a:lnTo>
              </a:path>
              <a:path w="8513445" h="3962400">
                <a:moveTo>
                  <a:pt x="5366007" y="3794759"/>
                </a:moveTo>
                <a:lnTo>
                  <a:pt x="5398011" y="3794759"/>
                </a:lnTo>
              </a:path>
              <a:path w="8513445" h="3962400">
                <a:moveTo>
                  <a:pt x="5515359" y="3794759"/>
                </a:moveTo>
                <a:lnTo>
                  <a:pt x="5536695" y="3794759"/>
                </a:lnTo>
              </a:path>
              <a:path w="8513445" h="3962400">
                <a:moveTo>
                  <a:pt x="5376675" y="3802379"/>
                </a:moveTo>
                <a:lnTo>
                  <a:pt x="5398011" y="3802379"/>
                </a:lnTo>
              </a:path>
              <a:path w="8513445" h="3962400">
                <a:moveTo>
                  <a:pt x="5515359" y="3802379"/>
                </a:moveTo>
                <a:lnTo>
                  <a:pt x="5536695" y="3802379"/>
                </a:lnTo>
              </a:path>
              <a:path w="8513445" h="3962400">
                <a:moveTo>
                  <a:pt x="5376675" y="3809999"/>
                </a:moveTo>
                <a:lnTo>
                  <a:pt x="5398011" y="3809999"/>
                </a:lnTo>
              </a:path>
              <a:path w="8513445" h="3962400">
                <a:moveTo>
                  <a:pt x="5515359" y="3809999"/>
                </a:moveTo>
                <a:lnTo>
                  <a:pt x="5536695" y="3809999"/>
                </a:lnTo>
              </a:path>
              <a:path w="8513445" h="3962400">
                <a:moveTo>
                  <a:pt x="5376675" y="3817619"/>
                </a:moveTo>
                <a:lnTo>
                  <a:pt x="5398011" y="3817619"/>
                </a:lnTo>
              </a:path>
              <a:path w="8513445" h="3962400">
                <a:moveTo>
                  <a:pt x="5504691" y="3817619"/>
                </a:moveTo>
                <a:lnTo>
                  <a:pt x="5526027" y="3817619"/>
                </a:lnTo>
              </a:path>
              <a:path w="8513445" h="3962400">
                <a:moveTo>
                  <a:pt x="5376675" y="3825239"/>
                </a:moveTo>
                <a:lnTo>
                  <a:pt x="5398011" y="3825239"/>
                </a:lnTo>
              </a:path>
              <a:path w="8513445" h="3962400">
                <a:moveTo>
                  <a:pt x="5504691" y="3825239"/>
                </a:moveTo>
                <a:lnTo>
                  <a:pt x="5526027" y="3825239"/>
                </a:lnTo>
              </a:path>
              <a:path w="8513445" h="3962400">
                <a:moveTo>
                  <a:pt x="5376675" y="3832859"/>
                </a:moveTo>
                <a:lnTo>
                  <a:pt x="5398011" y="3832859"/>
                </a:lnTo>
              </a:path>
              <a:path w="8513445" h="3962400">
                <a:moveTo>
                  <a:pt x="5504691" y="3832859"/>
                </a:moveTo>
                <a:lnTo>
                  <a:pt x="5526027" y="3832859"/>
                </a:lnTo>
              </a:path>
              <a:path w="8513445" h="3962400">
                <a:moveTo>
                  <a:pt x="5387343" y="3840479"/>
                </a:moveTo>
                <a:lnTo>
                  <a:pt x="5408679" y="3840479"/>
                </a:lnTo>
              </a:path>
              <a:path w="8513445" h="3962400">
                <a:moveTo>
                  <a:pt x="5504691" y="3840479"/>
                </a:moveTo>
                <a:lnTo>
                  <a:pt x="5526027" y="3840479"/>
                </a:lnTo>
              </a:path>
              <a:path w="8513445" h="3962400">
                <a:moveTo>
                  <a:pt x="5387343" y="3848099"/>
                </a:moveTo>
                <a:lnTo>
                  <a:pt x="5408679" y="3848099"/>
                </a:lnTo>
              </a:path>
              <a:path w="8513445" h="3962400">
                <a:moveTo>
                  <a:pt x="5494023" y="3848099"/>
                </a:moveTo>
                <a:lnTo>
                  <a:pt x="5515359" y="3848099"/>
                </a:lnTo>
              </a:path>
              <a:path w="8513445" h="3962400">
                <a:moveTo>
                  <a:pt x="5387343" y="3855719"/>
                </a:moveTo>
                <a:lnTo>
                  <a:pt x="5408679" y="3855719"/>
                </a:lnTo>
              </a:path>
              <a:path w="8513445" h="3962400">
                <a:moveTo>
                  <a:pt x="5494023" y="3855719"/>
                </a:moveTo>
                <a:lnTo>
                  <a:pt x="5515359" y="3855719"/>
                </a:lnTo>
              </a:path>
              <a:path w="8513445" h="3962400">
                <a:moveTo>
                  <a:pt x="5387343" y="3863339"/>
                </a:moveTo>
                <a:lnTo>
                  <a:pt x="5419347" y="3863339"/>
                </a:lnTo>
              </a:path>
              <a:path w="8513445" h="3962400">
                <a:moveTo>
                  <a:pt x="5494023" y="3863339"/>
                </a:moveTo>
                <a:lnTo>
                  <a:pt x="5515359" y="3863339"/>
                </a:lnTo>
              </a:path>
              <a:path w="8513445" h="3962400">
                <a:moveTo>
                  <a:pt x="5387343" y="3870959"/>
                </a:moveTo>
                <a:lnTo>
                  <a:pt x="5419347" y="3870959"/>
                </a:lnTo>
              </a:path>
              <a:path w="8513445" h="3962400">
                <a:moveTo>
                  <a:pt x="5494023" y="3870959"/>
                </a:moveTo>
                <a:lnTo>
                  <a:pt x="5515359" y="3870959"/>
                </a:lnTo>
              </a:path>
              <a:path w="8513445" h="3962400">
                <a:moveTo>
                  <a:pt x="5398011" y="3878579"/>
                </a:moveTo>
                <a:lnTo>
                  <a:pt x="5430015" y="3878579"/>
                </a:lnTo>
              </a:path>
              <a:path w="8513445" h="3962400">
                <a:moveTo>
                  <a:pt x="5494023" y="3878579"/>
                </a:moveTo>
                <a:lnTo>
                  <a:pt x="5515359" y="3878579"/>
                </a:lnTo>
              </a:path>
              <a:path w="8513445" h="3962400">
                <a:moveTo>
                  <a:pt x="5398011" y="3886199"/>
                </a:moveTo>
                <a:lnTo>
                  <a:pt x="5430015" y="3886199"/>
                </a:lnTo>
              </a:path>
              <a:path w="8513445" h="3962400">
                <a:moveTo>
                  <a:pt x="5494023" y="3886199"/>
                </a:moveTo>
                <a:lnTo>
                  <a:pt x="5504691" y="3886199"/>
                </a:lnTo>
              </a:path>
              <a:path w="8513445" h="3962400">
                <a:moveTo>
                  <a:pt x="5398011" y="3893819"/>
                </a:moveTo>
                <a:lnTo>
                  <a:pt x="5430015" y="3893819"/>
                </a:lnTo>
              </a:path>
              <a:path w="8513445" h="3962400">
                <a:moveTo>
                  <a:pt x="5494023" y="3893819"/>
                </a:moveTo>
                <a:lnTo>
                  <a:pt x="5504691" y="3893819"/>
                </a:lnTo>
              </a:path>
              <a:path w="8513445" h="3962400">
                <a:moveTo>
                  <a:pt x="5408679" y="3901439"/>
                </a:moveTo>
                <a:lnTo>
                  <a:pt x="5430015" y="3901439"/>
                </a:lnTo>
              </a:path>
              <a:path w="8513445" h="3962400">
                <a:moveTo>
                  <a:pt x="5494023" y="3901439"/>
                </a:moveTo>
                <a:lnTo>
                  <a:pt x="5504691" y="3901439"/>
                </a:lnTo>
              </a:path>
              <a:path w="8513445" h="3962400">
                <a:moveTo>
                  <a:pt x="5408679" y="3909059"/>
                </a:moveTo>
                <a:lnTo>
                  <a:pt x="5430015" y="3909059"/>
                </a:lnTo>
              </a:path>
              <a:path w="8513445" h="3962400">
                <a:moveTo>
                  <a:pt x="5483355" y="3909059"/>
                </a:moveTo>
                <a:lnTo>
                  <a:pt x="5504691" y="3909059"/>
                </a:lnTo>
              </a:path>
              <a:path w="8513445" h="3962400">
                <a:moveTo>
                  <a:pt x="5408679" y="3916679"/>
                </a:moveTo>
                <a:lnTo>
                  <a:pt x="5430015" y="3916679"/>
                </a:lnTo>
              </a:path>
              <a:path w="8513445" h="3962400">
                <a:moveTo>
                  <a:pt x="5483355" y="3916679"/>
                </a:moveTo>
                <a:lnTo>
                  <a:pt x="5494023" y="3916679"/>
                </a:lnTo>
              </a:path>
              <a:path w="8513445" h="3962400">
                <a:moveTo>
                  <a:pt x="5419347" y="3924299"/>
                </a:moveTo>
                <a:lnTo>
                  <a:pt x="5440683" y="3924299"/>
                </a:lnTo>
              </a:path>
              <a:path w="8513445" h="3962400">
                <a:moveTo>
                  <a:pt x="5472687" y="3924299"/>
                </a:moveTo>
                <a:lnTo>
                  <a:pt x="5494023" y="3924299"/>
                </a:lnTo>
              </a:path>
              <a:path w="8513445" h="3962400">
                <a:moveTo>
                  <a:pt x="5419347" y="3931919"/>
                </a:moveTo>
                <a:lnTo>
                  <a:pt x="5440683" y="3931919"/>
                </a:lnTo>
              </a:path>
              <a:path w="8513445" h="3962400">
                <a:moveTo>
                  <a:pt x="5472687" y="3931919"/>
                </a:moveTo>
                <a:lnTo>
                  <a:pt x="5494023" y="3931919"/>
                </a:lnTo>
              </a:path>
              <a:path w="8513445" h="3962400">
                <a:moveTo>
                  <a:pt x="5419347" y="3939539"/>
                </a:moveTo>
                <a:lnTo>
                  <a:pt x="5440683" y="3939539"/>
                </a:lnTo>
              </a:path>
              <a:path w="8513445" h="3962400">
                <a:moveTo>
                  <a:pt x="5472687" y="3939539"/>
                </a:moveTo>
                <a:lnTo>
                  <a:pt x="5494023" y="3939539"/>
                </a:lnTo>
              </a:path>
              <a:path w="8513445" h="3962400">
                <a:moveTo>
                  <a:pt x="5430015" y="3947159"/>
                </a:moveTo>
                <a:lnTo>
                  <a:pt x="5451351" y="3947159"/>
                </a:lnTo>
              </a:path>
              <a:path w="8513445" h="3962400">
                <a:moveTo>
                  <a:pt x="5462019" y="3947159"/>
                </a:moveTo>
                <a:lnTo>
                  <a:pt x="5494023" y="3947159"/>
                </a:lnTo>
              </a:path>
              <a:path w="8513445" h="3962400">
                <a:moveTo>
                  <a:pt x="5430015" y="3954779"/>
                </a:moveTo>
                <a:lnTo>
                  <a:pt x="5483355" y="3954779"/>
                </a:lnTo>
              </a:path>
              <a:path w="8513445" h="3962400">
                <a:moveTo>
                  <a:pt x="5430015" y="3962399"/>
                </a:moveTo>
                <a:lnTo>
                  <a:pt x="5472687" y="3962399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3026027" y="3878070"/>
            <a:ext cx="461391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latin typeface="Arial"/>
                <a:cs typeface="Arial"/>
              </a:rPr>
              <a:t>GRACIAS</a:t>
            </a:r>
            <a:r>
              <a:rPr dirty="0" sz="2400" spc="-55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POR</a:t>
            </a:r>
            <a:r>
              <a:rPr dirty="0" sz="2400" spc="-55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SU</a:t>
            </a:r>
            <a:r>
              <a:rPr dirty="0" sz="2400" spc="-55" b="1">
                <a:latin typeface="Arial"/>
                <a:cs typeface="Arial"/>
              </a:rPr>
              <a:t> </a:t>
            </a:r>
            <a:r>
              <a:rPr dirty="0" sz="2400" spc="-10" b="1">
                <a:latin typeface="Arial"/>
                <a:cs typeface="Arial"/>
              </a:rPr>
              <a:t>ATENCIÓN...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50"/>
              <a:t>1</a:t>
            </a:r>
            <a:r>
              <a:rPr dirty="0" baseline="23809" sz="1050" spc="75"/>
              <a:t>ER.</a:t>
            </a:r>
            <a:r>
              <a:rPr dirty="0" baseline="23809" sz="1050" spc="165"/>
              <a:t> </a:t>
            </a:r>
            <a:r>
              <a:rPr dirty="0" sz="1100" spc="65"/>
              <a:t>EVENTO</a:t>
            </a:r>
            <a:r>
              <a:rPr dirty="0" sz="1100" spc="-10"/>
              <a:t> </a:t>
            </a:r>
            <a:r>
              <a:rPr dirty="0" sz="1100" spc="65"/>
              <a:t>DE</a:t>
            </a:r>
            <a:r>
              <a:rPr dirty="0" sz="1100" spc="-20"/>
              <a:t> </a:t>
            </a:r>
            <a:r>
              <a:rPr dirty="0" sz="1100" spc="80"/>
              <a:t>LAS</a:t>
            </a:r>
            <a:r>
              <a:rPr dirty="0" sz="1100" spc="-15"/>
              <a:t> </a:t>
            </a:r>
            <a:r>
              <a:rPr dirty="0" sz="1100" spc="95"/>
              <a:t>NORMAS</a:t>
            </a:r>
            <a:r>
              <a:rPr dirty="0" sz="1100" spc="-15"/>
              <a:t> </a:t>
            </a:r>
            <a:r>
              <a:rPr dirty="0" sz="1100" spc="70"/>
              <a:t>DE</a:t>
            </a:r>
            <a:r>
              <a:rPr dirty="0" sz="1100" spc="-5"/>
              <a:t> </a:t>
            </a:r>
            <a:r>
              <a:rPr dirty="0" sz="1100" spc="80"/>
              <a:t>CALIDAD</a:t>
            </a:r>
            <a:r>
              <a:rPr dirty="0" sz="1100" spc="-20"/>
              <a:t> </a:t>
            </a:r>
            <a:r>
              <a:rPr dirty="0" sz="1100" spc="70"/>
              <a:t>DEL</a:t>
            </a:r>
            <a:r>
              <a:rPr dirty="0" sz="1100" spc="-10"/>
              <a:t> </a:t>
            </a:r>
            <a:r>
              <a:rPr dirty="0" sz="1100" spc="80"/>
              <a:t>SERVICIO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 spc="-10"/>
              <a:t> </a:t>
            </a:r>
            <a:r>
              <a:rPr dirty="0" sz="1100" spc="90"/>
              <a:t>DISTRIBUCION</a:t>
            </a:r>
            <a:r>
              <a:rPr dirty="0" sz="1100" spc="-10"/>
              <a:t> </a:t>
            </a:r>
            <a:r>
              <a:rPr dirty="0" sz="1100" spc="70"/>
              <a:t>DE</a:t>
            </a:r>
            <a:r>
              <a:rPr dirty="0" sz="1100"/>
              <a:t> </a:t>
            </a:r>
            <a:r>
              <a:rPr dirty="0" sz="1100" spc="75"/>
              <a:t>ELECTRICIDAD-</a:t>
            </a:r>
            <a:r>
              <a:rPr dirty="0" sz="1100" spc="-10"/>
              <a:t> </a:t>
            </a:r>
            <a:r>
              <a:rPr dirty="0" sz="1100" spc="75"/>
              <a:t>PRODUCTO</a:t>
            </a:r>
            <a:r>
              <a:rPr dirty="0" sz="1100" spc="-25"/>
              <a:t> </a:t>
            </a:r>
            <a:r>
              <a:rPr dirty="0" sz="1100" spc="60"/>
              <a:t>TECNICO</a:t>
            </a:r>
            <a:endParaRPr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Augusto</dc:creator>
  <dc:title>Microsoft PowerPoint - PQ en Amb Reg</dc:title>
  <dcterms:created xsi:type="dcterms:W3CDTF">2025-05-12T16:16:41Z</dcterms:created>
  <dcterms:modified xsi:type="dcterms:W3CDTF">2025-05-12T16:16:41Z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2009-01-18T00:00:00Z</vt:filetime>
  </property>
  <property fmtid="{D5CDD505-2E9C-101B-9397-08002B2CF9AE}" pid="3" name="Creator">
    <vt:lpwstr>PScript5.dll Version 5.2.2</vt:lpwstr>
  </property>
  <property fmtid="{D5CDD505-2E9C-101B-9397-08002B2CF9AE}" pid="4" name="LastSaved">
    <vt:filetime>2025-05-12T00:00:00Z</vt:filetime>
  </property>
  <property fmtid="{D5CDD505-2E9C-101B-9397-08002B2CF9AE}" pid="5" name="Producer">
    <vt:lpwstr>GPL Ghostscript 8.15</vt:lpwstr>
  </property>
</Properties>
</file>